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diagrams/colors6.xml" ContentType="application/vnd.openxmlformats-officedocument.drawingml.diagramColors+xml"/>
  <Override PartName="/ppt/diagrams/drawing5.xml" ContentType="application/vnd.ms-office.drawingml.diagramDrawing+xml"/>
  <Override PartName="/ppt/diagrams/layout6.xml" ContentType="application/vnd.openxmlformats-officedocument.drawingml.diagramLayout+xml"/>
  <Override PartName="/ppt/diagrams/data6.xml" ContentType="application/vnd.openxmlformats-officedocument.drawingml.diagramData+xml"/>
  <Override PartName="/ppt/diagrams/quickStyle6.xml" ContentType="application/vnd.openxmlformats-officedocument.drawingml.diagramStyle+xml"/>
  <Override PartName="/ppt/diagrams/colors5.xml" ContentType="application/vnd.openxmlformats-officedocument.drawingml.diagramColors+xml"/>
  <Override PartName="/ppt/diagrams/drawing4.xml" ContentType="application/vnd.ms-office.drawingml.diagramDrawing+xml"/>
  <Override PartName="/ppt/diagrams/layout5.xml" ContentType="application/vnd.openxmlformats-officedocument.drawingml.diagramLayout+xml"/>
  <Override PartName="/ppt/diagrams/data5.xml" ContentType="application/vnd.openxmlformats-officedocument.drawingml.diagramData+xml"/>
  <Override PartName="/ppt/diagrams/quickStyle5.xml" ContentType="application/vnd.openxmlformats-officedocument.drawingml.diagramStyle+xml"/>
  <Override PartName="/ppt/diagrams/quickStyle3.xml" ContentType="application/vnd.openxmlformats-officedocument.drawingml.diagramStyle+xml"/>
  <Override PartName="/ppt/diagrams/data3.xml" ContentType="application/vnd.openxmlformats-officedocument.drawingml.diagramData+xml"/>
  <Override PartName="/ppt/diagrams/drawing6.xml" ContentType="application/vnd.ms-office.drawingml.diagramDrawing+xml"/>
  <Override PartName="/ppt/diagrams/colors7.xml" ContentType="application/vnd.openxmlformats-officedocument.drawingml.diagramColors+xml"/>
  <Override PartName="/ppt/diagrams/quickStyle8.xml" ContentType="application/vnd.openxmlformats-officedocument.drawingml.diagramStyle+xml"/>
  <Override PartName="/ppt/diagrams/layout7.xml" ContentType="application/vnd.openxmlformats-officedocument.drawingml.diagramLayout+xml"/>
  <Override PartName="/ppt/diagrams/data1.xml" ContentType="application/vnd.openxmlformats-officedocument.drawingml.diagramData+xml"/>
  <Override PartName="/ppt/diagrams/quickStyle7.xml" ContentType="application/vnd.openxmlformats-officedocument.drawingml.diagramStyle+xml"/>
  <Override PartName="/ppt/diagrams/drawing7.xml" ContentType="application/vnd.ms-office.drawingml.diagramDrawing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8.xml" ContentType="application/vnd.openxmlformats-officedocument.drawingml.diagramData+xml"/>
  <Override PartName="/ppt/diagrams/data7.xml" ContentType="application/vnd.openxmlformats-officedocument.drawingml.diagramData+xml"/>
  <Override PartName="/ppt/diagrams/layout8.xml" ContentType="application/vnd.openxmlformats-officedocument.drawingml.diagramLayout+xml"/>
  <Override PartName="/ppt/diagrams/data2.xml" ContentType="application/vnd.openxmlformats-officedocument.drawingml.diagramData+xml"/>
  <Override PartName="/ppt/diagrams/drawing8.xml" ContentType="application/vnd.ms-office.drawingml.diagramDrawing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colors1.xml" ContentType="application/vnd.openxmlformats-officedocument.drawingml.diagramColors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drawing2.xml" ContentType="application/vnd.ms-office.drawingml.diagramDrawing+xml"/>
  <Override PartName="/ppt/diagrams/colors3.xml" ContentType="application/vnd.openxmlformats-officedocument.drawingml.diagramColors+xml"/>
  <Override PartName="/ppt/diagrams/quickStyle4.xml" ContentType="application/vnd.openxmlformats-officedocument.drawingml.diagram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colors4.xml" ContentType="application/vnd.openxmlformats-officedocument.drawingml.diagramColors+xml"/>
  <Override PartName="/ppt/diagrams/drawing3.xml" ContentType="application/vnd.ms-office.drawingml.diagramDrawing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9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6.jpeg" ContentType="image/jpeg"/>
  <Override PartName="/ppt/media/image8.png" ContentType="image/png"/>
  <Override PartName="/ppt/media/image7.png" ContentType="image/png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F5C6CC-7544-4648-B280-532BFDBFAC63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5DCC720-2F8C-432A-837F-6F1C808B42D6}">
      <dgm:prSet/>
      <dgm:spPr/>
      <dgm:t>
        <a:bodyPr/>
        <a:lstStyle/>
        <a:p>
          <a:r>
            <a:rPr lang="en-US" b="1" dirty="0"/>
            <a:t>Comment </a:t>
          </a:r>
          <a:r>
            <a:rPr lang="en-US" b="1" dirty="0" err="1"/>
            <a:t>mettre</a:t>
          </a:r>
          <a:r>
            <a:rPr lang="en-US" b="1" dirty="0"/>
            <a:t> </a:t>
          </a:r>
          <a:r>
            <a:rPr lang="en-US" b="1" dirty="0" err="1"/>
            <a:t>en</a:t>
          </a:r>
          <a:r>
            <a:rPr lang="en-US" b="1" dirty="0"/>
            <a:t> place </a:t>
          </a:r>
          <a:r>
            <a:rPr lang="en-US" b="1" dirty="0" err="1"/>
            <a:t>cet</a:t>
          </a:r>
          <a:r>
            <a:rPr lang="en-US" b="1" dirty="0"/>
            <a:t> </a:t>
          </a:r>
          <a:r>
            <a:rPr lang="en-US" b="1" dirty="0" err="1"/>
            <a:t>apprentissage</a:t>
          </a:r>
          <a:r>
            <a:rPr lang="en-US" dirty="0"/>
            <a:t> au </a:t>
          </a:r>
          <a:r>
            <a:rPr lang="en-US" dirty="0" err="1"/>
            <a:t>niveau</a:t>
          </a:r>
          <a:r>
            <a:rPr lang="en-US" dirty="0"/>
            <a:t> </a:t>
          </a:r>
          <a:r>
            <a:rPr lang="en-US" dirty="0" err="1"/>
            <a:t>enseignant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NSI ? </a:t>
          </a:r>
        </a:p>
      </dgm:t>
    </dgm:pt>
    <dgm:pt modelId="{F8C7F58A-961A-4D5E-8031-FD1AA9B83451}" type="parTrans" cxnId="{3EE35286-FC5D-40AD-BBC1-037224F0419C}">
      <dgm:prSet/>
      <dgm:spPr/>
      <dgm:t>
        <a:bodyPr/>
        <a:lstStyle/>
        <a:p>
          <a:endParaRPr lang="en-US"/>
        </a:p>
      </dgm:t>
    </dgm:pt>
    <dgm:pt modelId="{99CC8CFD-257B-461D-8A9C-41E3E8C5BD84}" type="sibTrans" cxnId="{3EE35286-FC5D-40AD-BBC1-037224F0419C}">
      <dgm:prSet/>
      <dgm:spPr/>
      <dgm:t>
        <a:bodyPr/>
        <a:lstStyle/>
        <a:p>
          <a:endParaRPr lang="en-US"/>
        </a:p>
      </dgm:t>
    </dgm:pt>
    <dgm:pt modelId="{1A05A2B2-54C0-407E-B85F-DDA0CB279495}">
      <dgm:prSet/>
      <dgm:spPr/>
      <dgm:t>
        <a:bodyPr/>
        <a:lstStyle/>
        <a:p>
          <a:r>
            <a:rPr lang="en-US" dirty="0" err="1"/>
            <a:t>Quel</a:t>
          </a:r>
          <a:r>
            <a:rPr lang="en-US" dirty="0"/>
            <a:t> </a:t>
          </a:r>
          <a:r>
            <a:rPr lang="en-US" dirty="0" err="1"/>
            <a:t>est</a:t>
          </a:r>
          <a:r>
            <a:rPr lang="en-US" dirty="0"/>
            <a:t> </a:t>
          </a:r>
          <a:r>
            <a:rPr lang="en-US" dirty="0" err="1"/>
            <a:t>l’apport</a:t>
          </a:r>
          <a:r>
            <a:rPr lang="en-US" dirty="0"/>
            <a:t> de la </a:t>
          </a:r>
          <a:r>
            <a:rPr lang="en-US" dirty="0" err="1"/>
            <a:t>méthode</a:t>
          </a:r>
          <a:r>
            <a:rPr lang="en-US" dirty="0"/>
            <a:t> “Scrum” dans </a:t>
          </a:r>
          <a:r>
            <a:rPr lang="en-US" dirty="0" err="1"/>
            <a:t>ce</a:t>
          </a:r>
          <a:r>
            <a:rPr lang="en-US" dirty="0"/>
            <a:t> type </a:t>
          </a:r>
          <a:r>
            <a:rPr lang="en-US" dirty="0" err="1"/>
            <a:t>d’apprentissage</a:t>
          </a:r>
          <a:r>
            <a:rPr lang="en-US" dirty="0"/>
            <a:t> ?</a:t>
          </a:r>
        </a:p>
      </dgm:t>
    </dgm:pt>
    <dgm:pt modelId="{F389F91B-BF5D-48DA-8EFE-921BB170CC72}" type="parTrans" cxnId="{5267C8FF-05E6-465A-BCB2-C287F8794A6C}">
      <dgm:prSet/>
      <dgm:spPr/>
      <dgm:t>
        <a:bodyPr/>
        <a:lstStyle/>
        <a:p>
          <a:endParaRPr lang="en-US"/>
        </a:p>
      </dgm:t>
    </dgm:pt>
    <dgm:pt modelId="{08994C01-10A7-468B-9680-06B32867809F}" type="sibTrans" cxnId="{5267C8FF-05E6-465A-BCB2-C287F8794A6C}">
      <dgm:prSet/>
      <dgm:spPr/>
      <dgm:t>
        <a:bodyPr/>
        <a:lstStyle/>
        <a:p>
          <a:endParaRPr lang="en-US"/>
        </a:p>
      </dgm:t>
    </dgm:pt>
    <dgm:pt modelId="{2FB4252D-E5EE-4521-9090-21323BAD4CFF}">
      <dgm:prSet/>
      <dgm:spPr/>
      <dgm:t>
        <a:bodyPr/>
        <a:lstStyle/>
        <a:p>
          <a:r>
            <a:rPr lang="en-US" dirty="0"/>
            <a:t>Comment </a:t>
          </a:r>
          <a:r>
            <a:rPr lang="en-US" dirty="0" err="1"/>
            <a:t>l'apprentissage</a:t>
          </a:r>
          <a:r>
            <a:rPr lang="en-US" dirty="0"/>
            <a:t> de </a:t>
          </a:r>
          <a:r>
            <a:rPr lang="en-US" dirty="0" err="1"/>
            <a:t>l'informatique</a:t>
          </a:r>
          <a:r>
            <a:rPr lang="en-US" dirty="0"/>
            <a:t> par </a:t>
          </a:r>
          <a:r>
            <a:rPr lang="en-US" dirty="0" err="1"/>
            <a:t>projet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mode </a:t>
          </a:r>
          <a:r>
            <a:rPr lang="en-US" dirty="0" err="1"/>
            <a:t>coopératif</a:t>
          </a:r>
          <a:r>
            <a:rPr lang="en-US" dirty="0"/>
            <a:t> </a:t>
          </a:r>
          <a:r>
            <a:rPr lang="en-US" dirty="0" err="1"/>
            <a:t>pourrait</a:t>
          </a:r>
          <a:r>
            <a:rPr lang="en-US" dirty="0"/>
            <a:t> </a:t>
          </a:r>
          <a:r>
            <a:rPr lang="en-US" b="1" dirty="0" err="1"/>
            <a:t>permettre</a:t>
          </a:r>
          <a:r>
            <a:rPr lang="en-US" b="1" dirty="0"/>
            <a:t> à </a:t>
          </a:r>
          <a:r>
            <a:rPr lang="en-US" b="1" dirty="0" err="1"/>
            <a:t>chaque</a:t>
          </a:r>
          <a:r>
            <a:rPr lang="en-US" b="1" dirty="0"/>
            <a:t> </a:t>
          </a:r>
          <a:r>
            <a:rPr lang="en-US" b="1" dirty="0" err="1"/>
            <a:t>élève</a:t>
          </a:r>
          <a:r>
            <a:rPr lang="en-US" b="1" dirty="0"/>
            <a:t> de </a:t>
          </a:r>
          <a:r>
            <a:rPr lang="en-US" b="1" dirty="0" err="1"/>
            <a:t>construire</a:t>
          </a:r>
          <a:r>
            <a:rPr lang="en-US" b="1" dirty="0"/>
            <a:t> </a:t>
          </a:r>
          <a:r>
            <a:rPr lang="en-US" b="1" dirty="0" err="1"/>
            <a:t>ses</a:t>
          </a:r>
          <a:r>
            <a:rPr lang="en-US" b="1" dirty="0"/>
            <a:t> </a:t>
          </a:r>
          <a:r>
            <a:rPr lang="en-US" b="1" dirty="0" err="1"/>
            <a:t>connaissances</a:t>
          </a:r>
          <a:r>
            <a:rPr lang="en-US" dirty="0"/>
            <a:t> et </a:t>
          </a:r>
          <a:r>
            <a:rPr lang="en-US" dirty="0" err="1"/>
            <a:t>ainsi</a:t>
          </a:r>
          <a:r>
            <a:rPr lang="en-US" dirty="0"/>
            <a:t> </a:t>
          </a:r>
          <a:r>
            <a:rPr lang="en-US" dirty="0" err="1"/>
            <a:t>être</a:t>
          </a:r>
          <a:r>
            <a:rPr lang="en-US" dirty="0"/>
            <a:t> </a:t>
          </a:r>
          <a:r>
            <a:rPr lang="en-US" dirty="0" err="1"/>
            <a:t>acteur</a:t>
          </a:r>
          <a:r>
            <a:rPr lang="en-US" dirty="0"/>
            <a:t> et se faire </a:t>
          </a:r>
          <a:r>
            <a:rPr lang="en-US" dirty="0" err="1"/>
            <a:t>confiance</a:t>
          </a:r>
          <a:r>
            <a:rPr lang="en-US" dirty="0"/>
            <a:t> ?</a:t>
          </a:r>
        </a:p>
      </dgm:t>
    </dgm:pt>
    <dgm:pt modelId="{53FB74C6-2009-432A-ACFA-AB1108E75A86}" type="parTrans" cxnId="{C4474434-6699-41DE-B359-CC29E64C0EED}">
      <dgm:prSet/>
      <dgm:spPr/>
      <dgm:t>
        <a:bodyPr/>
        <a:lstStyle/>
        <a:p>
          <a:endParaRPr lang="en-US"/>
        </a:p>
      </dgm:t>
    </dgm:pt>
    <dgm:pt modelId="{F63201DF-84A8-4F3D-A637-377B0A290DC4}" type="sibTrans" cxnId="{C4474434-6699-41DE-B359-CC29E64C0EED}">
      <dgm:prSet/>
      <dgm:spPr/>
      <dgm:t>
        <a:bodyPr/>
        <a:lstStyle/>
        <a:p>
          <a:endParaRPr lang="en-US"/>
        </a:p>
      </dgm:t>
    </dgm:pt>
    <dgm:pt modelId="{AC8618C8-3C6B-4E20-BA87-4219A885C531}" type="pres">
      <dgm:prSet presAssocID="{96F5C6CC-7544-4648-B280-532BFDBFAC63}" presName="vert0" presStyleCnt="0">
        <dgm:presLayoutVars>
          <dgm:dir/>
          <dgm:animOne val="branch"/>
          <dgm:animLvl val="lvl"/>
        </dgm:presLayoutVars>
      </dgm:prSet>
      <dgm:spPr/>
    </dgm:pt>
    <dgm:pt modelId="{8F904CD4-CD07-4C7C-AA51-CB16C6ECC801}" type="pres">
      <dgm:prSet presAssocID="{85DCC720-2F8C-432A-837F-6F1C808B42D6}" presName="thickLine" presStyleLbl="alignNode1" presStyleIdx="0" presStyleCnt="3"/>
      <dgm:spPr/>
    </dgm:pt>
    <dgm:pt modelId="{6B457454-D8E3-4DB7-8601-F3CDC1AF5A26}" type="pres">
      <dgm:prSet presAssocID="{85DCC720-2F8C-432A-837F-6F1C808B42D6}" presName="horz1" presStyleCnt="0"/>
      <dgm:spPr/>
    </dgm:pt>
    <dgm:pt modelId="{D1592FBE-9BD9-43F7-A0B5-0C8F5A0506AA}" type="pres">
      <dgm:prSet presAssocID="{85DCC720-2F8C-432A-837F-6F1C808B42D6}" presName="tx1" presStyleLbl="revTx" presStyleIdx="0" presStyleCnt="3"/>
      <dgm:spPr/>
    </dgm:pt>
    <dgm:pt modelId="{AB8D0933-1991-46C5-BA6D-DD315CAE8CDE}" type="pres">
      <dgm:prSet presAssocID="{85DCC720-2F8C-432A-837F-6F1C808B42D6}" presName="vert1" presStyleCnt="0"/>
      <dgm:spPr/>
    </dgm:pt>
    <dgm:pt modelId="{B56880E5-2EC7-4995-AB2F-E53078436C6F}" type="pres">
      <dgm:prSet presAssocID="{1A05A2B2-54C0-407E-B85F-DDA0CB279495}" presName="thickLine" presStyleLbl="alignNode1" presStyleIdx="1" presStyleCnt="3"/>
      <dgm:spPr/>
    </dgm:pt>
    <dgm:pt modelId="{DBB47065-E54E-4250-8E04-65B1D29DBC61}" type="pres">
      <dgm:prSet presAssocID="{1A05A2B2-54C0-407E-B85F-DDA0CB279495}" presName="horz1" presStyleCnt="0"/>
      <dgm:spPr/>
    </dgm:pt>
    <dgm:pt modelId="{38FE70E6-AABE-46DA-B5C6-2BA05C8420BD}" type="pres">
      <dgm:prSet presAssocID="{1A05A2B2-54C0-407E-B85F-DDA0CB279495}" presName="tx1" presStyleLbl="revTx" presStyleIdx="1" presStyleCnt="3"/>
      <dgm:spPr/>
    </dgm:pt>
    <dgm:pt modelId="{A8B3F69F-D42E-433F-A87F-CAB4E0FBA5F8}" type="pres">
      <dgm:prSet presAssocID="{1A05A2B2-54C0-407E-B85F-DDA0CB279495}" presName="vert1" presStyleCnt="0"/>
      <dgm:spPr/>
    </dgm:pt>
    <dgm:pt modelId="{BDBDA4E4-9189-4AD0-8E63-501F99C60C87}" type="pres">
      <dgm:prSet presAssocID="{2FB4252D-E5EE-4521-9090-21323BAD4CFF}" presName="thickLine" presStyleLbl="alignNode1" presStyleIdx="2" presStyleCnt="3"/>
      <dgm:spPr/>
    </dgm:pt>
    <dgm:pt modelId="{9406E2CC-A36C-4D17-A143-20F75D742D98}" type="pres">
      <dgm:prSet presAssocID="{2FB4252D-E5EE-4521-9090-21323BAD4CFF}" presName="horz1" presStyleCnt="0"/>
      <dgm:spPr/>
    </dgm:pt>
    <dgm:pt modelId="{38D07A33-2322-4184-97D1-5FC30FA9F040}" type="pres">
      <dgm:prSet presAssocID="{2FB4252D-E5EE-4521-9090-21323BAD4CFF}" presName="tx1" presStyleLbl="revTx" presStyleIdx="2" presStyleCnt="3"/>
      <dgm:spPr/>
    </dgm:pt>
    <dgm:pt modelId="{EA92C32D-34EC-4629-9560-95AC3C8EF8BD}" type="pres">
      <dgm:prSet presAssocID="{2FB4252D-E5EE-4521-9090-21323BAD4CFF}" presName="vert1" presStyleCnt="0"/>
      <dgm:spPr/>
    </dgm:pt>
  </dgm:ptLst>
  <dgm:cxnLst>
    <dgm:cxn modelId="{024A2600-8080-4822-BA69-1633D5AFA910}" type="presOf" srcId="{85DCC720-2F8C-432A-837F-6F1C808B42D6}" destId="{D1592FBE-9BD9-43F7-A0B5-0C8F5A0506AA}" srcOrd="0" destOrd="0" presId="urn:microsoft.com/office/officeart/2008/layout/LinedList"/>
    <dgm:cxn modelId="{DD480C08-9479-4C22-A1B3-1BD5A3EF7041}" type="presOf" srcId="{96F5C6CC-7544-4648-B280-532BFDBFAC63}" destId="{AC8618C8-3C6B-4E20-BA87-4219A885C531}" srcOrd="0" destOrd="0" presId="urn:microsoft.com/office/officeart/2008/layout/LinedList"/>
    <dgm:cxn modelId="{C4474434-6699-41DE-B359-CC29E64C0EED}" srcId="{96F5C6CC-7544-4648-B280-532BFDBFAC63}" destId="{2FB4252D-E5EE-4521-9090-21323BAD4CFF}" srcOrd="2" destOrd="0" parTransId="{53FB74C6-2009-432A-ACFA-AB1108E75A86}" sibTransId="{F63201DF-84A8-4F3D-A637-377B0A290DC4}"/>
    <dgm:cxn modelId="{F4940955-CDE3-4246-A87B-004218DE506C}" type="presOf" srcId="{2FB4252D-E5EE-4521-9090-21323BAD4CFF}" destId="{38D07A33-2322-4184-97D1-5FC30FA9F040}" srcOrd="0" destOrd="0" presId="urn:microsoft.com/office/officeart/2008/layout/LinedList"/>
    <dgm:cxn modelId="{3EE35286-FC5D-40AD-BBC1-037224F0419C}" srcId="{96F5C6CC-7544-4648-B280-532BFDBFAC63}" destId="{85DCC720-2F8C-432A-837F-6F1C808B42D6}" srcOrd="0" destOrd="0" parTransId="{F8C7F58A-961A-4D5E-8031-FD1AA9B83451}" sibTransId="{99CC8CFD-257B-461D-8A9C-41E3E8C5BD84}"/>
    <dgm:cxn modelId="{AF7284D6-2137-4F4F-BB02-EDE12EC47AFE}" type="presOf" srcId="{1A05A2B2-54C0-407E-B85F-DDA0CB279495}" destId="{38FE70E6-AABE-46DA-B5C6-2BA05C8420BD}" srcOrd="0" destOrd="0" presId="urn:microsoft.com/office/officeart/2008/layout/LinedList"/>
    <dgm:cxn modelId="{5267C8FF-05E6-465A-BCB2-C287F8794A6C}" srcId="{96F5C6CC-7544-4648-B280-532BFDBFAC63}" destId="{1A05A2B2-54C0-407E-B85F-DDA0CB279495}" srcOrd="1" destOrd="0" parTransId="{F389F91B-BF5D-48DA-8EFE-921BB170CC72}" sibTransId="{08994C01-10A7-468B-9680-06B32867809F}"/>
    <dgm:cxn modelId="{F50BDA96-049A-42E8-88A7-106C7AAD99A0}" type="presParOf" srcId="{AC8618C8-3C6B-4E20-BA87-4219A885C531}" destId="{8F904CD4-CD07-4C7C-AA51-CB16C6ECC801}" srcOrd="0" destOrd="0" presId="urn:microsoft.com/office/officeart/2008/layout/LinedList"/>
    <dgm:cxn modelId="{5B875C12-FF1F-4896-BF51-99C457F065CB}" type="presParOf" srcId="{AC8618C8-3C6B-4E20-BA87-4219A885C531}" destId="{6B457454-D8E3-4DB7-8601-F3CDC1AF5A26}" srcOrd="1" destOrd="0" presId="urn:microsoft.com/office/officeart/2008/layout/LinedList"/>
    <dgm:cxn modelId="{C035864A-D1EA-4576-9BFD-2369A86FD5E1}" type="presParOf" srcId="{6B457454-D8E3-4DB7-8601-F3CDC1AF5A26}" destId="{D1592FBE-9BD9-43F7-A0B5-0C8F5A0506AA}" srcOrd="0" destOrd="0" presId="urn:microsoft.com/office/officeart/2008/layout/LinedList"/>
    <dgm:cxn modelId="{1E2FC7C9-9344-4390-B077-B0B5A797A91D}" type="presParOf" srcId="{6B457454-D8E3-4DB7-8601-F3CDC1AF5A26}" destId="{AB8D0933-1991-46C5-BA6D-DD315CAE8CDE}" srcOrd="1" destOrd="0" presId="urn:microsoft.com/office/officeart/2008/layout/LinedList"/>
    <dgm:cxn modelId="{D79F3058-6744-4209-85B2-9B13BC9E42F4}" type="presParOf" srcId="{AC8618C8-3C6B-4E20-BA87-4219A885C531}" destId="{B56880E5-2EC7-4995-AB2F-E53078436C6F}" srcOrd="2" destOrd="0" presId="urn:microsoft.com/office/officeart/2008/layout/LinedList"/>
    <dgm:cxn modelId="{4F6BA6EA-F7B8-4615-90CE-C425E25BD75B}" type="presParOf" srcId="{AC8618C8-3C6B-4E20-BA87-4219A885C531}" destId="{DBB47065-E54E-4250-8E04-65B1D29DBC61}" srcOrd="3" destOrd="0" presId="urn:microsoft.com/office/officeart/2008/layout/LinedList"/>
    <dgm:cxn modelId="{58C13305-81D1-4D81-840E-FD1F8A8B52F0}" type="presParOf" srcId="{DBB47065-E54E-4250-8E04-65B1D29DBC61}" destId="{38FE70E6-AABE-46DA-B5C6-2BA05C8420BD}" srcOrd="0" destOrd="0" presId="urn:microsoft.com/office/officeart/2008/layout/LinedList"/>
    <dgm:cxn modelId="{04CE02A9-38B0-46A2-B517-745C993B2FCD}" type="presParOf" srcId="{DBB47065-E54E-4250-8E04-65B1D29DBC61}" destId="{A8B3F69F-D42E-433F-A87F-CAB4E0FBA5F8}" srcOrd="1" destOrd="0" presId="urn:microsoft.com/office/officeart/2008/layout/LinedList"/>
    <dgm:cxn modelId="{40FEE7B4-2C1A-4CEE-9EE6-06C38E646024}" type="presParOf" srcId="{AC8618C8-3C6B-4E20-BA87-4219A885C531}" destId="{BDBDA4E4-9189-4AD0-8E63-501F99C60C87}" srcOrd="4" destOrd="0" presId="urn:microsoft.com/office/officeart/2008/layout/LinedList"/>
    <dgm:cxn modelId="{EE0FDBF5-2460-43F5-9AAB-C4C28FB36D22}" type="presParOf" srcId="{AC8618C8-3C6B-4E20-BA87-4219A885C531}" destId="{9406E2CC-A36C-4D17-A143-20F75D742D98}" srcOrd="5" destOrd="0" presId="urn:microsoft.com/office/officeart/2008/layout/LinedList"/>
    <dgm:cxn modelId="{A4D1E8DB-1122-42BF-9DF4-A787EA99629E}" type="presParOf" srcId="{9406E2CC-A36C-4D17-A143-20F75D742D98}" destId="{38D07A33-2322-4184-97D1-5FC30FA9F040}" srcOrd="0" destOrd="0" presId="urn:microsoft.com/office/officeart/2008/layout/LinedList"/>
    <dgm:cxn modelId="{63652F9E-2E20-4604-877F-A8F6DB6AB53E}" type="presParOf" srcId="{9406E2CC-A36C-4D17-A143-20F75D742D98}" destId="{EA92C32D-34EC-4629-9560-95AC3C8EF8B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FC9C08-DC6C-4262-AC96-DEBE062E0568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2403BD9-22D6-4D78-91A0-02BB41865FC7}">
      <dgm:prSet/>
      <dgm:spPr/>
      <dgm:t>
        <a:bodyPr/>
        <a:lstStyle/>
        <a:p>
          <a:r>
            <a:rPr lang="fr-FR"/>
            <a:t>Côté enseignant.e: </a:t>
          </a:r>
          <a:endParaRPr lang="en-US"/>
        </a:p>
      </dgm:t>
    </dgm:pt>
    <dgm:pt modelId="{B01BE377-6F92-4D12-8C40-DDD9942147E8}" type="parTrans" cxnId="{59BF7608-EF9A-4D02-A18B-42C39C272F14}">
      <dgm:prSet/>
      <dgm:spPr/>
      <dgm:t>
        <a:bodyPr/>
        <a:lstStyle/>
        <a:p>
          <a:endParaRPr lang="en-US"/>
        </a:p>
      </dgm:t>
    </dgm:pt>
    <dgm:pt modelId="{C614A659-1E86-4736-AD0E-CAB4BE6AC5C1}" type="sibTrans" cxnId="{59BF7608-EF9A-4D02-A18B-42C39C272F14}">
      <dgm:prSet/>
      <dgm:spPr/>
      <dgm:t>
        <a:bodyPr/>
        <a:lstStyle/>
        <a:p>
          <a:endParaRPr lang="en-US"/>
        </a:p>
      </dgm:t>
    </dgm:pt>
    <dgm:pt modelId="{D605C31C-FC21-4BDC-A48E-2F67E05262C4}">
      <dgm:prSet/>
      <dgm:spPr/>
      <dgm:t>
        <a:bodyPr/>
        <a:lstStyle/>
        <a:p>
          <a:r>
            <a:rPr lang="fr-FR"/>
            <a:t>Complexité de mise en place</a:t>
          </a:r>
          <a:endParaRPr lang="en-US"/>
        </a:p>
      </dgm:t>
    </dgm:pt>
    <dgm:pt modelId="{985C3AE6-C3CF-47B9-B77F-EC8537B5DC40}" type="parTrans" cxnId="{B831BD7B-C963-4779-A2DA-CEA3B3B1B829}">
      <dgm:prSet/>
      <dgm:spPr/>
      <dgm:t>
        <a:bodyPr/>
        <a:lstStyle/>
        <a:p>
          <a:endParaRPr lang="en-US"/>
        </a:p>
      </dgm:t>
    </dgm:pt>
    <dgm:pt modelId="{B5B69A29-B108-4FFF-9E64-6F306EF0636E}" type="sibTrans" cxnId="{B831BD7B-C963-4779-A2DA-CEA3B3B1B829}">
      <dgm:prSet/>
      <dgm:spPr/>
      <dgm:t>
        <a:bodyPr/>
        <a:lstStyle/>
        <a:p>
          <a:endParaRPr lang="en-US"/>
        </a:p>
      </dgm:t>
    </dgm:pt>
    <dgm:pt modelId="{5AFFAC2D-54F8-49CC-9C12-0784D9FF2276}">
      <dgm:prSet/>
      <dgm:spPr/>
      <dgm:t>
        <a:bodyPr/>
        <a:lstStyle/>
        <a:p>
          <a:r>
            <a:rPr lang="fr-FR" b="0" i="0" baseline="0"/>
            <a:t>Chronophage</a:t>
          </a:r>
          <a:endParaRPr lang="en-US"/>
        </a:p>
      </dgm:t>
    </dgm:pt>
    <dgm:pt modelId="{4EC94D56-9641-4EB0-9746-98BEB976F86F}" type="parTrans" cxnId="{7D737037-C811-4454-AC2E-02BAAB2E7B62}">
      <dgm:prSet/>
      <dgm:spPr/>
      <dgm:t>
        <a:bodyPr/>
        <a:lstStyle/>
        <a:p>
          <a:endParaRPr lang="en-US"/>
        </a:p>
      </dgm:t>
    </dgm:pt>
    <dgm:pt modelId="{1EFC2030-97F3-47B6-A511-2B757F7C1DD1}" type="sibTrans" cxnId="{7D737037-C811-4454-AC2E-02BAAB2E7B62}">
      <dgm:prSet/>
      <dgm:spPr/>
      <dgm:t>
        <a:bodyPr/>
        <a:lstStyle/>
        <a:p>
          <a:endParaRPr lang="en-US"/>
        </a:p>
      </dgm:t>
    </dgm:pt>
    <dgm:pt modelId="{21E2AA29-F279-4336-B44F-FCA610CFF9D5}">
      <dgm:prSet/>
      <dgm:spPr/>
      <dgm:t>
        <a:bodyPr/>
        <a:lstStyle/>
        <a:p>
          <a:r>
            <a:rPr lang="fr-FR"/>
            <a:t>Côté élève: </a:t>
          </a:r>
          <a:endParaRPr lang="en-US"/>
        </a:p>
      </dgm:t>
    </dgm:pt>
    <dgm:pt modelId="{AA74DE9F-84F0-467C-861E-2C63DA1AEC41}" type="parTrans" cxnId="{D636250C-C1EF-4DF1-A9AB-7A7ACACDD4AB}">
      <dgm:prSet/>
      <dgm:spPr/>
      <dgm:t>
        <a:bodyPr/>
        <a:lstStyle/>
        <a:p>
          <a:endParaRPr lang="en-US"/>
        </a:p>
      </dgm:t>
    </dgm:pt>
    <dgm:pt modelId="{D082EE5A-41BB-4135-A101-BBDF2EBAA8D9}" type="sibTrans" cxnId="{D636250C-C1EF-4DF1-A9AB-7A7ACACDD4AB}">
      <dgm:prSet/>
      <dgm:spPr/>
      <dgm:t>
        <a:bodyPr/>
        <a:lstStyle/>
        <a:p>
          <a:endParaRPr lang="en-US"/>
        </a:p>
      </dgm:t>
    </dgm:pt>
    <dgm:pt modelId="{7136A577-D723-454F-AEB8-E58FE460C6F3}">
      <dgm:prSet/>
      <dgm:spPr/>
      <dgm:t>
        <a:bodyPr/>
        <a:lstStyle/>
        <a:p>
          <a:r>
            <a:rPr lang="fr-FR" dirty="0"/>
            <a:t>Simplification de la gestion de projet et de la coopération</a:t>
          </a:r>
          <a:endParaRPr lang="en-US" dirty="0"/>
        </a:p>
      </dgm:t>
    </dgm:pt>
    <dgm:pt modelId="{7B9A59CA-481D-49C5-94A3-B4C8756CEAC3}" type="parTrans" cxnId="{6FADA9AC-3B61-4031-8D89-91096DE5D479}">
      <dgm:prSet/>
      <dgm:spPr/>
      <dgm:t>
        <a:bodyPr/>
        <a:lstStyle/>
        <a:p>
          <a:endParaRPr lang="en-US"/>
        </a:p>
      </dgm:t>
    </dgm:pt>
    <dgm:pt modelId="{B9520E26-F194-4248-B4FA-607DBCD24284}" type="sibTrans" cxnId="{6FADA9AC-3B61-4031-8D89-91096DE5D479}">
      <dgm:prSet/>
      <dgm:spPr/>
      <dgm:t>
        <a:bodyPr/>
        <a:lstStyle/>
        <a:p>
          <a:endParaRPr lang="en-US"/>
        </a:p>
      </dgm:t>
    </dgm:pt>
    <dgm:pt modelId="{7D653C17-99D9-451E-BD04-5D5BAAF2A57B}">
      <dgm:prSet/>
      <dgm:spPr/>
      <dgm:t>
        <a:bodyPr/>
        <a:lstStyle/>
        <a:p>
          <a:r>
            <a:rPr lang="fr-FR" dirty="0"/>
            <a:t>Prise de confiance en ses capacités</a:t>
          </a:r>
          <a:endParaRPr lang="en-US" dirty="0"/>
        </a:p>
      </dgm:t>
    </dgm:pt>
    <dgm:pt modelId="{46D1E34E-2A96-4387-ACCB-D8C5ACA80F42}" type="parTrans" cxnId="{4CA51107-1565-417A-A80B-6270E3FC5C3E}">
      <dgm:prSet/>
      <dgm:spPr/>
      <dgm:t>
        <a:bodyPr/>
        <a:lstStyle/>
        <a:p>
          <a:endParaRPr lang="en-US"/>
        </a:p>
      </dgm:t>
    </dgm:pt>
    <dgm:pt modelId="{FBDA73C4-3761-49CE-9477-470888107945}" type="sibTrans" cxnId="{4CA51107-1565-417A-A80B-6270E3FC5C3E}">
      <dgm:prSet/>
      <dgm:spPr/>
      <dgm:t>
        <a:bodyPr/>
        <a:lstStyle/>
        <a:p>
          <a:endParaRPr lang="en-US"/>
        </a:p>
      </dgm:t>
    </dgm:pt>
    <dgm:pt modelId="{D50D9ACC-1E65-4FBB-8C88-264166B3B09A}">
      <dgm:prSet/>
      <dgm:spPr/>
      <dgm:t>
        <a:bodyPr/>
        <a:lstStyle/>
        <a:p>
          <a:r>
            <a:rPr lang="fr-FR" dirty="0"/>
            <a:t>Construction des savoirs</a:t>
          </a:r>
          <a:endParaRPr lang="en-US" dirty="0"/>
        </a:p>
      </dgm:t>
    </dgm:pt>
    <dgm:pt modelId="{98ACE1D8-5FBF-4CB5-8124-D619E467BDB7}" type="parTrans" cxnId="{005604F0-AA47-41BC-801A-2006379B82EE}">
      <dgm:prSet/>
      <dgm:spPr/>
    </dgm:pt>
    <dgm:pt modelId="{463E0C82-4E4E-4AF0-A8A1-7BAA4E61CA80}" type="sibTrans" cxnId="{005604F0-AA47-41BC-801A-2006379B82EE}">
      <dgm:prSet/>
      <dgm:spPr/>
    </dgm:pt>
    <dgm:pt modelId="{054F267E-867A-45A5-AD46-E19022FEB775}" type="pres">
      <dgm:prSet presAssocID="{ADFC9C08-DC6C-4262-AC96-DEBE062E0568}" presName="linear" presStyleCnt="0">
        <dgm:presLayoutVars>
          <dgm:dir/>
          <dgm:animLvl val="lvl"/>
          <dgm:resizeHandles val="exact"/>
        </dgm:presLayoutVars>
      </dgm:prSet>
      <dgm:spPr/>
    </dgm:pt>
    <dgm:pt modelId="{AF91E354-4E90-4483-AC11-C4D55DEE8F80}" type="pres">
      <dgm:prSet presAssocID="{B2403BD9-22D6-4D78-91A0-02BB41865FC7}" presName="parentLin" presStyleCnt="0"/>
      <dgm:spPr/>
    </dgm:pt>
    <dgm:pt modelId="{6829A0E2-261C-4CDB-AA6F-1F360F3C1006}" type="pres">
      <dgm:prSet presAssocID="{B2403BD9-22D6-4D78-91A0-02BB41865FC7}" presName="parentLeftMargin" presStyleLbl="node1" presStyleIdx="0" presStyleCnt="2"/>
      <dgm:spPr/>
    </dgm:pt>
    <dgm:pt modelId="{18A7DB4A-F3A4-487F-9C21-BD024618E982}" type="pres">
      <dgm:prSet presAssocID="{B2403BD9-22D6-4D78-91A0-02BB41865FC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0A25301-2A0D-4D89-BDA0-D270ECB43101}" type="pres">
      <dgm:prSet presAssocID="{B2403BD9-22D6-4D78-91A0-02BB41865FC7}" presName="negativeSpace" presStyleCnt="0"/>
      <dgm:spPr/>
    </dgm:pt>
    <dgm:pt modelId="{0F24B223-35EE-4C43-B0F7-AF30B2F26E54}" type="pres">
      <dgm:prSet presAssocID="{B2403BD9-22D6-4D78-91A0-02BB41865FC7}" presName="childText" presStyleLbl="conFgAcc1" presStyleIdx="0" presStyleCnt="2">
        <dgm:presLayoutVars>
          <dgm:bulletEnabled val="1"/>
        </dgm:presLayoutVars>
      </dgm:prSet>
      <dgm:spPr/>
    </dgm:pt>
    <dgm:pt modelId="{0E2309C3-59B7-426A-BD72-37AF04772091}" type="pres">
      <dgm:prSet presAssocID="{C614A659-1E86-4736-AD0E-CAB4BE6AC5C1}" presName="spaceBetweenRectangles" presStyleCnt="0"/>
      <dgm:spPr/>
    </dgm:pt>
    <dgm:pt modelId="{FB7B9109-A307-481D-B686-C7CDC7271697}" type="pres">
      <dgm:prSet presAssocID="{21E2AA29-F279-4336-B44F-FCA610CFF9D5}" presName="parentLin" presStyleCnt="0"/>
      <dgm:spPr/>
    </dgm:pt>
    <dgm:pt modelId="{CA4496BF-65B4-49F9-BB8B-CBD481DD327F}" type="pres">
      <dgm:prSet presAssocID="{21E2AA29-F279-4336-B44F-FCA610CFF9D5}" presName="parentLeftMargin" presStyleLbl="node1" presStyleIdx="0" presStyleCnt="2"/>
      <dgm:spPr/>
    </dgm:pt>
    <dgm:pt modelId="{F8143248-80F9-4A8E-AD26-263AAE148BC7}" type="pres">
      <dgm:prSet presAssocID="{21E2AA29-F279-4336-B44F-FCA610CFF9D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97D8914-A844-41AC-88E9-B73FFBAEE96D}" type="pres">
      <dgm:prSet presAssocID="{21E2AA29-F279-4336-B44F-FCA610CFF9D5}" presName="negativeSpace" presStyleCnt="0"/>
      <dgm:spPr/>
    </dgm:pt>
    <dgm:pt modelId="{5A882ACB-3865-4801-8605-E29336B87184}" type="pres">
      <dgm:prSet presAssocID="{21E2AA29-F279-4336-B44F-FCA610CFF9D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CA51107-1565-417A-A80B-6270E3FC5C3E}" srcId="{21E2AA29-F279-4336-B44F-FCA610CFF9D5}" destId="{7D653C17-99D9-451E-BD04-5D5BAAF2A57B}" srcOrd="2" destOrd="0" parTransId="{46D1E34E-2A96-4387-ACCB-D8C5ACA80F42}" sibTransId="{FBDA73C4-3761-49CE-9477-470888107945}"/>
    <dgm:cxn modelId="{59BF7608-EF9A-4D02-A18B-42C39C272F14}" srcId="{ADFC9C08-DC6C-4262-AC96-DEBE062E0568}" destId="{B2403BD9-22D6-4D78-91A0-02BB41865FC7}" srcOrd="0" destOrd="0" parTransId="{B01BE377-6F92-4D12-8C40-DDD9942147E8}" sibTransId="{C614A659-1E86-4736-AD0E-CAB4BE6AC5C1}"/>
    <dgm:cxn modelId="{D636250C-C1EF-4DF1-A9AB-7A7ACACDD4AB}" srcId="{ADFC9C08-DC6C-4262-AC96-DEBE062E0568}" destId="{21E2AA29-F279-4336-B44F-FCA610CFF9D5}" srcOrd="1" destOrd="0" parTransId="{AA74DE9F-84F0-467C-861E-2C63DA1AEC41}" sibTransId="{D082EE5A-41BB-4135-A101-BBDF2EBAA8D9}"/>
    <dgm:cxn modelId="{7D737037-C811-4454-AC2E-02BAAB2E7B62}" srcId="{B2403BD9-22D6-4D78-91A0-02BB41865FC7}" destId="{5AFFAC2D-54F8-49CC-9C12-0784D9FF2276}" srcOrd="1" destOrd="0" parTransId="{4EC94D56-9641-4EB0-9746-98BEB976F86F}" sibTransId="{1EFC2030-97F3-47B6-A511-2B757F7C1DD1}"/>
    <dgm:cxn modelId="{B831BD7B-C963-4779-A2DA-CEA3B3B1B829}" srcId="{B2403BD9-22D6-4D78-91A0-02BB41865FC7}" destId="{D605C31C-FC21-4BDC-A48E-2F67E05262C4}" srcOrd="0" destOrd="0" parTransId="{985C3AE6-C3CF-47B9-B77F-EC8537B5DC40}" sibTransId="{B5B69A29-B108-4FFF-9E64-6F306EF0636E}"/>
    <dgm:cxn modelId="{75940586-F4F2-4BED-9314-26990D00F1FA}" type="presOf" srcId="{B2403BD9-22D6-4D78-91A0-02BB41865FC7}" destId="{18A7DB4A-F3A4-487F-9C21-BD024618E982}" srcOrd="1" destOrd="0" presId="urn:microsoft.com/office/officeart/2005/8/layout/list1"/>
    <dgm:cxn modelId="{B3BEF787-178D-4CD8-830F-B78587D8EB91}" type="presOf" srcId="{B2403BD9-22D6-4D78-91A0-02BB41865FC7}" destId="{6829A0E2-261C-4CDB-AA6F-1F360F3C1006}" srcOrd="0" destOrd="0" presId="urn:microsoft.com/office/officeart/2005/8/layout/list1"/>
    <dgm:cxn modelId="{A0B5A2AC-4CBE-4E12-ABE6-105D9EF9E2F1}" type="presOf" srcId="{5AFFAC2D-54F8-49CC-9C12-0784D9FF2276}" destId="{0F24B223-35EE-4C43-B0F7-AF30B2F26E54}" srcOrd="0" destOrd="1" presId="urn:microsoft.com/office/officeart/2005/8/layout/list1"/>
    <dgm:cxn modelId="{6FADA9AC-3B61-4031-8D89-91096DE5D479}" srcId="{21E2AA29-F279-4336-B44F-FCA610CFF9D5}" destId="{7136A577-D723-454F-AEB8-E58FE460C6F3}" srcOrd="0" destOrd="0" parTransId="{7B9A59CA-481D-49C5-94A3-B4C8756CEAC3}" sibTransId="{B9520E26-F194-4248-B4FA-607DBCD24284}"/>
    <dgm:cxn modelId="{9CD238BD-5A90-434E-B825-F669E6AC0D29}" type="presOf" srcId="{ADFC9C08-DC6C-4262-AC96-DEBE062E0568}" destId="{054F267E-867A-45A5-AD46-E19022FEB775}" srcOrd="0" destOrd="0" presId="urn:microsoft.com/office/officeart/2005/8/layout/list1"/>
    <dgm:cxn modelId="{C5C7B4BE-BF61-4137-B9D0-E924E284A623}" type="presOf" srcId="{21E2AA29-F279-4336-B44F-FCA610CFF9D5}" destId="{CA4496BF-65B4-49F9-BB8B-CBD481DD327F}" srcOrd="0" destOrd="0" presId="urn:microsoft.com/office/officeart/2005/8/layout/list1"/>
    <dgm:cxn modelId="{4E362BC2-4BF6-4147-8F07-940F5220B92E}" type="presOf" srcId="{7D653C17-99D9-451E-BD04-5D5BAAF2A57B}" destId="{5A882ACB-3865-4801-8605-E29336B87184}" srcOrd="0" destOrd="2" presId="urn:microsoft.com/office/officeart/2005/8/layout/list1"/>
    <dgm:cxn modelId="{EF2582C6-1EC4-4183-B313-9A794B7EB9E5}" type="presOf" srcId="{D605C31C-FC21-4BDC-A48E-2F67E05262C4}" destId="{0F24B223-35EE-4C43-B0F7-AF30B2F26E54}" srcOrd="0" destOrd="0" presId="urn:microsoft.com/office/officeart/2005/8/layout/list1"/>
    <dgm:cxn modelId="{C3F58DCB-23E0-4E66-8199-5F86AC462FE9}" type="presOf" srcId="{21E2AA29-F279-4336-B44F-FCA610CFF9D5}" destId="{F8143248-80F9-4A8E-AD26-263AAE148BC7}" srcOrd="1" destOrd="0" presId="urn:microsoft.com/office/officeart/2005/8/layout/list1"/>
    <dgm:cxn modelId="{5EEEA5E9-CF98-429F-BDDC-325A8420514D}" type="presOf" srcId="{D50D9ACC-1E65-4FBB-8C88-264166B3B09A}" destId="{5A882ACB-3865-4801-8605-E29336B87184}" srcOrd="0" destOrd="1" presId="urn:microsoft.com/office/officeart/2005/8/layout/list1"/>
    <dgm:cxn modelId="{005604F0-AA47-41BC-801A-2006379B82EE}" srcId="{21E2AA29-F279-4336-B44F-FCA610CFF9D5}" destId="{D50D9ACC-1E65-4FBB-8C88-264166B3B09A}" srcOrd="1" destOrd="0" parTransId="{98ACE1D8-5FBF-4CB5-8124-D619E467BDB7}" sibTransId="{463E0C82-4E4E-4AF0-A8A1-7BAA4E61CA80}"/>
    <dgm:cxn modelId="{940E5EFB-5003-4573-AF52-6FD2EC3608EC}" type="presOf" srcId="{7136A577-D723-454F-AEB8-E58FE460C6F3}" destId="{5A882ACB-3865-4801-8605-E29336B87184}" srcOrd="0" destOrd="0" presId="urn:microsoft.com/office/officeart/2005/8/layout/list1"/>
    <dgm:cxn modelId="{1A573785-B69B-427B-B8AC-7EE65072BDF4}" type="presParOf" srcId="{054F267E-867A-45A5-AD46-E19022FEB775}" destId="{AF91E354-4E90-4483-AC11-C4D55DEE8F80}" srcOrd="0" destOrd="0" presId="urn:microsoft.com/office/officeart/2005/8/layout/list1"/>
    <dgm:cxn modelId="{BF5BCBA2-A464-44E6-B72B-D304597DB932}" type="presParOf" srcId="{AF91E354-4E90-4483-AC11-C4D55DEE8F80}" destId="{6829A0E2-261C-4CDB-AA6F-1F360F3C1006}" srcOrd="0" destOrd="0" presId="urn:microsoft.com/office/officeart/2005/8/layout/list1"/>
    <dgm:cxn modelId="{AC7F2C30-1FE7-45B2-9042-30CB647FC542}" type="presParOf" srcId="{AF91E354-4E90-4483-AC11-C4D55DEE8F80}" destId="{18A7DB4A-F3A4-487F-9C21-BD024618E982}" srcOrd="1" destOrd="0" presId="urn:microsoft.com/office/officeart/2005/8/layout/list1"/>
    <dgm:cxn modelId="{5FF4474F-6779-4AB0-92B4-7001A5D529FA}" type="presParOf" srcId="{054F267E-867A-45A5-AD46-E19022FEB775}" destId="{D0A25301-2A0D-4D89-BDA0-D270ECB43101}" srcOrd="1" destOrd="0" presId="urn:microsoft.com/office/officeart/2005/8/layout/list1"/>
    <dgm:cxn modelId="{C03A3F5A-F04C-4961-83E5-3825EBEECDEB}" type="presParOf" srcId="{054F267E-867A-45A5-AD46-E19022FEB775}" destId="{0F24B223-35EE-4C43-B0F7-AF30B2F26E54}" srcOrd="2" destOrd="0" presId="urn:microsoft.com/office/officeart/2005/8/layout/list1"/>
    <dgm:cxn modelId="{4AAFA67D-AC89-48BA-9325-6F1AAEA4A907}" type="presParOf" srcId="{054F267E-867A-45A5-AD46-E19022FEB775}" destId="{0E2309C3-59B7-426A-BD72-37AF04772091}" srcOrd="3" destOrd="0" presId="urn:microsoft.com/office/officeart/2005/8/layout/list1"/>
    <dgm:cxn modelId="{CE1271D2-D2D3-4CCC-8BD7-AB17EB6460C9}" type="presParOf" srcId="{054F267E-867A-45A5-AD46-E19022FEB775}" destId="{FB7B9109-A307-481D-B686-C7CDC7271697}" srcOrd="4" destOrd="0" presId="urn:microsoft.com/office/officeart/2005/8/layout/list1"/>
    <dgm:cxn modelId="{41EFA435-1E19-46FC-BC78-A8898EBC535A}" type="presParOf" srcId="{FB7B9109-A307-481D-B686-C7CDC7271697}" destId="{CA4496BF-65B4-49F9-BB8B-CBD481DD327F}" srcOrd="0" destOrd="0" presId="urn:microsoft.com/office/officeart/2005/8/layout/list1"/>
    <dgm:cxn modelId="{D4A3BCAF-CEA1-46B5-BC6E-F79142721D37}" type="presParOf" srcId="{FB7B9109-A307-481D-B686-C7CDC7271697}" destId="{F8143248-80F9-4A8E-AD26-263AAE148BC7}" srcOrd="1" destOrd="0" presId="urn:microsoft.com/office/officeart/2005/8/layout/list1"/>
    <dgm:cxn modelId="{A1958E67-7D82-487D-A7FF-38CDDC766E98}" type="presParOf" srcId="{054F267E-867A-45A5-AD46-E19022FEB775}" destId="{897D8914-A844-41AC-88E9-B73FFBAEE96D}" srcOrd="5" destOrd="0" presId="urn:microsoft.com/office/officeart/2005/8/layout/list1"/>
    <dgm:cxn modelId="{265E6A5F-AF28-47ED-A704-B2B63A811B65}" type="presParOf" srcId="{054F267E-867A-45A5-AD46-E19022FEB775}" destId="{5A882ACB-3865-4801-8605-E29336B8718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E75192-AE8C-4DE7-AFD6-5DA35003E6F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BC6156-FC3D-45D5-AE22-E17854485BBC}">
      <dgm:prSet/>
      <dgm:spPr/>
      <dgm:t>
        <a:bodyPr/>
        <a:lstStyle/>
        <a:p>
          <a:r>
            <a:rPr lang="en-US"/>
            <a:t>Classe: </a:t>
          </a:r>
        </a:p>
      </dgm:t>
    </dgm:pt>
    <dgm:pt modelId="{72BD1DEA-E165-4428-AEE7-700ED2A45F35}" type="parTrans" cxnId="{8A2A9686-D6B2-4B1C-A111-A418040CD169}">
      <dgm:prSet/>
      <dgm:spPr/>
      <dgm:t>
        <a:bodyPr/>
        <a:lstStyle/>
        <a:p>
          <a:endParaRPr lang="en-US"/>
        </a:p>
      </dgm:t>
    </dgm:pt>
    <dgm:pt modelId="{4921EA83-199C-40C0-BBB7-20D89E27C69B}" type="sibTrans" cxnId="{8A2A9686-D6B2-4B1C-A111-A418040CD169}">
      <dgm:prSet/>
      <dgm:spPr/>
      <dgm:t>
        <a:bodyPr/>
        <a:lstStyle/>
        <a:p>
          <a:endParaRPr lang="en-US"/>
        </a:p>
      </dgm:t>
    </dgm:pt>
    <dgm:pt modelId="{9961B0E4-7447-44AB-A7BF-1825D56B693D}">
      <dgm:prSet/>
      <dgm:spPr/>
      <dgm:t>
        <a:bodyPr/>
        <a:lstStyle/>
        <a:p>
          <a:r>
            <a:rPr lang="en-US"/>
            <a:t>Première</a:t>
          </a:r>
        </a:p>
      </dgm:t>
    </dgm:pt>
    <dgm:pt modelId="{D02AB559-62C6-4A96-B3DF-AE3A9BDC0F31}" type="parTrans" cxnId="{9E8BDC2F-35A9-4DB2-8C82-E4E20D4C43F4}">
      <dgm:prSet/>
      <dgm:spPr/>
      <dgm:t>
        <a:bodyPr/>
        <a:lstStyle/>
        <a:p>
          <a:endParaRPr lang="en-US"/>
        </a:p>
      </dgm:t>
    </dgm:pt>
    <dgm:pt modelId="{2C55ECB2-0048-4E8F-A84B-C8B2240C2DC8}" type="sibTrans" cxnId="{9E8BDC2F-35A9-4DB2-8C82-E4E20D4C43F4}">
      <dgm:prSet/>
      <dgm:spPr/>
      <dgm:t>
        <a:bodyPr/>
        <a:lstStyle/>
        <a:p>
          <a:endParaRPr lang="en-US"/>
        </a:p>
      </dgm:t>
    </dgm:pt>
    <dgm:pt modelId="{0CB11E44-A013-47CF-A71F-4A2EAB7DAC90}">
      <dgm:prSet/>
      <dgm:spPr/>
      <dgm:t>
        <a:bodyPr/>
        <a:lstStyle/>
        <a:p>
          <a:r>
            <a:rPr lang="en-US"/>
            <a:t>Niveau:</a:t>
          </a:r>
        </a:p>
      </dgm:t>
    </dgm:pt>
    <dgm:pt modelId="{9F4153F3-B894-4F6A-AF78-99F7F3B24581}" type="parTrans" cxnId="{E878F032-6BD7-46CC-8417-87AD31D65E30}">
      <dgm:prSet/>
      <dgm:spPr/>
      <dgm:t>
        <a:bodyPr/>
        <a:lstStyle/>
        <a:p>
          <a:endParaRPr lang="en-US"/>
        </a:p>
      </dgm:t>
    </dgm:pt>
    <dgm:pt modelId="{40CD2FF6-0829-4889-A2B1-48DFA312BBD4}" type="sibTrans" cxnId="{E878F032-6BD7-46CC-8417-87AD31D65E30}">
      <dgm:prSet/>
      <dgm:spPr/>
      <dgm:t>
        <a:bodyPr/>
        <a:lstStyle/>
        <a:p>
          <a:endParaRPr lang="en-US"/>
        </a:p>
      </dgm:t>
    </dgm:pt>
    <dgm:pt modelId="{B9F78D53-E533-4C0A-B491-D6A50B92CA6B}">
      <dgm:prSet/>
      <dgm:spPr/>
      <dgm:t>
        <a:bodyPr/>
        <a:lstStyle/>
        <a:p>
          <a:r>
            <a:rPr lang="en-US" dirty="0" err="1"/>
            <a:t>Hétérogène</a:t>
          </a:r>
          <a:endParaRPr lang="en-US" dirty="0"/>
        </a:p>
      </dgm:t>
    </dgm:pt>
    <dgm:pt modelId="{0E287DBF-9CE0-4750-A646-A13D6E26FDB3}" type="parTrans" cxnId="{0AE508AE-C83E-400B-BA03-EF593177D236}">
      <dgm:prSet/>
      <dgm:spPr/>
      <dgm:t>
        <a:bodyPr/>
        <a:lstStyle/>
        <a:p>
          <a:endParaRPr lang="en-US"/>
        </a:p>
      </dgm:t>
    </dgm:pt>
    <dgm:pt modelId="{1831B7AB-AAD0-4C5B-A49C-008F218581BD}" type="sibTrans" cxnId="{0AE508AE-C83E-400B-BA03-EF593177D236}">
      <dgm:prSet/>
      <dgm:spPr/>
      <dgm:t>
        <a:bodyPr/>
        <a:lstStyle/>
        <a:p>
          <a:endParaRPr lang="en-US"/>
        </a:p>
      </dgm:t>
    </dgm:pt>
    <dgm:pt modelId="{C2702BD5-1EF8-4F13-9017-C95E77C176AC}">
      <dgm:prSet/>
      <dgm:spPr/>
      <dgm:t>
        <a:bodyPr/>
        <a:lstStyle/>
        <a:p>
          <a:r>
            <a:rPr lang="en-US"/>
            <a:t>Groupes: </a:t>
          </a:r>
        </a:p>
      </dgm:t>
    </dgm:pt>
    <dgm:pt modelId="{859B8E66-CE7A-4CCB-A60C-26A65231FD8B}" type="parTrans" cxnId="{D62DD72B-D704-4B21-AD81-5717AA127082}">
      <dgm:prSet/>
      <dgm:spPr/>
      <dgm:t>
        <a:bodyPr/>
        <a:lstStyle/>
        <a:p>
          <a:endParaRPr lang="en-US"/>
        </a:p>
      </dgm:t>
    </dgm:pt>
    <dgm:pt modelId="{087B2665-170D-4553-B2DC-E88C6358E2CC}" type="sibTrans" cxnId="{D62DD72B-D704-4B21-AD81-5717AA127082}">
      <dgm:prSet/>
      <dgm:spPr/>
      <dgm:t>
        <a:bodyPr/>
        <a:lstStyle/>
        <a:p>
          <a:endParaRPr lang="en-US"/>
        </a:p>
      </dgm:t>
    </dgm:pt>
    <dgm:pt modelId="{C6EA4979-ED18-414A-8FED-FC30E5D1563C}">
      <dgm:prSet/>
      <dgm:spPr/>
      <dgm:t>
        <a:bodyPr/>
        <a:lstStyle/>
        <a:p>
          <a:r>
            <a:rPr lang="en-US"/>
            <a:t>1 groupe de 23 élèves (2 filles)</a:t>
          </a:r>
        </a:p>
      </dgm:t>
    </dgm:pt>
    <dgm:pt modelId="{66AF2492-1024-4487-9589-2034786441E6}" type="parTrans" cxnId="{B87F2795-7D7F-4280-968E-C7448E62FBAB}">
      <dgm:prSet/>
      <dgm:spPr/>
      <dgm:t>
        <a:bodyPr/>
        <a:lstStyle/>
        <a:p>
          <a:endParaRPr lang="en-US"/>
        </a:p>
      </dgm:t>
    </dgm:pt>
    <dgm:pt modelId="{FD24AF72-5417-4640-8EA2-592F791BFA19}" type="sibTrans" cxnId="{B87F2795-7D7F-4280-968E-C7448E62FBAB}">
      <dgm:prSet/>
      <dgm:spPr/>
      <dgm:t>
        <a:bodyPr/>
        <a:lstStyle/>
        <a:p>
          <a:endParaRPr lang="en-US"/>
        </a:p>
      </dgm:t>
    </dgm:pt>
    <dgm:pt modelId="{9EB3876E-8F52-40CD-A109-CDD84B500DF9}">
      <dgm:prSet/>
      <dgm:spPr/>
      <dgm:t>
        <a:bodyPr/>
        <a:lstStyle/>
        <a:p>
          <a:r>
            <a:rPr lang="en-US"/>
            <a:t>1 groupe de 21 élèves (2 filles)</a:t>
          </a:r>
        </a:p>
      </dgm:t>
    </dgm:pt>
    <dgm:pt modelId="{FF9E8CF1-3419-4390-8FA7-754A5914B5EF}" type="parTrans" cxnId="{732882A7-89CA-4EFF-8EEB-311FCB66C671}">
      <dgm:prSet/>
      <dgm:spPr/>
      <dgm:t>
        <a:bodyPr/>
        <a:lstStyle/>
        <a:p>
          <a:endParaRPr lang="en-US"/>
        </a:p>
      </dgm:t>
    </dgm:pt>
    <dgm:pt modelId="{E7A34263-BEBA-4C9E-967B-F76D12E3608D}" type="sibTrans" cxnId="{732882A7-89CA-4EFF-8EEB-311FCB66C671}">
      <dgm:prSet/>
      <dgm:spPr/>
      <dgm:t>
        <a:bodyPr/>
        <a:lstStyle/>
        <a:p>
          <a:endParaRPr lang="en-US"/>
        </a:p>
      </dgm:t>
    </dgm:pt>
    <dgm:pt modelId="{31F7B05C-5F86-4B3F-BBE5-A03A862AC009}">
      <dgm:prSet/>
      <dgm:spPr/>
      <dgm:t>
        <a:bodyPr/>
        <a:lstStyle/>
        <a:p>
          <a:r>
            <a:rPr lang="en-US"/>
            <a:t>Composés de 4 classes différentes </a:t>
          </a:r>
        </a:p>
      </dgm:t>
    </dgm:pt>
    <dgm:pt modelId="{501C3D00-6C4D-48D2-B8B6-88E631A36E61}" type="parTrans" cxnId="{E9AAFEB9-0A3B-4E87-B968-2CA4D3AD6BA6}">
      <dgm:prSet/>
      <dgm:spPr/>
      <dgm:t>
        <a:bodyPr/>
        <a:lstStyle/>
        <a:p>
          <a:endParaRPr lang="en-US"/>
        </a:p>
      </dgm:t>
    </dgm:pt>
    <dgm:pt modelId="{CAF09B71-1015-4638-9AD9-3AF6A63F0485}" type="sibTrans" cxnId="{E9AAFEB9-0A3B-4E87-B968-2CA4D3AD6BA6}">
      <dgm:prSet/>
      <dgm:spPr/>
      <dgm:t>
        <a:bodyPr/>
        <a:lstStyle/>
        <a:p>
          <a:endParaRPr lang="en-US"/>
        </a:p>
      </dgm:t>
    </dgm:pt>
    <dgm:pt modelId="{E9F212F5-FF48-4DAE-8D6B-35ECFA382942}" type="pres">
      <dgm:prSet presAssocID="{D1E75192-AE8C-4DE7-AFD6-5DA35003E6FE}" presName="linear" presStyleCnt="0">
        <dgm:presLayoutVars>
          <dgm:dir/>
          <dgm:animLvl val="lvl"/>
          <dgm:resizeHandles val="exact"/>
        </dgm:presLayoutVars>
      </dgm:prSet>
      <dgm:spPr/>
    </dgm:pt>
    <dgm:pt modelId="{541A045B-6489-4851-97FB-DD09BD38E784}" type="pres">
      <dgm:prSet presAssocID="{08BC6156-FC3D-45D5-AE22-E17854485BBC}" presName="parentLin" presStyleCnt="0"/>
      <dgm:spPr/>
    </dgm:pt>
    <dgm:pt modelId="{9EF059FE-6DB6-4961-A618-179F515E7631}" type="pres">
      <dgm:prSet presAssocID="{08BC6156-FC3D-45D5-AE22-E17854485BBC}" presName="parentLeftMargin" presStyleLbl="node1" presStyleIdx="0" presStyleCnt="3"/>
      <dgm:spPr/>
    </dgm:pt>
    <dgm:pt modelId="{33FD4D76-540B-4218-B046-846050430259}" type="pres">
      <dgm:prSet presAssocID="{08BC6156-FC3D-45D5-AE22-E17854485BB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4F9E643-AFF6-414A-B776-A5D7FE94466E}" type="pres">
      <dgm:prSet presAssocID="{08BC6156-FC3D-45D5-AE22-E17854485BBC}" presName="negativeSpace" presStyleCnt="0"/>
      <dgm:spPr/>
    </dgm:pt>
    <dgm:pt modelId="{D7278966-381C-4FA1-A987-E9CB59553F80}" type="pres">
      <dgm:prSet presAssocID="{08BC6156-FC3D-45D5-AE22-E17854485BBC}" presName="childText" presStyleLbl="conFgAcc1" presStyleIdx="0" presStyleCnt="3">
        <dgm:presLayoutVars>
          <dgm:bulletEnabled val="1"/>
        </dgm:presLayoutVars>
      </dgm:prSet>
      <dgm:spPr/>
    </dgm:pt>
    <dgm:pt modelId="{89CCC7E2-62BD-4CB8-8FB4-E94B292D0ED0}" type="pres">
      <dgm:prSet presAssocID="{4921EA83-199C-40C0-BBB7-20D89E27C69B}" presName="spaceBetweenRectangles" presStyleCnt="0"/>
      <dgm:spPr/>
    </dgm:pt>
    <dgm:pt modelId="{FE56EEAE-606A-4D26-84A1-0811D523BBEF}" type="pres">
      <dgm:prSet presAssocID="{0CB11E44-A013-47CF-A71F-4A2EAB7DAC90}" presName="parentLin" presStyleCnt="0"/>
      <dgm:spPr/>
    </dgm:pt>
    <dgm:pt modelId="{14869C90-A22A-44BE-9F25-66A441FD119B}" type="pres">
      <dgm:prSet presAssocID="{0CB11E44-A013-47CF-A71F-4A2EAB7DAC90}" presName="parentLeftMargin" presStyleLbl="node1" presStyleIdx="0" presStyleCnt="3"/>
      <dgm:spPr/>
    </dgm:pt>
    <dgm:pt modelId="{84D3012D-6539-48EF-A2B2-6FE0E6B2F385}" type="pres">
      <dgm:prSet presAssocID="{0CB11E44-A013-47CF-A71F-4A2EAB7DAC9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71BF34B-6411-48AC-9590-2094DC267591}" type="pres">
      <dgm:prSet presAssocID="{0CB11E44-A013-47CF-A71F-4A2EAB7DAC90}" presName="negativeSpace" presStyleCnt="0"/>
      <dgm:spPr/>
    </dgm:pt>
    <dgm:pt modelId="{AFC2F3F3-22C5-4B1F-92E6-7E85B26BDF34}" type="pres">
      <dgm:prSet presAssocID="{0CB11E44-A013-47CF-A71F-4A2EAB7DAC90}" presName="childText" presStyleLbl="conFgAcc1" presStyleIdx="1" presStyleCnt="3">
        <dgm:presLayoutVars>
          <dgm:bulletEnabled val="1"/>
        </dgm:presLayoutVars>
      </dgm:prSet>
      <dgm:spPr/>
    </dgm:pt>
    <dgm:pt modelId="{41C03319-76D1-4211-8D46-C0659B4A20A8}" type="pres">
      <dgm:prSet presAssocID="{40CD2FF6-0829-4889-A2B1-48DFA312BBD4}" presName="spaceBetweenRectangles" presStyleCnt="0"/>
      <dgm:spPr/>
    </dgm:pt>
    <dgm:pt modelId="{0ABC07A5-75F1-4D5B-9D1F-9FBA7722AD18}" type="pres">
      <dgm:prSet presAssocID="{C2702BD5-1EF8-4F13-9017-C95E77C176AC}" presName="parentLin" presStyleCnt="0"/>
      <dgm:spPr/>
    </dgm:pt>
    <dgm:pt modelId="{BC59A7C0-5E67-4FA4-97FC-E2BE2AF4C214}" type="pres">
      <dgm:prSet presAssocID="{C2702BD5-1EF8-4F13-9017-C95E77C176AC}" presName="parentLeftMargin" presStyleLbl="node1" presStyleIdx="1" presStyleCnt="3"/>
      <dgm:spPr/>
    </dgm:pt>
    <dgm:pt modelId="{32D61CF2-D67C-42EA-B58C-FD8C6612C7B7}" type="pres">
      <dgm:prSet presAssocID="{C2702BD5-1EF8-4F13-9017-C95E77C176A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0843925-68DF-4B8D-8373-C00151918548}" type="pres">
      <dgm:prSet presAssocID="{C2702BD5-1EF8-4F13-9017-C95E77C176AC}" presName="negativeSpace" presStyleCnt="0"/>
      <dgm:spPr/>
    </dgm:pt>
    <dgm:pt modelId="{840F488A-131B-416B-ADFF-7CA7154FBEA1}" type="pres">
      <dgm:prSet presAssocID="{C2702BD5-1EF8-4F13-9017-C95E77C176A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1A62E0A-EF3D-463C-9535-2D38E2F865AD}" type="presOf" srcId="{9961B0E4-7447-44AB-A7BF-1825D56B693D}" destId="{D7278966-381C-4FA1-A987-E9CB59553F80}" srcOrd="0" destOrd="0" presId="urn:microsoft.com/office/officeart/2005/8/layout/list1"/>
    <dgm:cxn modelId="{AE646027-1E29-49F1-BB92-0A9B42A317C3}" type="presOf" srcId="{0CB11E44-A013-47CF-A71F-4A2EAB7DAC90}" destId="{14869C90-A22A-44BE-9F25-66A441FD119B}" srcOrd="0" destOrd="0" presId="urn:microsoft.com/office/officeart/2005/8/layout/list1"/>
    <dgm:cxn modelId="{D62DD72B-D704-4B21-AD81-5717AA127082}" srcId="{D1E75192-AE8C-4DE7-AFD6-5DA35003E6FE}" destId="{C2702BD5-1EF8-4F13-9017-C95E77C176AC}" srcOrd="2" destOrd="0" parTransId="{859B8E66-CE7A-4CCB-A60C-26A65231FD8B}" sibTransId="{087B2665-170D-4553-B2DC-E88C6358E2CC}"/>
    <dgm:cxn modelId="{9E8BDC2F-35A9-4DB2-8C82-E4E20D4C43F4}" srcId="{08BC6156-FC3D-45D5-AE22-E17854485BBC}" destId="{9961B0E4-7447-44AB-A7BF-1825D56B693D}" srcOrd="0" destOrd="0" parTransId="{D02AB559-62C6-4A96-B3DF-AE3A9BDC0F31}" sibTransId="{2C55ECB2-0048-4E8F-A84B-C8B2240C2DC8}"/>
    <dgm:cxn modelId="{E878F032-6BD7-46CC-8417-87AD31D65E30}" srcId="{D1E75192-AE8C-4DE7-AFD6-5DA35003E6FE}" destId="{0CB11E44-A013-47CF-A71F-4A2EAB7DAC90}" srcOrd="1" destOrd="0" parTransId="{9F4153F3-B894-4F6A-AF78-99F7F3B24581}" sibTransId="{40CD2FF6-0829-4889-A2B1-48DFA312BBD4}"/>
    <dgm:cxn modelId="{64121F35-E7B0-4A9C-8705-234E767E0F8F}" type="presOf" srcId="{B9F78D53-E533-4C0A-B491-D6A50B92CA6B}" destId="{AFC2F3F3-22C5-4B1F-92E6-7E85B26BDF34}" srcOrd="0" destOrd="0" presId="urn:microsoft.com/office/officeart/2005/8/layout/list1"/>
    <dgm:cxn modelId="{E62C3F6F-DE95-4A62-91EE-78D2A2EEC0BA}" type="presOf" srcId="{C2702BD5-1EF8-4F13-9017-C95E77C176AC}" destId="{BC59A7C0-5E67-4FA4-97FC-E2BE2AF4C214}" srcOrd="0" destOrd="0" presId="urn:microsoft.com/office/officeart/2005/8/layout/list1"/>
    <dgm:cxn modelId="{9479D855-060B-40D1-9E8D-0B228F870B2E}" type="presOf" srcId="{08BC6156-FC3D-45D5-AE22-E17854485BBC}" destId="{9EF059FE-6DB6-4961-A618-179F515E7631}" srcOrd="0" destOrd="0" presId="urn:microsoft.com/office/officeart/2005/8/layout/list1"/>
    <dgm:cxn modelId="{8A2A9686-D6B2-4B1C-A111-A418040CD169}" srcId="{D1E75192-AE8C-4DE7-AFD6-5DA35003E6FE}" destId="{08BC6156-FC3D-45D5-AE22-E17854485BBC}" srcOrd="0" destOrd="0" parTransId="{72BD1DEA-E165-4428-AEE7-700ED2A45F35}" sibTransId="{4921EA83-199C-40C0-BBB7-20D89E27C69B}"/>
    <dgm:cxn modelId="{8A45098F-7479-4CF5-A07A-A8D101D54740}" type="presOf" srcId="{9EB3876E-8F52-40CD-A109-CDD84B500DF9}" destId="{840F488A-131B-416B-ADFF-7CA7154FBEA1}" srcOrd="0" destOrd="1" presId="urn:microsoft.com/office/officeart/2005/8/layout/list1"/>
    <dgm:cxn modelId="{B87F2795-7D7F-4280-968E-C7448E62FBAB}" srcId="{C2702BD5-1EF8-4F13-9017-C95E77C176AC}" destId="{C6EA4979-ED18-414A-8FED-FC30E5D1563C}" srcOrd="0" destOrd="0" parTransId="{66AF2492-1024-4487-9589-2034786441E6}" sibTransId="{FD24AF72-5417-4640-8EA2-592F791BFA19}"/>
    <dgm:cxn modelId="{732882A7-89CA-4EFF-8EEB-311FCB66C671}" srcId="{C2702BD5-1EF8-4F13-9017-C95E77C176AC}" destId="{9EB3876E-8F52-40CD-A109-CDD84B500DF9}" srcOrd="1" destOrd="0" parTransId="{FF9E8CF1-3419-4390-8FA7-754A5914B5EF}" sibTransId="{E7A34263-BEBA-4C9E-967B-F76D12E3608D}"/>
    <dgm:cxn modelId="{0AE508AE-C83E-400B-BA03-EF593177D236}" srcId="{0CB11E44-A013-47CF-A71F-4A2EAB7DAC90}" destId="{B9F78D53-E533-4C0A-B491-D6A50B92CA6B}" srcOrd="0" destOrd="0" parTransId="{0E287DBF-9CE0-4750-A646-A13D6E26FDB3}" sibTransId="{1831B7AB-AAD0-4C5B-A49C-008F218581BD}"/>
    <dgm:cxn modelId="{E9AAFEB9-0A3B-4E87-B968-2CA4D3AD6BA6}" srcId="{C2702BD5-1EF8-4F13-9017-C95E77C176AC}" destId="{31F7B05C-5F86-4B3F-BBE5-A03A862AC009}" srcOrd="2" destOrd="0" parTransId="{501C3D00-6C4D-48D2-B8B6-88E631A36E61}" sibTransId="{CAF09B71-1015-4638-9AD9-3AF6A63F0485}"/>
    <dgm:cxn modelId="{8DF603D5-E0B8-448C-BF65-9950280D2286}" type="presOf" srcId="{0CB11E44-A013-47CF-A71F-4A2EAB7DAC90}" destId="{84D3012D-6539-48EF-A2B2-6FE0E6B2F385}" srcOrd="1" destOrd="0" presId="urn:microsoft.com/office/officeart/2005/8/layout/list1"/>
    <dgm:cxn modelId="{068BCAD8-70EB-457D-9A87-F74A09B322FB}" type="presOf" srcId="{C2702BD5-1EF8-4F13-9017-C95E77C176AC}" destId="{32D61CF2-D67C-42EA-B58C-FD8C6612C7B7}" srcOrd="1" destOrd="0" presId="urn:microsoft.com/office/officeart/2005/8/layout/list1"/>
    <dgm:cxn modelId="{A10E45DF-DA55-4F12-9D44-8824BB2A6FD2}" type="presOf" srcId="{D1E75192-AE8C-4DE7-AFD6-5DA35003E6FE}" destId="{E9F212F5-FF48-4DAE-8D6B-35ECFA382942}" srcOrd="0" destOrd="0" presId="urn:microsoft.com/office/officeart/2005/8/layout/list1"/>
    <dgm:cxn modelId="{91CB9AE9-0280-4254-AD82-0132F19E1109}" type="presOf" srcId="{31F7B05C-5F86-4B3F-BBE5-A03A862AC009}" destId="{840F488A-131B-416B-ADFF-7CA7154FBEA1}" srcOrd="0" destOrd="2" presId="urn:microsoft.com/office/officeart/2005/8/layout/list1"/>
    <dgm:cxn modelId="{4239E4E9-5DFB-4941-84AD-F2B1C5C3095A}" type="presOf" srcId="{C6EA4979-ED18-414A-8FED-FC30E5D1563C}" destId="{840F488A-131B-416B-ADFF-7CA7154FBEA1}" srcOrd="0" destOrd="0" presId="urn:microsoft.com/office/officeart/2005/8/layout/list1"/>
    <dgm:cxn modelId="{E4A696EB-0758-4A80-A4CA-11556A3DAE65}" type="presOf" srcId="{08BC6156-FC3D-45D5-AE22-E17854485BBC}" destId="{33FD4D76-540B-4218-B046-846050430259}" srcOrd="1" destOrd="0" presId="urn:microsoft.com/office/officeart/2005/8/layout/list1"/>
    <dgm:cxn modelId="{81DFBE9C-B6D7-414B-A1D6-00E31AA7FD3F}" type="presParOf" srcId="{E9F212F5-FF48-4DAE-8D6B-35ECFA382942}" destId="{541A045B-6489-4851-97FB-DD09BD38E784}" srcOrd="0" destOrd="0" presId="urn:microsoft.com/office/officeart/2005/8/layout/list1"/>
    <dgm:cxn modelId="{A55178E6-0187-48E2-A009-63F1E309D472}" type="presParOf" srcId="{541A045B-6489-4851-97FB-DD09BD38E784}" destId="{9EF059FE-6DB6-4961-A618-179F515E7631}" srcOrd="0" destOrd="0" presId="urn:microsoft.com/office/officeart/2005/8/layout/list1"/>
    <dgm:cxn modelId="{4D31A42B-8A18-4D01-ADA1-11A3AA0310B1}" type="presParOf" srcId="{541A045B-6489-4851-97FB-DD09BD38E784}" destId="{33FD4D76-540B-4218-B046-846050430259}" srcOrd="1" destOrd="0" presId="urn:microsoft.com/office/officeart/2005/8/layout/list1"/>
    <dgm:cxn modelId="{D3F20672-3D30-44AA-93D9-F37414B45F78}" type="presParOf" srcId="{E9F212F5-FF48-4DAE-8D6B-35ECFA382942}" destId="{24F9E643-AFF6-414A-B776-A5D7FE94466E}" srcOrd="1" destOrd="0" presId="urn:microsoft.com/office/officeart/2005/8/layout/list1"/>
    <dgm:cxn modelId="{28BD7AA2-A95E-4D04-B0C4-647B0533C43B}" type="presParOf" srcId="{E9F212F5-FF48-4DAE-8D6B-35ECFA382942}" destId="{D7278966-381C-4FA1-A987-E9CB59553F80}" srcOrd="2" destOrd="0" presId="urn:microsoft.com/office/officeart/2005/8/layout/list1"/>
    <dgm:cxn modelId="{03BBEE58-5577-4933-B074-53B311144DAC}" type="presParOf" srcId="{E9F212F5-FF48-4DAE-8D6B-35ECFA382942}" destId="{89CCC7E2-62BD-4CB8-8FB4-E94B292D0ED0}" srcOrd="3" destOrd="0" presId="urn:microsoft.com/office/officeart/2005/8/layout/list1"/>
    <dgm:cxn modelId="{B7085006-339D-4238-B65B-8171C0CF8F44}" type="presParOf" srcId="{E9F212F5-FF48-4DAE-8D6B-35ECFA382942}" destId="{FE56EEAE-606A-4D26-84A1-0811D523BBEF}" srcOrd="4" destOrd="0" presId="urn:microsoft.com/office/officeart/2005/8/layout/list1"/>
    <dgm:cxn modelId="{6E8665B3-46B6-4132-8EA5-B49BA55E1817}" type="presParOf" srcId="{FE56EEAE-606A-4D26-84A1-0811D523BBEF}" destId="{14869C90-A22A-44BE-9F25-66A441FD119B}" srcOrd="0" destOrd="0" presId="urn:microsoft.com/office/officeart/2005/8/layout/list1"/>
    <dgm:cxn modelId="{EDBD91DA-5E09-4291-BBC9-270BA87A4D29}" type="presParOf" srcId="{FE56EEAE-606A-4D26-84A1-0811D523BBEF}" destId="{84D3012D-6539-48EF-A2B2-6FE0E6B2F385}" srcOrd="1" destOrd="0" presId="urn:microsoft.com/office/officeart/2005/8/layout/list1"/>
    <dgm:cxn modelId="{2FD764D1-5855-457C-B613-C08C526642C9}" type="presParOf" srcId="{E9F212F5-FF48-4DAE-8D6B-35ECFA382942}" destId="{571BF34B-6411-48AC-9590-2094DC267591}" srcOrd="5" destOrd="0" presId="urn:microsoft.com/office/officeart/2005/8/layout/list1"/>
    <dgm:cxn modelId="{B9173844-BB1A-432A-B5E0-CE66CEC88141}" type="presParOf" srcId="{E9F212F5-FF48-4DAE-8D6B-35ECFA382942}" destId="{AFC2F3F3-22C5-4B1F-92E6-7E85B26BDF34}" srcOrd="6" destOrd="0" presId="urn:microsoft.com/office/officeart/2005/8/layout/list1"/>
    <dgm:cxn modelId="{57377C8A-9041-44C2-B1C2-3C2FC04C91BB}" type="presParOf" srcId="{E9F212F5-FF48-4DAE-8D6B-35ECFA382942}" destId="{41C03319-76D1-4211-8D46-C0659B4A20A8}" srcOrd="7" destOrd="0" presId="urn:microsoft.com/office/officeart/2005/8/layout/list1"/>
    <dgm:cxn modelId="{211C91B5-C011-4BE8-8472-3EEBEB9E58F9}" type="presParOf" srcId="{E9F212F5-FF48-4DAE-8D6B-35ECFA382942}" destId="{0ABC07A5-75F1-4D5B-9D1F-9FBA7722AD18}" srcOrd="8" destOrd="0" presId="urn:microsoft.com/office/officeart/2005/8/layout/list1"/>
    <dgm:cxn modelId="{3EF537B8-069D-479A-A897-DB7A0081849A}" type="presParOf" srcId="{0ABC07A5-75F1-4D5B-9D1F-9FBA7722AD18}" destId="{BC59A7C0-5E67-4FA4-97FC-E2BE2AF4C214}" srcOrd="0" destOrd="0" presId="urn:microsoft.com/office/officeart/2005/8/layout/list1"/>
    <dgm:cxn modelId="{14BFB483-DDB8-48CF-B964-46A307A5450F}" type="presParOf" srcId="{0ABC07A5-75F1-4D5B-9D1F-9FBA7722AD18}" destId="{32D61CF2-D67C-42EA-B58C-FD8C6612C7B7}" srcOrd="1" destOrd="0" presId="urn:microsoft.com/office/officeart/2005/8/layout/list1"/>
    <dgm:cxn modelId="{C27DAA4A-76AE-433D-BEE5-80BF906CE63F}" type="presParOf" srcId="{E9F212F5-FF48-4DAE-8D6B-35ECFA382942}" destId="{70843925-68DF-4B8D-8373-C00151918548}" srcOrd="9" destOrd="0" presId="urn:microsoft.com/office/officeart/2005/8/layout/list1"/>
    <dgm:cxn modelId="{D001E0DD-7BC8-4BE6-801F-E60B49C4AB91}" type="presParOf" srcId="{E9F212F5-FF48-4DAE-8D6B-35ECFA382942}" destId="{840F488A-131B-416B-ADFF-7CA7154FBEA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6DBC23-7F2A-4FA8-8330-063FE025228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D41A6DB9-6FAB-411B-8D8C-02F2512AB681}">
      <dgm:prSet/>
      <dgm:spPr/>
      <dgm:t>
        <a:bodyPr/>
        <a:lstStyle/>
        <a:p>
          <a:r>
            <a:rPr lang="fr-FR"/>
            <a:t>Les compétences et capacités visées: </a:t>
          </a:r>
          <a:endParaRPr lang="en-US"/>
        </a:p>
      </dgm:t>
    </dgm:pt>
    <dgm:pt modelId="{EEDF6442-A551-48C2-9B8A-CB714F71DD44}" type="parTrans" cxnId="{1E4941BD-E16A-41A1-9D6B-539030834A95}">
      <dgm:prSet/>
      <dgm:spPr/>
      <dgm:t>
        <a:bodyPr/>
        <a:lstStyle/>
        <a:p>
          <a:endParaRPr lang="en-US"/>
        </a:p>
      </dgm:t>
    </dgm:pt>
    <dgm:pt modelId="{A26397BD-E862-4376-894C-B5BC8F1125B1}" type="sibTrans" cxnId="{1E4941BD-E16A-41A1-9D6B-539030834A95}">
      <dgm:prSet/>
      <dgm:spPr/>
      <dgm:t>
        <a:bodyPr/>
        <a:lstStyle/>
        <a:p>
          <a:endParaRPr lang="en-US"/>
        </a:p>
      </dgm:t>
    </dgm:pt>
    <dgm:pt modelId="{A3425462-7AA5-4C55-A7B1-DC8829577C5C}">
      <dgm:prSet/>
      <dgm:spPr/>
      <dgm:t>
        <a:bodyPr/>
        <a:lstStyle/>
        <a:p>
          <a:r>
            <a:rPr lang="fr-FR"/>
            <a:t>IHM sur le Web</a:t>
          </a:r>
          <a:endParaRPr lang="en-US"/>
        </a:p>
      </dgm:t>
    </dgm:pt>
    <dgm:pt modelId="{DE20616F-057C-4CE9-B072-E54E359D6180}" type="parTrans" cxnId="{F22CA9AF-3AD5-43F6-AFCB-6EDB1A895E6B}">
      <dgm:prSet/>
      <dgm:spPr/>
      <dgm:t>
        <a:bodyPr/>
        <a:lstStyle/>
        <a:p>
          <a:endParaRPr lang="en-US"/>
        </a:p>
      </dgm:t>
    </dgm:pt>
    <dgm:pt modelId="{33B8F32E-872A-4899-BE08-60B613BC9E91}" type="sibTrans" cxnId="{F22CA9AF-3AD5-43F6-AFCB-6EDB1A895E6B}">
      <dgm:prSet/>
      <dgm:spPr/>
      <dgm:t>
        <a:bodyPr/>
        <a:lstStyle/>
        <a:p>
          <a:endParaRPr lang="en-US"/>
        </a:p>
      </dgm:t>
    </dgm:pt>
    <dgm:pt modelId="{5CC21A52-1F6C-4376-A65B-FC07A2A7DF09}">
      <dgm:prSet/>
      <dgm:spPr/>
      <dgm:t>
        <a:bodyPr/>
        <a:lstStyle/>
        <a:p>
          <a:r>
            <a:rPr lang="fr-FR" b="0" i="0" baseline="0"/>
            <a:t>Traitement de données en tables</a:t>
          </a:r>
          <a:endParaRPr lang="en-US"/>
        </a:p>
      </dgm:t>
    </dgm:pt>
    <dgm:pt modelId="{87D6A0E5-7BA9-4670-A03B-6C2089F1288E}" type="parTrans" cxnId="{B967E9ED-2B29-4BE4-AC26-69A60A5438F9}">
      <dgm:prSet/>
      <dgm:spPr/>
      <dgm:t>
        <a:bodyPr/>
        <a:lstStyle/>
        <a:p>
          <a:endParaRPr lang="en-US"/>
        </a:p>
      </dgm:t>
    </dgm:pt>
    <dgm:pt modelId="{D445C929-97C4-4E3F-94A7-CDDD0F4D856A}" type="sibTrans" cxnId="{B967E9ED-2B29-4BE4-AC26-69A60A5438F9}">
      <dgm:prSet/>
      <dgm:spPr/>
      <dgm:t>
        <a:bodyPr/>
        <a:lstStyle/>
        <a:p>
          <a:endParaRPr lang="en-US"/>
        </a:p>
      </dgm:t>
    </dgm:pt>
    <dgm:pt modelId="{0E2F3E0A-4E71-4D77-B0F5-829252539E2C}">
      <dgm:prSet/>
      <dgm:spPr/>
      <dgm:t>
        <a:bodyPr/>
        <a:lstStyle/>
        <a:p>
          <a:r>
            <a:rPr lang="fr-FR" b="0" i="0" baseline="0"/>
            <a:t>Mise au point de programme</a:t>
          </a:r>
          <a:endParaRPr lang="en-US"/>
        </a:p>
      </dgm:t>
    </dgm:pt>
    <dgm:pt modelId="{908C5A9B-501B-4008-A530-A2F27942CCFB}" type="parTrans" cxnId="{B521F975-975F-4281-AF46-B5FB774C689C}">
      <dgm:prSet/>
      <dgm:spPr/>
      <dgm:t>
        <a:bodyPr/>
        <a:lstStyle/>
        <a:p>
          <a:endParaRPr lang="en-US"/>
        </a:p>
      </dgm:t>
    </dgm:pt>
    <dgm:pt modelId="{EA353B4A-899C-4A88-8443-6F432C49834F}" type="sibTrans" cxnId="{B521F975-975F-4281-AF46-B5FB774C689C}">
      <dgm:prSet/>
      <dgm:spPr/>
      <dgm:t>
        <a:bodyPr/>
        <a:lstStyle/>
        <a:p>
          <a:endParaRPr lang="en-US"/>
        </a:p>
      </dgm:t>
    </dgm:pt>
    <dgm:pt modelId="{62CFD45C-DF73-4DA8-9294-72185598A48F}">
      <dgm:prSet/>
      <dgm:spPr/>
      <dgm:t>
        <a:bodyPr/>
        <a:lstStyle/>
        <a:p>
          <a:r>
            <a:rPr lang="fr-FR"/>
            <a:t>Conception d’algorithme et programmation</a:t>
          </a:r>
          <a:endParaRPr lang="en-US"/>
        </a:p>
      </dgm:t>
    </dgm:pt>
    <dgm:pt modelId="{80A7480B-4999-49FE-BBBA-231F78524EF7}" type="parTrans" cxnId="{D6F60600-871A-4A54-97C7-8927E33F0A3B}">
      <dgm:prSet/>
      <dgm:spPr/>
      <dgm:t>
        <a:bodyPr/>
        <a:lstStyle/>
        <a:p>
          <a:endParaRPr lang="en-US"/>
        </a:p>
      </dgm:t>
    </dgm:pt>
    <dgm:pt modelId="{75E5F83D-0680-4B22-8925-D82F08B6B655}" type="sibTrans" cxnId="{D6F60600-871A-4A54-97C7-8927E33F0A3B}">
      <dgm:prSet/>
      <dgm:spPr/>
      <dgm:t>
        <a:bodyPr/>
        <a:lstStyle/>
        <a:p>
          <a:endParaRPr lang="en-US"/>
        </a:p>
      </dgm:t>
    </dgm:pt>
    <dgm:pt modelId="{1A8A42CC-CBC4-465A-A787-AD62167B7BBD}">
      <dgm:prSet/>
      <dgm:spPr/>
      <dgm:t>
        <a:bodyPr/>
        <a:lstStyle/>
        <a:p>
          <a:r>
            <a:rPr lang="fr-FR" b="0" i="0" baseline="0"/>
            <a:t>Utilisation de bibliothèques</a:t>
          </a:r>
          <a:endParaRPr lang="en-US"/>
        </a:p>
      </dgm:t>
    </dgm:pt>
    <dgm:pt modelId="{A1F0778F-1BA8-493C-86D1-90F985F1E50D}" type="parTrans" cxnId="{5D72AA7B-9C9E-4045-9069-963CF1C6A6D0}">
      <dgm:prSet/>
      <dgm:spPr/>
      <dgm:t>
        <a:bodyPr/>
        <a:lstStyle/>
        <a:p>
          <a:endParaRPr lang="en-US"/>
        </a:p>
      </dgm:t>
    </dgm:pt>
    <dgm:pt modelId="{A0DC1CF7-9DEC-4DCA-80BB-A1A8E98F2CE4}" type="sibTrans" cxnId="{5D72AA7B-9C9E-4045-9069-963CF1C6A6D0}">
      <dgm:prSet/>
      <dgm:spPr/>
      <dgm:t>
        <a:bodyPr/>
        <a:lstStyle/>
        <a:p>
          <a:endParaRPr lang="en-US"/>
        </a:p>
      </dgm:t>
    </dgm:pt>
    <dgm:pt modelId="{76C9D688-307E-46D2-8C2C-3D24EB1792A5}">
      <dgm:prSet/>
      <dgm:spPr/>
      <dgm:t>
        <a:bodyPr/>
        <a:lstStyle/>
        <a:p>
          <a:r>
            <a:rPr lang="fr-FR"/>
            <a:t>Choix du projet:</a:t>
          </a:r>
          <a:endParaRPr lang="en-US"/>
        </a:p>
      </dgm:t>
    </dgm:pt>
    <dgm:pt modelId="{1EFD3B99-7DC9-4AA7-8E56-FB2417BD2122}" type="parTrans" cxnId="{96A5B5D9-5951-43BF-A2CB-70B02929D8BB}">
      <dgm:prSet/>
      <dgm:spPr/>
      <dgm:t>
        <a:bodyPr/>
        <a:lstStyle/>
        <a:p>
          <a:endParaRPr lang="en-US"/>
        </a:p>
      </dgm:t>
    </dgm:pt>
    <dgm:pt modelId="{32BE039A-D772-4912-A592-2A7057BC66CE}" type="sibTrans" cxnId="{96A5B5D9-5951-43BF-A2CB-70B02929D8BB}">
      <dgm:prSet/>
      <dgm:spPr/>
      <dgm:t>
        <a:bodyPr/>
        <a:lstStyle/>
        <a:p>
          <a:endParaRPr lang="en-US"/>
        </a:p>
      </dgm:t>
    </dgm:pt>
    <dgm:pt modelId="{AE429003-C6A0-46D4-989D-1CF5EB3318A1}">
      <dgm:prSet/>
      <dgm:spPr/>
      <dgm:t>
        <a:bodyPr/>
        <a:lstStyle/>
        <a:p>
          <a:r>
            <a:rPr lang="fr-FR"/>
            <a:t>Mise en place d’un forum</a:t>
          </a:r>
          <a:endParaRPr lang="en-US"/>
        </a:p>
      </dgm:t>
    </dgm:pt>
    <dgm:pt modelId="{96BD5A1E-8BA3-414A-8288-07672516B23C}" type="parTrans" cxnId="{A3824093-AEB5-4688-8CFD-6CA84AE2B9ED}">
      <dgm:prSet/>
      <dgm:spPr/>
      <dgm:t>
        <a:bodyPr/>
        <a:lstStyle/>
        <a:p>
          <a:endParaRPr lang="en-US"/>
        </a:p>
      </dgm:t>
    </dgm:pt>
    <dgm:pt modelId="{FCF623CC-84C9-49B1-AC86-1CAA19FBDD86}" type="sibTrans" cxnId="{A3824093-AEB5-4688-8CFD-6CA84AE2B9ED}">
      <dgm:prSet/>
      <dgm:spPr/>
      <dgm:t>
        <a:bodyPr/>
        <a:lstStyle/>
        <a:p>
          <a:endParaRPr lang="en-US"/>
        </a:p>
      </dgm:t>
    </dgm:pt>
    <dgm:pt modelId="{30F4A0F7-4630-4C33-AEBC-6CE1946F4C32}">
      <dgm:prSet/>
      <dgm:spPr/>
      <dgm:t>
        <a:bodyPr/>
        <a:lstStyle/>
        <a:p>
          <a:r>
            <a:rPr lang="fr-FR"/>
            <a:t>Choix du thème</a:t>
          </a:r>
          <a:endParaRPr lang="en-US"/>
        </a:p>
      </dgm:t>
    </dgm:pt>
    <dgm:pt modelId="{EB1782EF-7746-4EB9-B4D7-B6A1F5636DF7}" type="parTrans" cxnId="{46B26880-24FB-4FFF-85E9-EA968999F191}">
      <dgm:prSet/>
      <dgm:spPr/>
      <dgm:t>
        <a:bodyPr/>
        <a:lstStyle/>
        <a:p>
          <a:endParaRPr lang="en-US"/>
        </a:p>
      </dgm:t>
    </dgm:pt>
    <dgm:pt modelId="{4C63EF90-CC3F-41A6-AF30-23E2831D6BFE}" type="sibTrans" cxnId="{46B26880-24FB-4FFF-85E9-EA968999F191}">
      <dgm:prSet/>
      <dgm:spPr/>
      <dgm:t>
        <a:bodyPr/>
        <a:lstStyle/>
        <a:p>
          <a:endParaRPr lang="en-US"/>
        </a:p>
      </dgm:t>
    </dgm:pt>
    <dgm:pt modelId="{D0C95FB0-E3FC-448D-A47D-F0F80A25CB64}">
      <dgm:prSet/>
      <dgm:spPr/>
      <dgm:t>
        <a:bodyPr/>
        <a:lstStyle/>
        <a:p>
          <a:r>
            <a:rPr lang="fr-FR"/>
            <a:t>Composition groupe:</a:t>
          </a:r>
          <a:endParaRPr lang="en-US"/>
        </a:p>
      </dgm:t>
    </dgm:pt>
    <dgm:pt modelId="{0781A4AA-690F-40DA-9AE9-7B38129AC47D}" type="parTrans" cxnId="{55EDAA15-AF3A-4EAD-A125-B3A09DE0E304}">
      <dgm:prSet/>
      <dgm:spPr/>
      <dgm:t>
        <a:bodyPr/>
        <a:lstStyle/>
        <a:p>
          <a:endParaRPr lang="en-US"/>
        </a:p>
      </dgm:t>
    </dgm:pt>
    <dgm:pt modelId="{0F629B72-5017-4CB7-9E4F-298BEBA83C18}" type="sibTrans" cxnId="{55EDAA15-AF3A-4EAD-A125-B3A09DE0E304}">
      <dgm:prSet/>
      <dgm:spPr/>
      <dgm:t>
        <a:bodyPr/>
        <a:lstStyle/>
        <a:p>
          <a:endParaRPr lang="en-US"/>
        </a:p>
      </dgm:t>
    </dgm:pt>
    <dgm:pt modelId="{16584D2A-F3EB-491E-A9D5-383CEF6C4D79}">
      <dgm:prSet/>
      <dgm:spPr/>
      <dgm:t>
        <a:bodyPr/>
        <a:lstStyle/>
        <a:p>
          <a:r>
            <a:rPr lang="fr-FR"/>
            <a:t>Imposé</a:t>
          </a:r>
          <a:endParaRPr lang="en-US"/>
        </a:p>
      </dgm:t>
    </dgm:pt>
    <dgm:pt modelId="{F31EFDEE-F475-484A-B607-648E9CA44ABF}" type="parTrans" cxnId="{19C18B99-4ABA-43D8-A536-D4477FABAC02}">
      <dgm:prSet/>
      <dgm:spPr/>
      <dgm:t>
        <a:bodyPr/>
        <a:lstStyle/>
        <a:p>
          <a:endParaRPr lang="en-US"/>
        </a:p>
      </dgm:t>
    </dgm:pt>
    <dgm:pt modelId="{3DE6AB3A-76F1-4905-8D9D-CD44785CE054}" type="sibTrans" cxnId="{19C18B99-4ABA-43D8-A536-D4477FABAC02}">
      <dgm:prSet/>
      <dgm:spPr/>
      <dgm:t>
        <a:bodyPr/>
        <a:lstStyle/>
        <a:p>
          <a:endParaRPr lang="en-US"/>
        </a:p>
      </dgm:t>
    </dgm:pt>
    <dgm:pt modelId="{522173CC-B008-41C8-985F-FFB1CBABCFF8}">
      <dgm:prSet/>
      <dgm:spPr/>
      <dgm:t>
        <a:bodyPr/>
        <a:lstStyle/>
        <a:p>
          <a:r>
            <a:rPr lang="fr-FR"/>
            <a:t>Selon affinités et niveau</a:t>
          </a:r>
          <a:endParaRPr lang="en-US"/>
        </a:p>
      </dgm:t>
    </dgm:pt>
    <dgm:pt modelId="{5D97BBC2-839A-4423-8801-35DF41C18A2B}" type="parTrans" cxnId="{3B55928A-54CF-471E-8FF3-0897DD097992}">
      <dgm:prSet/>
      <dgm:spPr/>
      <dgm:t>
        <a:bodyPr/>
        <a:lstStyle/>
        <a:p>
          <a:endParaRPr lang="en-US"/>
        </a:p>
      </dgm:t>
    </dgm:pt>
    <dgm:pt modelId="{16799602-A985-4B59-BDAB-3AD140E9008F}" type="sibTrans" cxnId="{3B55928A-54CF-471E-8FF3-0897DD097992}">
      <dgm:prSet/>
      <dgm:spPr/>
      <dgm:t>
        <a:bodyPr/>
        <a:lstStyle/>
        <a:p>
          <a:endParaRPr lang="en-US"/>
        </a:p>
      </dgm:t>
    </dgm:pt>
    <dgm:pt modelId="{EB0262C6-3F8D-48DE-A6DE-6DB417E44FDA}">
      <dgm:prSet/>
      <dgm:spPr/>
      <dgm:t>
        <a:bodyPr/>
        <a:lstStyle/>
        <a:p>
          <a:r>
            <a:rPr lang="fr-FR"/>
            <a:t>Objectif: </a:t>
          </a:r>
          <a:endParaRPr lang="en-US"/>
        </a:p>
      </dgm:t>
    </dgm:pt>
    <dgm:pt modelId="{EA86E387-8230-49F4-93AC-2F2D52D23B6D}" type="parTrans" cxnId="{EA27F43C-C7EC-4109-89A2-B08E78AFCE81}">
      <dgm:prSet/>
      <dgm:spPr/>
      <dgm:t>
        <a:bodyPr/>
        <a:lstStyle/>
        <a:p>
          <a:endParaRPr lang="en-US"/>
        </a:p>
      </dgm:t>
    </dgm:pt>
    <dgm:pt modelId="{E29CFBBB-EB6A-4819-A05D-93388277CC08}" type="sibTrans" cxnId="{EA27F43C-C7EC-4109-89A2-B08E78AFCE81}">
      <dgm:prSet/>
      <dgm:spPr/>
      <dgm:t>
        <a:bodyPr/>
        <a:lstStyle/>
        <a:p>
          <a:endParaRPr lang="en-US"/>
        </a:p>
      </dgm:t>
    </dgm:pt>
    <dgm:pt modelId="{C356596A-C0B7-49E0-803D-0D84130705D9}">
      <dgm:prSet/>
      <dgm:spPr/>
      <dgm:t>
        <a:bodyPr/>
        <a:lstStyle/>
        <a:p>
          <a:r>
            <a:rPr lang="fr-FR"/>
            <a:t>Homogénéité à l’extérieur (entre groupe)</a:t>
          </a:r>
          <a:endParaRPr lang="en-US"/>
        </a:p>
      </dgm:t>
    </dgm:pt>
    <dgm:pt modelId="{A56CE71D-918B-4E7C-BA31-5D2CBB45BE7B}" type="parTrans" cxnId="{CF3BD661-F8EE-47DF-B978-E34DECB7DA2B}">
      <dgm:prSet/>
      <dgm:spPr/>
      <dgm:t>
        <a:bodyPr/>
        <a:lstStyle/>
        <a:p>
          <a:endParaRPr lang="en-US"/>
        </a:p>
      </dgm:t>
    </dgm:pt>
    <dgm:pt modelId="{411FCC5A-BE50-4422-8AE3-9E910D16A97C}" type="sibTrans" cxnId="{CF3BD661-F8EE-47DF-B978-E34DECB7DA2B}">
      <dgm:prSet/>
      <dgm:spPr/>
      <dgm:t>
        <a:bodyPr/>
        <a:lstStyle/>
        <a:p>
          <a:endParaRPr lang="en-US"/>
        </a:p>
      </dgm:t>
    </dgm:pt>
    <dgm:pt modelId="{16D8A785-B048-45D1-8056-ABC3036C6913}">
      <dgm:prSet/>
      <dgm:spPr/>
      <dgm:t>
        <a:bodyPr/>
        <a:lstStyle/>
        <a:p>
          <a:r>
            <a:rPr lang="fr-FR"/>
            <a:t>Hétérogénéité à l’intérieur du groupe</a:t>
          </a:r>
          <a:endParaRPr lang="en-US"/>
        </a:p>
      </dgm:t>
    </dgm:pt>
    <dgm:pt modelId="{2EA2B6F8-DF31-4914-9CB9-FBEFDC0031B1}" type="parTrans" cxnId="{B356D6E6-0FBE-4516-982B-F7EE74E0E486}">
      <dgm:prSet/>
      <dgm:spPr/>
      <dgm:t>
        <a:bodyPr/>
        <a:lstStyle/>
        <a:p>
          <a:endParaRPr lang="en-US"/>
        </a:p>
      </dgm:t>
    </dgm:pt>
    <dgm:pt modelId="{D0D997C8-2A7C-4373-BE58-A9609B264CBB}" type="sibTrans" cxnId="{B356D6E6-0FBE-4516-982B-F7EE74E0E486}">
      <dgm:prSet/>
      <dgm:spPr/>
      <dgm:t>
        <a:bodyPr/>
        <a:lstStyle/>
        <a:p>
          <a:endParaRPr lang="en-US"/>
        </a:p>
      </dgm:t>
    </dgm:pt>
    <dgm:pt modelId="{C6BCBF21-C314-4132-860B-81E4FC62F858}" type="pres">
      <dgm:prSet presAssocID="{956DBC23-7F2A-4FA8-8330-063FE025228D}" presName="linear" presStyleCnt="0">
        <dgm:presLayoutVars>
          <dgm:dir/>
          <dgm:animLvl val="lvl"/>
          <dgm:resizeHandles val="exact"/>
        </dgm:presLayoutVars>
      </dgm:prSet>
      <dgm:spPr/>
    </dgm:pt>
    <dgm:pt modelId="{A8EEF305-34E4-40C0-8B08-8401D6E9253F}" type="pres">
      <dgm:prSet presAssocID="{D41A6DB9-6FAB-411B-8D8C-02F2512AB681}" presName="parentLin" presStyleCnt="0"/>
      <dgm:spPr/>
    </dgm:pt>
    <dgm:pt modelId="{1D09D601-AACF-4140-8540-0BA3881B6C0D}" type="pres">
      <dgm:prSet presAssocID="{D41A6DB9-6FAB-411B-8D8C-02F2512AB681}" presName="parentLeftMargin" presStyleLbl="node1" presStyleIdx="0" presStyleCnt="3"/>
      <dgm:spPr/>
    </dgm:pt>
    <dgm:pt modelId="{2C7D610C-9D9E-4C79-ABE1-A8549DC703B4}" type="pres">
      <dgm:prSet presAssocID="{D41A6DB9-6FAB-411B-8D8C-02F2512AB68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8AF7E48-221A-4829-8FAC-334D5146171E}" type="pres">
      <dgm:prSet presAssocID="{D41A6DB9-6FAB-411B-8D8C-02F2512AB681}" presName="negativeSpace" presStyleCnt="0"/>
      <dgm:spPr/>
    </dgm:pt>
    <dgm:pt modelId="{832A7CA5-9BE8-4568-A207-3CF06A31F05B}" type="pres">
      <dgm:prSet presAssocID="{D41A6DB9-6FAB-411B-8D8C-02F2512AB681}" presName="childText" presStyleLbl="conFgAcc1" presStyleIdx="0" presStyleCnt="3">
        <dgm:presLayoutVars>
          <dgm:bulletEnabled val="1"/>
        </dgm:presLayoutVars>
      </dgm:prSet>
      <dgm:spPr/>
    </dgm:pt>
    <dgm:pt modelId="{FB2C3359-97D6-4C21-B011-A54EA96FE6A7}" type="pres">
      <dgm:prSet presAssocID="{A26397BD-E862-4376-894C-B5BC8F1125B1}" presName="spaceBetweenRectangles" presStyleCnt="0"/>
      <dgm:spPr/>
    </dgm:pt>
    <dgm:pt modelId="{872BC10C-A42C-4418-9B59-D9FE563F6280}" type="pres">
      <dgm:prSet presAssocID="{76C9D688-307E-46D2-8C2C-3D24EB1792A5}" presName="parentLin" presStyleCnt="0"/>
      <dgm:spPr/>
    </dgm:pt>
    <dgm:pt modelId="{3C3C0FBD-A94F-43EB-83ED-8E904A6835D5}" type="pres">
      <dgm:prSet presAssocID="{76C9D688-307E-46D2-8C2C-3D24EB1792A5}" presName="parentLeftMargin" presStyleLbl="node1" presStyleIdx="0" presStyleCnt="3"/>
      <dgm:spPr/>
    </dgm:pt>
    <dgm:pt modelId="{1866512D-5E44-4C9B-BC28-192CA82F5A11}" type="pres">
      <dgm:prSet presAssocID="{76C9D688-307E-46D2-8C2C-3D24EB1792A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FF826EA-23CC-454F-867D-40B980A83BA2}" type="pres">
      <dgm:prSet presAssocID="{76C9D688-307E-46D2-8C2C-3D24EB1792A5}" presName="negativeSpace" presStyleCnt="0"/>
      <dgm:spPr/>
    </dgm:pt>
    <dgm:pt modelId="{3EF0BFAD-38B4-43A3-BA59-061A6A34795F}" type="pres">
      <dgm:prSet presAssocID="{76C9D688-307E-46D2-8C2C-3D24EB1792A5}" presName="childText" presStyleLbl="conFgAcc1" presStyleIdx="1" presStyleCnt="3">
        <dgm:presLayoutVars>
          <dgm:bulletEnabled val="1"/>
        </dgm:presLayoutVars>
      </dgm:prSet>
      <dgm:spPr/>
    </dgm:pt>
    <dgm:pt modelId="{145A2D20-181E-4F1B-95DF-FBA4E913B6C7}" type="pres">
      <dgm:prSet presAssocID="{32BE039A-D772-4912-A592-2A7057BC66CE}" presName="spaceBetweenRectangles" presStyleCnt="0"/>
      <dgm:spPr/>
    </dgm:pt>
    <dgm:pt modelId="{83152983-90DA-4AB9-9C66-1FAE92DB149A}" type="pres">
      <dgm:prSet presAssocID="{D0C95FB0-E3FC-448D-A47D-F0F80A25CB64}" presName="parentLin" presStyleCnt="0"/>
      <dgm:spPr/>
    </dgm:pt>
    <dgm:pt modelId="{C613AAD6-375A-47B5-A336-FB3283E5C4B3}" type="pres">
      <dgm:prSet presAssocID="{D0C95FB0-E3FC-448D-A47D-F0F80A25CB64}" presName="parentLeftMargin" presStyleLbl="node1" presStyleIdx="1" presStyleCnt="3"/>
      <dgm:spPr/>
    </dgm:pt>
    <dgm:pt modelId="{A2CEA925-65B0-4AA2-8520-2716DC43B2E9}" type="pres">
      <dgm:prSet presAssocID="{D0C95FB0-E3FC-448D-A47D-F0F80A25CB64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043C2E3-A8C2-40B6-A572-6832E9A32101}" type="pres">
      <dgm:prSet presAssocID="{D0C95FB0-E3FC-448D-A47D-F0F80A25CB64}" presName="negativeSpace" presStyleCnt="0"/>
      <dgm:spPr/>
    </dgm:pt>
    <dgm:pt modelId="{CD0427DC-A402-4850-BC3C-E74B4A41C7C4}" type="pres">
      <dgm:prSet presAssocID="{D0C95FB0-E3FC-448D-A47D-F0F80A25CB6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6F60600-871A-4A54-97C7-8927E33F0A3B}" srcId="{D41A6DB9-6FAB-411B-8D8C-02F2512AB681}" destId="{62CFD45C-DF73-4DA8-9294-72185598A48F}" srcOrd="3" destOrd="0" parTransId="{80A7480B-4999-49FE-BBBA-231F78524EF7}" sibTransId="{75E5F83D-0680-4B22-8925-D82F08B6B655}"/>
    <dgm:cxn modelId="{113D0C0B-8F78-4C1A-B581-9988128CBB5B}" type="presOf" srcId="{0E2F3E0A-4E71-4D77-B0F5-829252539E2C}" destId="{832A7CA5-9BE8-4568-A207-3CF06A31F05B}" srcOrd="0" destOrd="2" presId="urn:microsoft.com/office/officeart/2005/8/layout/list1"/>
    <dgm:cxn modelId="{62BEC40B-DD89-4963-8570-52F4FA34D0B1}" type="presOf" srcId="{C356596A-C0B7-49E0-803D-0D84130705D9}" destId="{CD0427DC-A402-4850-BC3C-E74B4A41C7C4}" srcOrd="0" destOrd="3" presId="urn:microsoft.com/office/officeart/2005/8/layout/list1"/>
    <dgm:cxn modelId="{55EDAA15-AF3A-4EAD-A125-B3A09DE0E304}" srcId="{956DBC23-7F2A-4FA8-8330-063FE025228D}" destId="{D0C95FB0-E3FC-448D-A47D-F0F80A25CB64}" srcOrd="2" destOrd="0" parTransId="{0781A4AA-690F-40DA-9AE9-7B38129AC47D}" sibTransId="{0F629B72-5017-4CB7-9E4F-298BEBA83C18}"/>
    <dgm:cxn modelId="{C1913B22-6901-4D7D-A433-F16833A5437C}" type="presOf" srcId="{EB0262C6-3F8D-48DE-A6DE-6DB417E44FDA}" destId="{CD0427DC-A402-4850-BC3C-E74B4A41C7C4}" srcOrd="0" destOrd="2" presId="urn:microsoft.com/office/officeart/2005/8/layout/list1"/>
    <dgm:cxn modelId="{EA27F43C-C7EC-4109-89A2-B08E78AFCE81}" srcId="{D0C95FB0-E3FC-448D-A47D-F0F80A25CB64}" destId="{EB0262C6-3F8D-48DE-A6DE-6DB417E44FDA}" srcOrd="2" destOrd="0" parTransId="{EA86E387-8230-49F4-93AC-2F2D52D23B6D}" sibTransId="{E29CFBBB-EB6A-4819-A05D-93388277CC08}"/>
    <dgm:cxn modelId="{BE2EED40-AF3D-4B71-ACEC-A49FE8E62578}" type="presOf" srcId="{16D8A785-B048-45D1-8056-ABC3036C6913}" destId="{CD0427DC-A402-4850-BC3C-E74B4A41C7C4}" srcOrd="0" destOrd="4" presId="urn:microsoft.com/office/officeart/2005/8/layout/list1"/>
    <dgm:cxn modelId="{CF3BD661-F8EE-47DF-B978-E34DECB7DA2B}" srcId="{EB0262C6-3F8D-48DE-A6DE-6DB417E44FDA}" destId="{C356596A-C0B7-49E0-803D-0D84130705D9}" srcOrd="0" destOrd="0" parTransId="{A56CE71D-918B-4E7C-BA31-5D2CBB45BE7B}" sibTransId="{411FCC5A-BE50-4422-8AE3-9E910D16A97C}"/>
    <dgm:cxn modelId="{492D3E66-4047-4494-A90B-DE162D86B301}" type="presOf" srcId="{16584D2A-F3EB-491E-A9D5-383CEF6C4D79}" destId="{CD0427DC-A402-4850-BC3C-E74B4A41C7C4}" srcOrd="0" destOrd="0" presId="urn:microsoft.com/office/officeart/2005/8/layout/list1"/>
    <dgm:cxn modelId="{D2DAB667-81DB-4D9F-B91E-AC2030F751DD}" type="presOf" srcId="{1A8A42CC-CBC4-465A-A787-AD62167B7BBD}" destId="{832A7CA5-9BE8-4568-A207-3CF06A31F05B}" srcOrd="0" destOrd="4" presId="urn:microsoft.com/office/officeart/2005/8/layout/list1"/>
    <dgm:cxn modelId="{95A3146C-F0D0-43EC-979F-470FEBA21013}" type="presOf" srcId="{5CC21A52-1F6C-4376-A65B-FC07A2A7DF09}" destId="{832A7CA5-9BE8-4568-A207-3CF06A31F05B}" srcOrd="0" destOrd="1" presId="urn:microsoft.com/office/officeart/2005/8/layout/list1"/>
    <dgm:cxn modelId="{61984B4D-7D3B-4A1E-9627-313E23AE7750}" type="presOf" srcId="{AE429003-C6A0-46D4-989D-1CF5EB3318A1}" destId="{3EF0BFAD-38B4-43A3-BA59-061A6A34795F}" srcOrd="0" destOrd="0" presId="urn:microsoft.com/office/officeart/2005/8/layout/list1"/>
    <dgm:cxn modelId="{56056F6F-F406-46DC-BC08-76FC9C1B55DF}" type="presOf" srcId="{522173CC-B008-41C8-985F-FFB1CBABCFF8}" destId="{CD0427DC-A402-4850-BC3C-E74B4A41C7C4}" srcOrd="0" destOrd="1" presId="urn:microsoft.com/office/officeart/2005/8/layout/list1"/>
    <dgm:cxn modelId="{0BFE8C73-CB86-4774-BE05-745ABADE774A}" type="presOf" srcId="{A3425462-7AA5-4C55-A7B1-DC8829577C5C}" destId="{832A7CA5-9BE8-4568-A207-3CF06A31F05B}" srcOrd="0" destOrd="0" presId="urn:microsoft.com/office/officeart/2005/8/layout/list1"/>
    <dgm:cxn modelId="{B521F975-975F-4281-AF46-B5FB774C689C}" srcId="{D41A6DB9-6FAB-411B-8D8C-02F2512AB681}" destId="{0E2F3E0A-4E71-4D77-B0F5-829252539E2C}" srcOrd="2" destOrd="0" parTransId="{908C5A9B-501B-4008-A530-A2F27942CCFB}" sibTransId="{EA353B4A-899C-4A88-8443-6F432C49834F}"/>
    <dgm:cxn modelId="{5D72AA7B-9C9E-4045-9069-963CF1C6A6D0}" srcId="{D41A6DB9-6FAB-411B-8D8C-02F2512AB681}" destId="{1A8A42CC-CBC4-465A-A787-AD62167B7BBD}" srcOrd="4" destOrd="0" parTransId="{A1F0778F-1BA8-493C-86D1-90F985F1E50D}" sibTransId="{A0DC1CF7-9DEC-4DCA-80BB-A1A8E98F2CE4}"/>
    <dgm:cxn modelId="{729AAE7C-F90D-42D8-97E9-57A61D9990BC}" type="presOf" srcId="{D0C95FB0-E3FC-448D-A47D-F0F80A25CB64}" destId="{A2CEA925-65B0-4AA2-8520-2716DC43B2E9}" srcOrd="1" destOrd="0" presId="urn:microsoft.com/office/officeart/2005/8/layout/list1"/>
    <dgm:cxn modelId="{46B26880-24FB-4FFF-85E9-EA968999F191}" srcId="{76C9D688-307E-46D2-8C2C-3D24EB1792A5}" destId="{30F4A0F7-4630-4C33-AEBC-6CE1946F4C32}" srcOrd="1" destOrd="0" parTransId="{EB1782EF-7746-4EB9-B4D7-B6A1F5636DF7}" sibTransId="{4C63EF90-CC3F-41A6-AF30-23E2831D6BFE}"/>
    <dgm:cxn modelId="{127F2F89-A48A-4C1F-8612-DB5774C0A3CF}" type="presOf" srcId="{62CFD45C-DF73-4DA8-9294-72185598A48F}" destId="{832A7CA5-9BE8-4568-A207-3CF06A31F05B}" srcOrd="0" destOrd="3" presId="urn:microsoft.com/office/officeart/2005/8/layout/list1"/>
    <dgm:cxn modelId="{3B55928A-54CF-471E-8FF3-0897DD097992}" srcId="{D0C95FB0-E3FC-448D-A47D-F0F80A25CB64}" destId="{522173CC-B008-41C8-985F-FFB1CBABCFF8}" srcOrd="1" destOrd="0" parTransId="{5D97BBC2-839A-4423-8801-35DF41C18A2B}" sibTransId="{16799602-A985-4B59-BDAB-3AD140E9008F}"/>
    <dgm:cxn modelId="{A3824093-AEB5-4688-8CFD-6CA84AE2B9ED}" srcId="{76C9D688-307E-46D2-8C2C-3D24EB1792A5}" destId="{AE429003-C6A0-46D4-989D-1CF5EB3318A1}" srcOrd="0" destOrd="0" parTransId="{96BD5A1E-8BA3-414A-8288-07672516B23C}" sibTransId="{FCF623CC-84C9-49B1-AC86-1CAA19FBDD86}"/>
    <dgm:cxn modelId="{8215F496-C7DF-4224-8A45-7E8B81D51286}" type="presOf" srcId="{D41A6DB9-6FAB-411B-8D8C-02F2512AB681}" destId="{1D09D601-AACF-4140-8540-0BA3881B6C0D}" srcOrd="0" destOrd="0" presId="urn:microsoft.com/office/officeart/2005/8/layout/list1"/>
    <dgm:cxn modelId="{2D554498-DDE2-46C1-AB60-99DEF5199256}" type="presOf" srcId="{76C9D688-307E-46D2-8C2C-3D24EB1792A5}" destId="{3C3C0FBD-A94F-43EB-83ED-8E904A6835D5}" srcOrd="0" destOrd="0" presId="urn:microsoft.com/office/officeart/2005/8/layout/list1"/>
    <dgm:cxn modelId="{19C18B99-4ABA-43D8-A536-D4477FABAC02}" srcId="{D0C95FB0-E3FC-448D-A47D-F0F80A25CB64}" destId="{16584D2A-F3EB-491E-A9D5-383CEF6C4D79}" srcOrd="0" destOrd="0" parTransId="{F31EFDEE-F475-484A-B607-648E9CA44ABF}" sibTransId="{3DE6AB3A-76F1-4905-8D9D-CD44785CE054}"/>
    <dgm:cxn modelId="{F22CA9AF-3AD5-43F6-AFCB-6EDB1A895E6B}" srcId="{D41A6DB9-6FAB-411B-8D8C-02F2512AB681}" destId="{A3425462-7AA5-4C55-A7B1-DC8829577C5C}" srcOrd="0" destOrd="0" parTransId="{DE20616F-057C-4CE9-B072-E54E359D6180}" sibTransId="{33B8F32E-872A-4899-BE08-60B613BC9E91}"/>
    <dgm:cxn modelId="{CBDFB1B0-036C-4D89-AC06-97C1B382D03D}" type="presOf" srcId="{D41A6DB9-6FAB-411B-8D8C-02F2512AB681}" destId="{2C7D610C-9D9E-4C79-ABE1-A8549DC703B4}" srcOrd="1" destOrd="0" presId="urn:microsoft.com/office/officeart/2005/8/layout/list1"/>
    <dgm:cxn modelId="{676426BC-4DD3-4358-82BD-4331A7F9B7C7}" type="presOf" srcId="{76C9D688-307E-46D2-8C2C-3D24EB1792A5}" destId="{1866512D-5E44-4C9B-BC28-192CA82F5A11}" srcOrd="1" destOrd="0" presId="urn:microsoft.com/office/officeart/2005/8/layout/list1"/>
    <dgm:cxn modelId="{1E4941BD-E16A-41A1-9D6B-539030834A95}" srcId="{956DBC23-7F2A-4FA8-8330-063FE025228D}" destId="{D41A6DB9-6FAB-411B-8D8C-02F2512AB681}" srcOrd="0" destOrd="0" parTransId="{EEDF6442-A551-48C2-9B8A-CB714F71DD44}" sibTransId="{A26397BD-E862-4376-894C-B5BC8F1125B1}"/>
    <dgm:cxn modelId="{26AFF6CD-ECB3-4F25-AAC0-FA26A47A8487}" type="presOf" srcId="{30F4A0F7-4630-4C33-AEBC-6CE1946F4C32}" destId="{3EF0BFAD-38B4-43A3-BA59-061A6A34795F}" srcOrd="0" destOrd="1" presId="urn:microsoft.com/office/officeart/2005/8/layout/list1"/>
    <dgm:cxn modelId="{62CD7ACE-38BA-4E1E-B9E9-513CF5F6C33A}" type="presOf" srcId="{956DBC23-7F2A-4FA8-8330-063FE025228D}" destId="{C6BCBF21-C314-4132-860B-81E4FC62F858}" srcOrd="0" destOrd="0" presId="urn:microsoft.com/office/officeart/2005/8/layout/list1"/>
    <dgm:cxn modelId="{82544DD8-1798-4C36-A89E-E7EB03A6F425}" type="presOf" srcId="{D0C95FB0-E3FC-448D-A47D-F0F80A25CB64}" destId="{C613AAD6-375A-47B5-A336-FB3283E5C4B3}" srcOrd="0" destOrd="0" presId="urn:microsoft.com/office/officeart/2005/8/layout/list1"/>
    <dgm:cxn modelId="{96A5B5D9-5951-43BF-A2CB-70B02929D8BB}" srcId="{956DBC23-7F2A-4FA8-8330-063FE025228D}" destId="{76C9D688-307E-46D2-8C2C-3D24EB1792A5}" srcOrd="1" destOrd="0" parTransId="{1EFD3B99-7DC9-4AA7-8E56-FB2417BD2122}" sibTransId="{32BE039A-D772-4912-A592-2A7057BC66CE}"/>
    <dgm:cxn modelId="{B356D6E6-0FBE-4516-982B-F7EE74E0E486}" srcId="{EB0262C6-3F8D-48DE-A6DE-6DB417E44FDA}" destId="{16D8A785-B048-45D1-8056-ABC3036C6913}" srcOrd="1" destOrd="0" parTransId="{2EA2B6F8-DF31-4914-9CB9-FBEFDC0031B1}" sibTransId="{D0D997C8-2A7C-4373-BE58-A9609B264CBB}"/>
    <dgm:cxn modelId="{B967E9ED-2B29-4BE4-AC26-69A60A5438F9}" srcId="{D41A6DB9-6FAB-411B-8D8C-02F2512AB681}" destId="{5CC21A52-1F6C-4376-A65B-FC07A2A7DF09}" srcOrd="1" destOrd="0" parTransId="{87D6A0E5-7BA9-4670-A03B-6C2089F1288E}" sibTransId="{D445C929-97C4-4E3F-94A7-CDDD0F4D856A}"/>
    <dgm:cxn modelId="{95504088-809E-43E4-AB74-D552855B1F86}" type="presParOf" srcId="{C6BCBF21-C314-4132-860B-81E4FC62F858}" destId="{A8EEF305-34E4-40C0-8B08-8401D6E9253F}" srcOrd="0" destOrd="0" presId="urn:microsoft.com/office/officeart/2005/8/layout/list1"/>
    <dgm:cxn modelId="{8C8F80AC-93CF-44DB-90F9-E6EF9B3B4DEB}" type="presParOf" srcId="{A8EEF305-34E4-40C0-8B08-8401D6E9253F}" destId="{1D09D601-AACF-4140-8540-0BA3881B6C0D}" srcOrd="0" destOrd="0" presId="urn:microsoft.com/office/officeart/2005/8/layout/list1"/>
    <dgm:cxn modelId="{B3523C0A-318F-439C-90E0-6E5F3510A2CE}" type="presParOf" srcId="{A8EEF305-34E4-40C0-8B08-8401D6E9253F}" destId="{2C7D610C-9D9E-4C79-ABE1-A8549DC703B4}" srcOrd="1" destOrd="0" presId="urn:microsoft.com/office/officeart/2005/8/layout/list1"/>
    <dgm:cxn modelId="{1311EAE3-5FBF-4611-BF92-696BDD06B86C}" type="presParOf" srcId="{C6BCBF21-C314-4132-860B-81E4FC62F858}" destId="{08AF7E48-221A-4829-8FAC-334D5146171E}" srcOrd="1" destOrd="0" presId="urn:microsoft.com/office/officeart/2005/8/layout/list1"/>
    <dgm:cxn modelId="{A6DE54E6-B2CC-4195-B6A4-743F2C26B16B}" type="presParOf" srcId="{C6BCBF21-C314-4132-860B-81E4FC62F858}" destId="{832A7CA5-9BE8-4568-A207-3CF06A31F05B}" srcOrd="2" destOrd="0" presId="urn:microsoft.com/office/officeart/2005/8/layout/list1"/>
    <dgm:cxn modelId="{7984F1EF-466E-48A8-8B81-4489B33675DC}" type="presParOf" srcId="{C6BCBF21-C314-4132-860B-81E4FC62F858}" destId="{FB2C3359-97D6-4C21-B011-A54EA96FE6A7}" srcOrd="3" destOrd="0" presId="urn:microsoft.com/office/officeart/2005/8/layout/list1"/>
    <dgm:cxn modelId="{9D709DAA-3430-486F-B960-67A2368D172D}" type="presParOf" srcId="{C6BCBF21-C314-4132-860B-81E4FC62F858}" destId="{872BC10C-A42C-4418-9B59-D9FE563F6280}" srcOrd="4" destOrd="0" presId="urn:microsoft.com/office/officeart/2005/8/layout/list1"/>
    <dgm:cxn modelId="{2175D1BB-A8F0-4DE1-A7E2-1295CB514BB0}" type="presParOf" srcId="{872BC10C-A42C-4418-9B59-D9FE563F6280}" destId="{3C3C0FBD-A94F-43EB-83ED-8E904A6835D5}" srcOrd="0" destOrd="0" presId="urn:microsoft.com/office/officeart/2005/8/layout/list1"/>
    <dgm:cxn modelId="{066247DA-4F4E-42DB-B7B2-9F368C3E0BEB}" type="presParOf" srcId="{872BC10C-A42C-4418-9B59-D9FE563F6280}" destId="{1866512D-5E44-4C9B-BC28-192CA82F5A11}" srcOrd="1" destOrd="0" presId="urn:microsoft.com/office/officeart/2005/8/layout/list1"/>
    <dgm:cxn modelId="{D1628B2A-82E9-4BBE-A699-D773EE0F4329}" type="presParOf" srcId="{C6BCBF21-C314-4132-860B-81E4FC62F858}" destId="{BFF826EA-23CC-454F-867D-40B980A83BA2}" srcOrd="5" destOrd="0" presId="urn:microsoft.com/office/officeart/2005/8/layout/list1"/>
    <dgm:cxn modelId="{F51FDB51-AD26-4AB6-B3EC-6D7D0958B3A9}" type="presParOf" srcId="{C6BCBF21-C314-4132-860B-81E4FC62F858}" destId="{3EF0BFAD-38B4-43A3-BA59-061A6A34795F}" srcOrd="6" destOrd="0" presId="urn:microsoft.com/office/officeart/2005/8/layout/list1"/>
    <dgm:cxn modelId="{A6B6D237-6268-4704-8BA7-DE90A65E4C26}" type="presParOf" srcId="{C6BCBF21-C314-4132-860B-81E4FC62F858}" destId="{145A2D20-181E-4F1B-95DF-FBA4E913B6C7}" srcOrd="7" destOrd="0" presId="urn:microsoft.com/office/officeart/2005/8/layout/list1"/>
    <dgm:cxn modelId="{FA1C9BBE-631E-4DA8-8369-88EBAB9A333A}" type="presParOf" srcId="{C6BCBF21-C314-4132-860B-81E4FC62F858}" destId="{83152983-90DA-4AB9-9C66-1FAE92DB149A}" srcOrd="8" destOrd="0" presId="urn:microsoft.com/office/officeart/2005/8/layout/list1"/>
    <dgm:cxn modelId="{6E440310-ECF0-4582-86B4-3F1DCBE04DE9}" type="presParOf" srcId="{83152983-90DA-4AB9-9C66-1FAE92DB149A}" destId="{C613AAD6-375A-47B5-A336-FB3283E5C4B3}" srcOrd="0" destOrd="0" presId="urn:microsoft.com/office/officeart/2005/8/layout/list1"/>
    <dgm:cxn modelId="{63F10291-083C-43AF-9652-D7144F55DD70}" type="presParOf" srcId="{83152983-90DA-4AB9-9C66-1FAE92DB149A}" destId="{A2CEA925-65B0-4AA2-8520-2716DC43B2E9}" srcOrd="1" destOrd="0" presId="urn:microsoft.com/office/officeart/2005/8/layout/list1"/>
    <dgm:cxn modelId="{CD090E6F-2174-495D-9B88-A2EF67706B81}" type="presParOf" srcId="{C6BCBF21-C314-4132-860B-81E4FC62F858}" destId="{B043C2E3-A8C2-40B6-A572-6832E9A32101}" srcOrd="9" destOrd="0" presId="urn:microsoft.com/office/officeart/2005/8/layout/list1"/>
    <dgm:cxn modelId="{CF629EBF-4BFC-4E77-B605-1FDDCF3191B1}" type="presParOf" srcId="{C6BCBF21-C314-4132-860B-81E4FC62F858}" destId="{CD0427DC-A402-4850-BC3C-E74B4A41C7C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6DBC23-7F2A-4FA8-8330-063FE025228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41A6DB9-6FAB-411B-8D8C-02F2512AB681}">
      <dgm:prSet/>
      <dgm:spPr/>
      <dgm:t>
        <a:bodyPr/>
        <a:lstStyle/>
        <a:p>
          <a:r>
            <a:rPr lang="fr-FR" dirty="0"/>
            <a:t>Développement des compétences de coopération: </a:t>
          </a:r>
          <a:endParaRPr lang="en-US" dirty="0"/>
        </a:p>
      </dgm:t>
    </dgm:pt>
    <dgm:pt modelId="{EEDF6442-A551-48C2-9B8A-CB714F71DD44}" type="parTrans" cxnId="{1E4941BD-E16A-41A1-9D6B-539030834A95}">
      <dgm:prSet/>
      <dgm:spPr/>
      <dgm:t>
        <a:bodyPr/>
        <a:lstStyle/>
        <a:p>
          <a:endParaRPr lang="en-US"/>
        </a:p>
      </dgm:t>
    </dgm:pt>
    <dgm:pt modelId="{A26397BD-E862-4376-894C-B5BC8F1125B1}" type="sibTrans" cxnId="{1E4941BD-E16A-41A1-9D6B-539030834A95}">
      <dgm:prSet/>
      <dgm:spPr/>
      <dgm:t>
        <a:bodyPr/>
        <a:lstStyle/>
        <a:p>
          <a:endParaRPr lang="en-US"/>
        </a:p>
      </dgm:t>
    </dgm:pt>
    <dgm:pt modelId="{A3425462-7AA5-4C55-A7B1-DC8829577C5C}">
      <dgm:prSet/>
      <dgm:spPr/>
      <dgm:t>
        <a:bodyPr/>
        <a:lstStyle/>
        <a:p>
          <a:r>
            <a:rPr lang="fr-FR" dirty="0"/>
            <a:t>Activités de recherche en groupe </a:t>
          </a:r>
          <a:endParaRPr lang="en-US" dirty="0"/>
        </a:p>
      </dgm:t>
    </dgm:pt>
    <dgm:pt modelId="{DE20616F-057C-4CE9-B072-E54E359D6180}" type="parTrans" cxnId="{F22CA9AF-3AD5-43F6-AFCB-6EDB1A895E6B}">
      <dgm:prSet/>
      <dgm:spPr/>
      <dgm:t>
        <a:bodyPr/>
        <a:lstStyle/>
        <a:p>
          <a:endParaRPr lang="en-US"/>
        </a:p>
      </dgm:t>
    </dgm:pt>
    <dgm:pt modelId="{33B8F32E-872A-4899-BE08-60B613BC9E91}" type="sibTrans" cxnId="{F22CA9AF-3AD5-43F6-AFCB-6EDB1A895E6B}">
      <dgm:prSet/>
      <dgm:spPr/>
      <dgm:t>
        <a:bodyPr/>
        <a:lstStyle/>
        <a:p>
          <a:endParaRPr lang="en-US"/>
        </a:p>
      </dgm:t>
    </dgm:pt>
    <dgm:pt modelId="{76C9D688-307E-46D2-8C2C-3D24EB1792A5}">
      <dgm:prSet/>
      <dgm:spPr/>
      <dgm:t>
        <a:bodyPr/>
        <a:lstStyle/>
        <a:p>
          <a:r>
            <a:rPr lang="fr-FR" dirty="0"/>
            <a:t>Choix d’un outil de gestion projet:</a:t>
          </a:r>
          <a:endParaRPr lang="en-US" dirty="0"/>
        </a:p>
      </dgm:t>
    </dgm:pt>
    <dgm:pt modelId="{1EFD3B99-7DC9-4AA7-8E56-FB2417BD2122}" type="parTrans" cxnId="{96A5B5D9-5951-43BF-A2CB-70B02929D8BB}">
      <dgm:prSet/>
      <dgm:spPr/>
      <dgm:t>
        <a:bodyPr/>
        <a:lstStyle/>
        <a:p>
          <a:endParaRPr lang="en-US"/>
        </a:p>
      </dgm:t>
    </dgm:pt>
    <dgm:pt modelId="{32BE039A-D772-4912-A592-2A7057BC66CE}" type="sibTrans" cxnId="{96A5B5D9-5951-43BF-A2CB-70B02929D8BB}">
      <dgm:prSet/>
      <dgm:spPr/>
      <dgm:t>
        <a:bodyPr/>
        <a:lstStyle/>
        <a:p>
          <a:endParaRPr lang="en-US"/>
        </a:p>
      </dgm:t>
    </dgm:pt>
    <dgm:pt modelId="{AE429003-C6A0-46D4-989D-1CF5EB3318A1}">
      <dgm:prSet/>
      <dgm:spPr/>
      <dgm:t>
        <a:bodyPr/>
        <a:lstStyle/>
        <a:p>
          <a:r>
            <a:rPr lang="fr-FR" dirty="0"/>
            <a:t>Libre</a:t>
          </a:r>
          <a:endParaRPr lang="en-US" dirty="0"/>
        </a:p>
      </dgm:t>
    </dgm:pt>
    <dgm:pt modelId="{96BD5A1E-8BA3-414A-8288-07672516B23C}" type="parTrans" cxnId="{A3824093-AEB5-4688-8CFD-6CA84AE2B9ED}">
      <dgm:prSet/>
      <dgm:spPr/>
      <dgm:t>
        <a:bodyPr/>
        <a:lstStyle/>
        <a:p>
          <a:endParaRPr lang="en-US"/>
        </a:p>
      </dgm:t>
    </dgm:pt>
    <dgm:pt modelId="{FCF623CC-84C9-49B1-AC86-1CAA19FBDD86}" type="sibTrans" cxnId="{A3824093-AEB5-4688-8CFD-6CA84AE2B9ED}">
      <dgm:prSet/>
      <dgm:spPr/>
      <dgm:t>
        <a:bodyPr/>
        <a:lstStyle/>
        <a:p>
          <a:endParaRPr lang="en-US"/>
        </a:p>
      </dgm:t>
    </dgm:pt>
    <dgm:pt modelId="{30F4A0F7-4630-4C33-AEBC-6CE1946F4C32}">
      <dgm:prSet/>
      <dgm:spPr/>
      <dgm:t>
        <a:bodyPr/>
        <a:lstStyle/>
        <a:p>
          <a:r>
            <a:rPr lang="fr-FR" dirty="0"/>
            <a:t>Adapté à la méthode Scrum</a:t>
          </a:r>
          <a:endParaRPr lang="en-US" dirty="0"/>
        </a:p>
      </dgm:t>
    </dgm:pt>
    <dgm:pt modelId="{EB1782EF-7746-4EB9-B4D7-B6A1F5636DF7}" type="parTrans" cxnId="{46B26880-24FB-4FFF-85E9-EA968999F191}">
      <dgm:prSet/>
      <dgm:spPr/>
      <dgm:t>
        <a:bodyPr/>
        <a:lstStyle/>
        <a:p>
          <a:endParaRPr lang="en-US"/>
        </a:p>
      </dgm:t>
    </dgm:pt>
    <dgm:pt modelId="{4C63EF90-CC3F-41A6-AF30-23E2831D6BFE}" type="sibTrans" cxnId="{46B26880-24FB-4FFF-85E9-EA968999F191}">
      <dgm:prSet/>
      <dgm:spPr/>
      <dgm:t>
        <a:bodyPr/>
        <a:lstStyle/>
        <a:p>
          <a:endParaRPr lang="en-US"/>
        </a:p>
      </dgm:t>
    </dgm:pt>
    <dgm:pt modelId="{D0C95FB0-E3FC-448D-A47D-F0F80A25CB64}">
      <dgm:prSet/>
      <dgm:spPr/>
      <dgm:t>
        <a:bodyPr/>
        <a:lstStyle/>
        <a:p>
          <a:r>
            <a:rPr lang="en-US" dirty="0"/>
            <a:t>…</a:t>
          </a:r>
        </a:p>
      </dgm:t>
    </dgm:pt>
    <dgm:pt modelId="{0781A4AA-690F-40DA-9AE9-7B38129AC47D}" type="parTrans" cxnId="{55EDAA15-AF3A-4EAD-A125-B3A09DE0E304}">
      <dgm:prSet/>
      <dgm:spPr/>
      <dgm:t>
        <a:bodyPr/>
        <a:lstStyle/>
        <a:p>
          <a:endParaRPr lang="en-US"/>
        </a:p>
      </dgm:t>
    </dgm:pt>
    <dgm:pt modelId="{0F629B72-5017-4CB7-9E4F-298BEBA83C18}" type="sibTrans" cxnId="{55EDAA15-AF3A-4EAD-A125-B3A09DE0E304}">
      <dgm:prSet/>
      <dgm:spPr/>
      <dgm:t>
        <a:bodyPr/>
        <a:lstStyle/>
        <a:p>
          <a:endParaRPr lang="en-US"/>
        </a:p>
      </dgm:t>
    </dgm:pt>
    <dgm:pt modelId="{16584D2A-F3EB-491E-A9D5-383CEF6C4D79}">
      <dgm:prSet/>
      <dgm:spPr/>
      <dgm:t>
        <a:bodyPr/>
        <a:lstStyle/>
        <a:p>
          <a:endParaRPr lang="en-US" dirty="0"/>
        </a:p>
      </dgm:t>
    </dgm:pt>
    <dgm:pt modelId="{F31EFDEE-F475-484A-B607-648E9CA44ABF}" type="parTrans" cxnId="{19C18B99-4ABA-43D8-A536-D4477FABAC02}">
      <dgm:prSet/>
      <dgm:spPr/>
      <dgm:t>
        <a:bodyPr/>
        <a:lstStyle/>
        <a:p>
          <a:endParaRPr lang="en-US"/>
        </a:p>
      </dgm:t>
    </dgm:pt>
    <dgm:pt modelId="{3DE6AB3A-76F1-4905-8D9D-CD44785CE054}" type="sibTrans" cxnId="{19C18B99-4ABA-43D8-A536-D4477FABAC02}">
      <dgm:prSet/>
      <dgm:spPr/>
      <dgm:t>
        <a:bodyPr/>
        <a:lstStyle/>
        <a:p>
          <a:endParaRPr lang="en-US"/>
        </a:p>
      </dgm:t>
    </dgm:pt>
    <dgm:pt modelId="{B1E3C452-2FD0-4605-862E-9CABE7AAAEF4}">
      <dgm:prSet/>
      <dgm:spPr/>
      <dgm:t>
        <a:bodyPr/>
        <a:lstStyle/>
        <a:p>
          <a:r>
            <a:rPr lang="en-US" dirty="0" err="1"/>
            <a:t>Activités</a:t>
          </a:r>
          <a:r>
            <a:rPr lang="en-US" dirty="0"/>
            <a:t> de correction </a:t>
          </a:r>
          <a:r>
            <a:rPr lang="en-US" dirty="0" err="1"/>
            <a:t>mutuelle</a:t>
          </a:r>
          <a:endParaRPr lang="en-US" dirty="0"/>
        </a:p>
      </dgm:t>
    </dgm:pt>
    <dgm:pt modelId="{70A50010-6531-4551-8FA7-610143FBFE7A}" type="parTrans" cxnId="{175D57C1-5C86-4925-B62A-A92849A0F3A7}">
      <dgm:prSet/>
      <dgm:spPr/>
      <dgm:t>
        <a:bodyPr/>
        <a:lstStyle/>
        <a:p>
          <a:endParaRPr lang="fr-FR"/>
        </a:p>
      </dgm:t>
    </dgm:pt>
    <dgm:pt modelId="{554C0581-9F7E-4621-83FE-6DAFA98D00C9}" type="sibTrans" cxnId="{175D57C1-5C86-4925-B62A-A92849A0F3A7}">
      <dgm:prSet/>
      <dgm:spPr/>
      <dgm:t>
        <a:bodyPr/>
        <a:lstStyle/>
        <a:p>
          <a:endParaRPr lang="fr-FR"/>
        </a:p>
      </dgm:t>
    </dgm:pt>
    <dgm:pt modelId="{8E72C04A-AAE5-4E61-A398-5F2CF097EC6C}">
      <dgm:prSet/>
      <dgm:spPr/>
      <dgm:t>
        <a:bodyPr/>
        <a:lstStyle/>
        <a:p>
          <a:r>
            <a:rPr lang="en-US" dirty="0"/>
            <a:t>Mini </a:t>
          </a:r>
          <a:r>
            <a:rPr lang="en-US" dirty="0" err="1"/>
            <a:t>projets</a:t>
          </a:r>
          <a:r>
            <a:rPr lang="en-US" dirty="0"/>
            <a:t> par </a:t>
          </a:r>
          <a:r>
            <a:rPr lang="en-US" dirty="0" err="1"/>
            <a:t>groupe</a:t>
          </a:r>
          <a:r>
            <a:rPr lang="en-US" dirty="0"/>
            <a:t> de 2</a:t>
          </a:r>
        </a:p>
      </dgm:t>
    </dgm:pt>
    <dgm:pt modelId="{BE61550A-18F0-4190-97AB-A781C08C4CCF}" type="parTrans" cxnId="{3C55626F-3E86-4314-ACAE-73E46B6A7A2A}">
      <dgm:prSet/>
      <dgm:spPr/>
      <dgm:t>
        <a:bodyPr/>
        <a:lstStyle/>
        <a:p>
          <a:endParaRPr lang="fr-FR"/>
        </a:p>
      </dgm:t>
    </dgm:pt>
    <dgm:pt modelId="{73F009F2-1664-47AF-B0C5-6D8070B963BD}" type="sibTrans" cxnId="{3C55626F-3E86-4314-ACAE-73E46B6A7A2A}">
      <dgm:prSet/>
      <dgm:spPr/>
      <dgm:t>
        <a:bodyPr/>
        <a:lstStyle/>
        <a:p>
          <a:endParaRPr lang="fr-FR"/>
        </a:p>
      </dgm:t>
    </dgm:pt>
    <dgm:pt modelId="{656C583D-D006-424D-BB58-E8B9265EF489}">
      <dgm:prSet/>
      <dgm:spPr/>
      <dgm:t>
        <a:bodyPr/>
        <a:lstStyle/>
        <a:p>
          <a:r>
            <a:rPr lang="en-US" dirty="0"/>
            <a:t>Gestion des </a:t>
          </a:r>
          <a:r>
            <a:rPr lang="en-US" dirty="0" err="1"/>
            <a:t>espaces</a:t>
          </a:r>
          <a:r>
            <a:rPr lang="en-US" dirty="0"/>
            <a:t> </a:t>
          </a:r>
          <a:r>
            <a:rPr lang="en-US" dirty="0" err="1"/>
            <a:t>projet</a:t>
          </a:r>
          <a:r>
            <a:rPr lang="en-US" dirty="0"/>
            <a:t> par </a:t>
          </a:r>
          <a:r>
            <a:rPr lang="en-US" dirty="0" err="1"/>
            <a:t>groupe</a:t>
          </a:r>
          <a:endParaRPr lang="en-US" dirty="0"/>
        </a:p>
      </dgm:t>
    </dgm:pt>
    <dgm:pt modelId="{379159C5-11AB-4E93-A47B-57AFAD2F86AE}" type="parTrans" cxnId="{9DF12FEA-47C2-46FD-9BE5-31CEC025A37B}">
      <dgm:prSet/>
      <dgm:spPr/>
      <dgm:t>
        <a:bodyPr/>
        <a:lstStyle/>
        <a:p>
          <a:endParaRPr lang="fr-FR"/>
        </a:p>
      </dgm:t>
    </dgm:pt>
    <dgm:pt modelId="{B51593AA-3A56-420C-9F96-16CDB55AC562}" type="sibTrans" cxnId="{9DF12FEA-47C2-46FD-9BE5-31CEC025A37B}">
      <dgm:prSet/>
      <dgm:spPr/>
      <dgm:t>
        <a:bodyPr/>
        <a:lstStyle/>
        <a:p>
          <a:endParaRPr lang="fr-FR"/>
        </a:p>
      </dgm:t>
    </dgm:pt>
    <dgm:pt modelId="{3D1DEACA-E9A1-42C6-8234-D68CB0254E3B}">
      <dgm:prSet/>
      <dgm:spPr/>
      <dgm:t>
        <a:bodyPr/>
        <a:lstStyle/>
        <a:p>
          <a:r>
            <a:rPr lang="fr-FR" dirty="0">
              <a:hlinkClick xmlns:r="http://schemas.openxmlformats.org/officeDocument/2006/relationships" r:id="rId1"/>
            </a:rPr>
            <a:t>https://latelier.mim-libre.fr</a:t>
          </a:r>
          <a:endParaRPr lang="en-US" dirty="0"/>
        </a:p>
      </dgm:t>
    </dgm:pt>
    <dgm:pt modelId="{5F6A9C57-BEAC-4FC3-B292-6902560AAB5A}" type="parTrans" cxnId="{67541620-3EA1-4632-91AF-A5BBF77F33D1}">
      <dgm:prSet/>
      <dgm:spPr/>
      <dgm:t>
        <a:bodyPr/>
        <a:lstStyle/>
        <a:p>
          <a:endParaRPr lang="fr-FR"/>
        </a:p>
      </dgm:t>
    </dgm:pt>
    <dgm:pt modelId="{A9BC69A8-0A44-48E3-9469-84C8775DEF4E}" type="sibTrans" cxnId="{67541620-3EA1-4632-91AF-A5BBF77F33D1}">
      <dgm:prSet/>
      <dgm:spPr/>
      <dgm:t>
        <a:bodyPr/>
        <a:lstStyle/>
        <a:p>
          <a:endParaRPr lang="fr-FR"/>
        </a:p>
      </dgm:t>
    </dgm:pt>
    <dgm:pt modelId="{3103FD3E-B1D8-44D5-A585-8D784717D739}" type="pres">
      <dgm:prSet presAssocID="{956DBC23-7F2A-4FA8-8330-063FE025228D}" presName="linear" presStyleCnt="0">
        <dgm:presLayoutVars>
          <dgm:dir/>
          <dgm:animLvl val="lvl"/>
          <dgm:resizeHandles val="exact"/>
        </dgm:presLayoutVars>
      </dgm:prSet>
      <dgm:spPr/>
    </dgm:pt>
    <dgm:pt modelId="{DE56F69A-A38F-422B-A6A6-6A6096F6EF88}" type="pres">
      <dgm:prSet presAssocID="{D41A6DB9-6FAB-411B-8D8C-02F2512AB681}" presName="parentLin" presStyleCnt="0"/>
      <dgm:spPr/>
    </dgm:pt>
    <dgm:pt modelId="{8FBB6E8A-9E56-4B56-8346-BF9D48C9111E}" type="pres">
      <dgm:prSet presAssocID="{D41A6DB9-6FAB-411B-8D8C-02F2512AB681}" presName="parentLeftMargin" presStyleLbl="node1" presStyleIdx="0" presStyleCnt="3"/>
      <dgm:spPr/>
    </dgm:pt>
    <dgm:pt modelId="{052B2EFF-08F2-4C8D-82D8-B35D3152F03C}" type="pres">
      <dgm:prSet presAssocID="{D41A6DB9-6FAB-411B-8D8C-02F2512AB68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1B20575-ABD0-43EC-9888-83E018A6A5C0}" type="pres">
      <dgm:prSet presAssocID="{D41A6DB9-6FAB-411B-8D8C-02F2512AB681}" presName="negativeSpace" presStyleCnt="0"/>
      <dgm:spPr/>
    </dgm:pt>
    <dgm:pt modelId="{0A1A1F4D-BFA2-4614-8172-681EF895B0CF}" type="pres">
      <dgm:prSet presAssocID="{D41A6DB9-6FAB-411B-8D8C-02F2512AB681}" presName="childText" presStyleLbl="conFgAcc1" presStyleIdx="0" presStyleCnt="3">
        <dgm:presLayoutVars>
          <dgm:bulletEnabled val="1"/>
        </dgm:presLayoutVars>
      </dgm:prSet>
      <dgm:spPr/>
    </dgm:pt>
    <dgm:pt modelId="{9FCC4E69-54D0-4E84-9F61-DC34190D84D4}" type="pres">
      <dgm:prSet presAssocID="{A26397BD-E862-4376-894C-B5BC8F1125B1}" presName="spaceBetweenRectangles" presStyleCnt="0"/>
      <dgm:spPr/>
    </dgm:pt>
    <dgm:pt modelId="{526C8477-BFF9-4E69-B8B1-C40ABB7736AD}" type="pres">
      <dgm:prSet presAssocID="{76C9D688-307E-46D2-8C2C-3D24EB1792A5}" presName="parentLin" presStyleCnt="0"/>
      <dgm:spPr/>
    </dgm:pt>
    <dgm:pt modelId="{C7E0D934-E166-4E41-BB79-F16BABE65835}" type="pres">
      <dgm:prSet presAssocID="{76C9D688-307E-46D2-8C2C-3D24EB1792A5}" presName="parentLeftMargin" presStyleLbl="node1" presStyleIdx="0" presStyleCnt="3"/>
      <dgm:spPr/>
    </dgm:pt>
    <dgm:pt modelId="{5F40D668-3416-4593-A2B2-CAD6129EEEFA}" type="pres">
      <dgm:prSet presAssocID="{76C9D688-307E-46D2-8C2C-3D24EB1792A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A1FBDCE-C2FF-4671-8303-AC61FB7B68F9}" type="pres">
      <dgm:prSet presAssocID="{76C9D688-307E-46D2-8C2C-3D24EB1792A5}" presName="negativeSpace" presStyleCnt="0"/>
      <dgm:spPr/>
    </dgm:pt>
    <dgm:pt modelId="{41B3750A-EEEB-4584-BD61-08EAF9A324E6}" type="pres">
      <dgm:prSet presAssocID="{76C9D688-307E-46D2-8C2C-3D24EB1792A5}" presName="childText" presStyleLbl="conFgAcc1" presStyleIdx="1" presStyleCnt="3">
        <dgm:presLayoutVars>
          <dgm:bulletEnabled val="1"/>
        </dgm:presLayoutVars>
      </dgm:prSet>
      <dgm:spPr/>
    </dgm:pt>
    <dgm:pt modelId="{7E98A0FB-A36B-49CB-BF25-D371C1CFF7A5}" type="pres">
      <dgm:prSet presAssocID="{32BE039A-D772-4912-A592-2A7057BC66CE}" presName="spaceBetweenRectangles" presStyleCnt="0"/>
      <dgm:spPr/>
    </dgm:pt>
    <dgm:pt modelId="{6CD29B3C-CEEE-4C28-9533-2EB7FDD32D36}" type="pres">
      <dgm:prSet presAssocID="{D0C95FB0-E3FC-448D-A47D-F0F80A25CB64}" presName="parentLin" presStyleCnt="0"/>
      <dgm:spPr/>
    </dgm:pt>
    <dgm:pt modelId="{EB94BAD5-DA52-47FE-A18D-16D0257BD545}" type="pres">
      <dgm:prSet presAssocID="{D0C95FB0-E3FC-448D-A47D-F0F80A25CB64}" presName="parentLeftMargin" presStyleLbl="node1" presStyleIdx="1" presStyleCnt="3"/>
      <dgm:spPr/>
    </dgm:pt>
    <dgm:pt modelId="{92788447-D41C-45BB-B483-3BA33868865E}" type="pres">
      <dgm:prSet presAssocID="{D0C95FB0-E3FC-448D-A47D-F0F80A25CB64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882FCF0-D36E-4255-ADC1-36DCD81FB183}" type="pres">
      <dgm:prSet presAssocID="{D0C95FB0-E3FC-448D-A47D-F0F80A25CB64}" presName="negativeSpace" presStyleCnt="0"/>
      <dgm:spPr/>
    </dgm:pt>
    <dgm:pt modelId="{4E74C61C-85AF-4EF7-931D-EB2CA52EF4DA}" type="pres">
      <dgm:prSet presAssocID="{D0C95FB0-E3FC-448D-A47D-F0F80A25CB6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5EDAA15-AF3A-4EAD-A125-B3A09DE0E304}" srcId="{956DBC23-7F2A-4FA8-8330-063FE025228D}" destId="{D0C95FB0-E3FC-448D-A47D-F0F80A25CB64}" srcOrd="2" destOrd="0" parTransId="{0781A4AA-690F-40DA-9AE9-7B38129AC47D}" sibTransId="{0F629B72-5017-4CB7-9E4F-298BEBA83C18}"/>
    <dgm:cxn modelId="{67541620-3EA1-4632-91AF-A5BBF77F33D1}" srcId="{76C9D688-307E-46D2-8C2C-3D24EB1792A5}" destId="{3D1DEACA-E9A1-42C6-8234-D68CB0254E3B}" srcOrd="3" destOrd="0" parTransId="{5F6A9C57-BEAC-4FC3-B292-6902560AAB5A}" sibTransId="{A9BC69A8-0A44-48E3-9469-84C8775DEF4E}"/>
    <dgm:cxn modelId="{BC927623-B077-4027-8153-CDF415710345}" type="presOf" srcId="{956DBC23-7F2A-4FA8-8330-063FE025228D}" destId="{3103FD3E-B1D8-44D5-A585-8D784717D739}" srcOrd="0" destOrd="0" presId="urn:microsoft.com/office/officeart/2005/8/layout/list1"/>
    <dgm:cxn modelId="{BB541C26-5942-4899-AF3F-25BC0F6B945C}" type="presOf" srcId="{B1E3C452-2FD0-4605-862E-9CABE7AAAEF4}" destId="{0A1A1F4D-BFA2-4614-8172-681EF895B0CF}" srcOrd="0" destOrd="1" presId="urn:microsoft.com/office/officeart/2005/8/layout/list1"/>
    <dgm:cxn modelId="{2ECB3130-DAEB-4705-A1E4-898ED2260357}" type="presOf" srcId="{16584D2A-F3EB-491E-A9D5-383CEF6C4D79}" destId="{4E74C61C-85AF-4EF7-931D-EB2CA52EF4DA}" srcOrd="0" destOrd="0" presId="urn:microsoft.com/office/officeart/2005/8/layout/list1"/>
    <dgm:cxn modelId="{66C51364-009D-4E8B-A600-81B527AC1A4B}" type="presOf" srcId="{3D1DEACA-E9A1-42C6-8234-D68CB0254E3B}" destId="{41B3750A-EEEB-4584-BD61-08EAF9A324E6}" srcOrd="0" destOrd="3" presId="urn:microsoft.com/office/officeart/2005/8/layout/list1"/>
    <dgm:cxn modelId="{696C7344-8A3B-4642-95BA-F857450C6C8A}" type="presOf" srcId="{A3425462-7AA5-4C55-A7B1-DC8829577C5C}" destId="{0A1A1F4D-BFA2-4614-8172-681EF895B0CF}" srcOrd="0" destOrd="0" presId="urn:microsoft.com/office/officeart/2005/8/layout/list1"/>
    <dgm:cxn modelId="{3C55626F-3E86-4314-ACAE-73E46B6A7A2A}" srcId="{D41A6DB9-6FAB-411B-8D8C-02F2512AB681}" destId="{8E72C04A-AAE5-4E61-A398-5F2CF097EC6C}" srcOrd="2" destOrd="0" parTransId="{BE61550A-18F0-4190-97AB-A781C08C4CCF}" sibTransId="{73F009F2-1664-47AF-B0C5-6D8070B963BD}"/>
    <dgm:cxn modelId="{F4A53553-3E92-4DE5-9A21-56FE2261042F}" type="presOf" srcId="{D41A6DB9-6FAB-411B-8D8C-02F2512AB681}" destId="{8FBB6E8A-9E56-4B56-8346-BF9D48C9111E}" srcOrd="0" destOrd="0" presId="urn:microsoft.com/office/officeart/2005/8/layout/list1"/>
    <dgm:cxn modelId="{46B26880-24FB-4FFF-85E9-EA968999F191}" srcId="{76C9D688-307E-46D2-8C2C-3D24EB1792A5}" destId="{30F4A0F7-4630-4C33-AEBC-6CE1946F4C32}" srcOrd="1" destOrd="0" parTransId="{EB1782EF-7746-4EB9-B4D7-B6A1F5636DF7}" sibTransId="{4C63EF90-CC3F-41A6-AF30-23E2831D6BFE}"/>
    <dgm:cxn modelId="{099DF280-648F-4779-AB12-36BD1B635B7D}" type="presOf" srcId="{D0C95FB0-E3FC-448D-A47D-F0F80A25CB64}" destId="{EB94BAD5-DA52-47FE-A18D-16D0257BD545}" srcOrd="0" destOrd="0" presId="urn:microsoft.com/office/officeart/2005/8/layout/list1"/>
    <dgm:cxn modelId="{33881390-CCF9-4EBD-8A05-07B57C0391E1}" type="presOf" srcId="{D41A6DB9-6FAB-411B-8D8C-02F2512AB681}" destId="{052B2EFF-08F2-4C8D-82D8-B35D3152F03C}" srcOrd="1" destOrd="0" presId="urn:microsoft.com/office/officeart/2005/8/layout/list1"/>
    <dgm:cxn modelId="{A3824093-AEB5-4688-8CFD-6CA84AE2B9ED}" srcId="{76C9D688-307E-46D2-8C2C-3D24EB1792A5}" destId="{AE429003-C6A0-46D4-989D-1CF5EB3318A1}" srcOrd="0" destOrd="0" parTransId="{96BD5A1E-8BA3-414A-8288-07672516B23C}" sibTransId="{FCF623CC-84C9-49B1-AC86-1CAA19FBDD86}"/>
    <dgm:cxn modelId="{04580A96-B8B8-4FBA-816F-7F8437FB2D1B}" type="presOf" srcId="{656C583D-D006-424D-BB58-E8B9265EF489}" destId="{41B3750A-EEEB-4584-BD61-08EAF9A324E6}" srcOrd="0" destOrd="2" presId="urn:microsoft.com/office/officeart/2005/8/layout/list1"/>
    <dgm:cxn modelId="{C2E64799-B4D4-41F9-B8AE-7CDDB35D229C}" type="presOf" srcId="{8E72C04A-AAE5-4E61-A398-5F2CF097EC6C}" destId="{0A1A1F4D-BFA2-4614-8172-681EF895B0CF}" srcOrd="0" destOrd="2" presId="urn:microsoft.com/office/officeart/2005/8/layout/list1"/>
    <dgm:cxn modelId="{19C18B99-4ABA-43D8-A536-D4477FABAC02}" srcId="{D0C95FB0-E3FC-448D-A47D-F0F80A25CB64}" destId="{16584D2A-F3EB-491E-A9D5-383CEF6C4D79}" srcOrd="0" destOrd="0" parTransId="{F31EFDEE-F475-484A-B607-648E9CA44ABF}" sibTransId="{3DE6AB3A-76F1-4905-8D9D-CD44785CE054}"/>
    <dgm:cxn modelId="{81B2669D-F561-430C-849A-C2FA53ED3B89}" type="presOf" srcId="{76C9D688-307E-46D2-8C2C-3D24EB1792A5}" destId="{5F40D668-3416-4593-A2B2-CAD6129EEEFA}" srcOrd="1" destOrd="0" presId="urn:microsoft.com/office/officeart/2005/8/layout/list1"/>
    <dgm:cxn modelId="{F22CA9AF-3AD5-43F6-AFCB-6EDB1A895E6B}" srcId="{D41A6DB9-6FAB-411B-8D8C-02F2512AB681}" destId="{A3425462-7AA5-4C55-A7B1-DC8829577C5C}" srcOrd="0" destOrd="0" parTransId="{DE20616F-057C-4CE9-B072-E54E359D6180}" sibTransId="{33B8F32E-872A-4899-BE08-60B613BC9E91}"/>
    <dgm:cxn modelId="{1E4941BD-E16A-41A1-9D6B-539030834A95}" srcId="{956DBC23-7F2A-4FA8-8330-063FE025228D}" destId="{D41A6DB9-6FAB-411B-8D8C-02F2512AB681}" srcOrd="0" destOrd="0" parTransId="{EEDF6442-A551-48C2-9B8A-CB714F71DD44}" sibTransId="{A26397BD-E862-4376-894C-B5BC8F1125B1}"/>
    <dgm:cxn modelId="{175D57C1-5C86-4925-B62A-A92849A0F3A7}" srcId="{D41A6DB9-6FAB-411B-8D8C-02F2512AB681}" destId="{B1E3C452-2FD0-4605-862E-9CABE7AAAEF4}" srcOrd="1" destOrd="0" parTransId="{70A50010-6531-4551-8FA7-610143FBFE7A}" sibTransId="{554C0581-9F7E-4621-83FE-6DAFA98D00C9}"/>
    <dgm:cxn modelId="{05127BC5-C400-4C63-A0C3-674670FB6F92}" type="presOf" srcId="{AE429003-C6A0-46D4-989D-1CF5EB3318A1}" destId="{41B3750A-EEEB-4584-BD61-08EAF9A324E6}" srcOrd="0" destOrd="0" presId="urn:microsoft.com/office/officeart/2005/8/layout/list1"/>
    <dgm:cxn modelId="{483AC5CE-2E50-4B33-A7FC-F75EBE1B7ECA}" type="presOf" srcId="{30F4A0F7-4630-4C33-AEBC-6CE1946F4C32}" destId="{41B3750A-EEEB-4584-BD61-08EAF9A324E6}" srcOrd="0" destOrd="1" presId="urn:microsoft.com/office/officeart/2005/8/layout/list1"/>
    <dgm:cxn modelId="{FE8621CF-5ABB-4F7E-BA91-D34B945D3849}" type="presOf" srcId="{D0C95FB0-E3FC-448D-A47D-F0F80A25CB64}" destId="{92788447-D41C-45BB-B483-3BA33868865E}" srcOrd="1" destOrd="0" presId="urn:microsoft.com/office/officeart/2005/8/layout/list1"/>
    <dgm:cxn modelId="{192413D2-46D1-46E2-A61D-CB94CB70A206}" type="presOf" srcId="{76C9D688-307E-46D2-8C2C-3D24EB1792A5}" destId="{C7E0D934-E166-4E41-BB79-F16BABE65835}" srcOrd="0" destOrd="0" presId="urn:microsoft.com/office/officeart/2005/8/layout/list1"/>
    <dgm:cxn modelId="{96A5B5D9-5951-43BF-A2CB-70B02929D8BB}" srcId="{956DBC23-7F2A-4FA8-8330-063FE025228D}" destId="{76C9D688-307E-46D2-8C2C-3D24EB1792A5}" srcOrd="1" destOrd="0" parTransId="{1EFD3B99-7DC9-4AA7-8E56-FB2417BD2122}" sibTransId="{32BE039A-D772-4912-A592-2A7057BC66CE}"/>
    <dgm:cxn modelId="{9DF12FEA-47C2-46FD-9BE5-31CEC025A37B}" srcId="{76C9D688-307E-46D2-8C2C-3D24EB1792A5}" destId="{656C583D-D006-424D-BB58-E8B9265EF489}" srcOrd="2" destOrd="0" parTransId="{379159C5-11AB-4E93-A47B-57AFAD2F86AE}" sibTransId="{B51593AA-3A56-420C-9F96-16CDB55AC562}"/>
    <dgm:cxn modelId="{DE881D19-6135-41ED-ACD7-D03DDCDE9812}" type="presParOf" srcId="{3103FD3E-B1D8-44D5-A585-8D784717D739}" destId="{DE56F69A-A38F-422B-A6A6-6A6096F6EF88}" srcOrd="0" destOrd="0" presId="urn:microsoft.com/office/officeart/2005/8/layout/list1"/>
    <dgm:cxn modelId="{D3791039-F850-4C27-8EDE-6269B24BB1E1}" type="presParOf" srcId="{DE56F69A-A38F-422B-A6A6-6A6096F6EF88}" destId="{8FBB6E8A-9E56-4B56-8346-BF9D48C9111E}" srcOrd="0" destOrd="0" presId="urn:microsoft.com/office/officeart/2005/8/layout/list1"/>
    <dgm:cxn modelId="{B6BEE5A6-82FA-4571-8E4E-151163597000}" type="presParOf" srcId="{DE56F69A-A38F-422B-A6A6-6A6096F6EF88}" destId="{052B2EFF-08F2-4C8D-82D8-B35D3152F03C}" srcOrd="1" destOrd="0" presId="urn:microsoft.com/office/officeart/2005/8/layout/list1"/>
    <dgm:cxn modelId="{37134662-F89A-4F10-9812-D2F779CC5E6D}" type="presParOf" srcId="{3103FD3E-B1D8-44D5-A585-8D784717D739}" destId="{C1B20575-ABD0-43EC-9888-83E018A6A5C0}" srcOrd="1" destOrd="0" presId="urn:microsoft.com/office/officeart/2005/8/layout/list1"/>
    <dgm:cxn modelId="{667CDF35-837E-40FB-8EAD-7676076997D7}" type="presParOf" srcId="{3103FD3E-B1D8-44D5-A585-8D784717D739}" destId="{0A1A1F4D-BFA2-4614-8172-681EF895B0CF}" srcOrd="2" destOrd="0" presId="urn:microsoft.com/office/officeart/2005/8/layout/list1"/>
    <dgm:cxn modelId="{0124B751-2273-40E6-A7F2-57E1ACAA29D9}" type="presParOf" srcId="{3103FD3E-B1D8-44D5-A585-8D784717D739}" destId="{9FCC4E69-54D0-4E84-9F61-DC34190D84D4}" srcOrd="3" destOrd="0" presId="urn:microsoft.com/office/officeart/2005/8/layout/list1"/>
    <dgm:cxn modelId="{BE76EF26-C031-4A8E-B227-919CA8341C2E}" type="presParOf" srcId="{3103FD3E-B1D8-44D5-A585-8D784717D739}" destId="{526C8477-BFF9-4E69-B8B1-C40ABB7736AD}" srcOrd="4" destOrd="0" presId="urn:microsoft.com/office/officeart/2005/8/layout/list1"/>
    <dgm:cxn modelId="{AB3CEA4F-0FFA-44FB-AABF-0BB1B6732F89}" type="presParOf" srcId="{526C8477-BFF9-4E69-B8B1-C40ABB7736AD}" destId="{C7E0D934-E166-4E41-BB79-F16BABE65835}" srcOrd="0" destOrd="0" presId="urn:microsoft.com/office/officeart/2005/8/layout/list1"/>
    <dgm:cxn modelId="{732EA7B9-4DD5-4BF2-AF84-950C121007E0}" type="presParOf" srcId="{526C8477-BFF9-4E69-B8B1-C40ABB7736AD}" destId="{5F40D668-3416-4593-A2B2-CAD6129EEEFA}" srcOrd="1" destOrd="0" presId="urn:microsoft.com/office/officeart/2005/8/layout/list1"/>
    <dgm:cxn modelId="{9A98FD20-95EB-46E6-9A55-94F35AD5CC7E}" type="presParOf" srcId="{3103FD3E-B1D8-44D5-A585-8D784717D739}" destId="{4A1FBDCE-C2FF-4671-8303-AC61FB7B68F9}" srcOrd="5" destOrd="0" presId="urn:microsoft.com/office/officeart/2005/8/layout/list1"/>
    <dgm:cxn modelId="{18617438-A498-4AB5-837A-096258C49C93}" type="presParOf" srcId="{3103FD3E-B1D8-44D5-A585-8D784717D739}" destId="{41B3750A-EEEB-4584-BD61-08EAF9A324E6}" srcOrd="6" destOrd="0" presId="urn:microsoft.com/office/officeart/2005/8/layout/list1"/>
    <dgm:cxn modelId="{83CD23B7-14B9-486E-BA87-B7C91FBC2404}" type="presParOf" srcId="{3103FD3E-B1D8-44D5-A585-8D784717D739}" destId="{7E98A0FB-A36B-49CB-BF25-D371C1CFF7A5}" srcOrd="7" destOrd="0" presId="urn:microsoft.com/office/officeart/2005/8/layout/list1"/>
    <dgm:cxn modelId="{755F3153-3887-4819-AFF7-2627F1AEB0F4}" type="presParOf" srcId="{3103FD3E-B1D8-44D5-A585-8D784717D739}" destId="{6CD29B3C-CEEE-4C28-9533-2EB7FDD32D36}" srcOrd="8" destOrd="0" presId="urn:microsoft.com/office/officeart/2005/8/layout/list1"/>
    <dgm:cxn modelId="{FB85E2E9-CA66-4DF4-B5C0-062EF213CDD1}" type="presParOf" srcId="{6CD29B3C-CEEE-4C28-9533-2EB7FDD32D36}" destId="{EB94BAD5-DA52-47FE-A18D-16D0257BD545}" srcOrd="0" destOrd="0" presId="urn:microsoft.com/office/officeart/2005/8/layout/list1"/>
    <dgm:cxn modelId="{72DC32F2-7AA4-441B-8ED7-0DDC3076391D}" type="presParOf" srcId="{6CD29B3C-CEEE-4C28-9533-2EB7FDD32D36}" destId="{92788447-D41C-45BB-B483-3BA33868865E}" srcOrd="1" destOrd="0" presId="urn:microsoft.com/office/officeart/2005/8/layout/list1"/>
    <dgm:cxn modelId="{D531E7FD-9863-4085-BF52-C31AA8E9940E}" type="presParOf" srcId="{3103FD3E-B1D8-44D5-A585-8D784717D739}" destId="{A882FCF0-D36E-4255-ADC1-36DCD81FB183}" srcOrd="9" destOrd="0" presId="urn:microsoft.com/office/officeart/2005/8/layout/list1"/>
    <dgm:cxn modelId="{0C5BC2FE-6F19-4C30-BC2A-C0D91BB6071D}" type="presParOf" srcId="{3103FD3E-B1D8-44D5-A585-8D784717D739}" destId="{4E74C61C-85AF-4EF7-931D-EB2CA52EF4D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FC9C08-DC6C-4262-AC96-DEBE062E0568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2403BD9-22D6-4D78-91A0-02BB41865FC7}">
      <dgm:prSet/>
      <dgm:spPr/>
      <dgm:t>
        <a:bodyPr/>
        <a:lstStyle/>
        <a:p>
          <a:r>
            <a:rPr lang="fr-FR" dirty="0"/>
            <a:t>Qu’est-ce que la méthode Scrum ? : </a:t>
          </a:r>
          <a:endParaRPr lang="en-US" dirty="0"/>
        </a:p>
      </dgm:t>
    </dgm:pt>
    <dgm:pt modelId="{B01BE377-6F92-4D12-8C40-DDD9942147E8}" type="parTrans" cxnId="{59BF7608-EF9A-4D02-A18B-42C39C272F14}">
      <dgm:prSet/>
      <dgm:spPr/>
      <dgm:t>
        <a:bodyPr/>
        <a:lstStyle/>
        <a:p>
          <a:endParaRPr lang="en-US"/>
        </a:p>
      </dgm:t>
    </dgm:pt>
    <dgm:pt modelId="{C614A659-1E86-4736-AD0E-CAB4BE6AC5C1}" type="sibTrans" cxnId="{59BF7608-EF9A-4D02-A18B-42C39C272F14}">
      <dgm:prSet/>
      <dgm:spPr/>
      <dgm:t>
        <a:bodyPr/>
        <a:lstStyle/>
        <a:p>
          <a:endParaRPr lang="en-US"/>
        </a:p>
      </dgm:t>
    </dgm:pt>
    <dgm:pt modelId="{D605C31C-FC21-4BDC-A48E-2F67E05262C4}">
      <dgm:prSet/>
      <dgm:spPr/>
      <dgm:t>
        <a:bodyPr/>
        <a:lstStyle/>
        <a:p>
          <a:r>
            <a:rPr lang="fr-FR" dirty="0"/>
            <a:t>Méthode dite « Agile » de coopération</a:t>
          </a:r>
          <a:endParaRPr lang="en-US" dirty="0"/>
        </a:p>
      </dgm:t>
    </dgm:pt>
    <dgm:pt modelId="{985C3AE6-C3CF-47B9-B77F-EC8537B5DC40}" type="parTrans" cxnId="{B831BD7B-C963-4779-A2DA-CEA3B3B1B829}">
      <dgm:prSet/>
      <dgm:spPr/>
      <dgm:t>
        <a:bodyPr/>
        <a:lstStyle/>
        <a:p>
          <a:endParaRPr lang="en-US"/>
        </a:p>
      </dgm:t>
    </dgm:pt>
    <dgm:pt modelId="{B5B69A29-B108-4FFF-9E64-6F306EF0636E}" type="sibTrans" cxnId="{B831BD7B-C963-4779-A2DA-CEA3B3B1B829}">
      <dgm:prSet/>
      <dgm:spPr/>
      <dgm:t>
        <a:bodyPr/>
        <a:lstStyle/>
        <a:p>
          <a:endParaRPr lang="en-US"/>
        </a:p>
      </dgm:t>
    </dgm:pt>
    <dgm:pt modelId="{21E2AA29-F279-4336-B44F-FCA610CFF9D5}">
      <dgm:prSet/>
      <dgm:spPr/>
      <dgm:t>
        <a:bodyPr/>
        <a:lstStyle/>
        <a:p>
          <a:r>
            <a:rPr lang="fr-FR" dirty="0"/>
            <a:t>Les rôles: </a:t>
          </a:r>
          <a:endParaRPr lang="en-US" dirty="0"/>
        </a:p>
      </dgm:t>
    </dgm:pt>
    <dgm:pt modelId="{AA74DE9F-84F0-467C-861E-2C63DA1AEC41}" type="parTrans" cxnId="{D636250C-C1EF-4DF1-A9AB-7A7ACACDD4AB}">
      <dgm:prSet/>
      <dgm:spPr/>
      <dgm:t>
        <a:bodyPr/>
        <a:lstStyle/>
        <a:p>
          <a:endParaRPr lang="en-US"/>
        </a:p>
      </dgm:t>
    </dgm:pt>
    <dgm:pt modelId="{D082EE5A-41BB-4135-A101-BBDF2EBAA8D9}" type="sibTrans" cxnId="{D636250C-C1EF-4DF1-A9AB-7A7ACACDD4AB}">
      <dgm:prSet/>
      <dgm:spPr/>
      <dgm:t>
        <a:bodyPr/>
        <a:lstStyle/>
        <a:p>
          <a:endParaRPr lang="en-US"/>
        </a:p>
      </dgm:t>
    </dgm:pt>
    <dgm:pt modelId="{7136A577-D723-454F-AEB8-E58FE460C6F3}">
      <dgm:prSet/>
      <dgm:spPr/>
      <dgm:t>
        <a:bodyPr/>
        <a:lstStyle/>
        <a:p>
          <a:endParaRPr lang="en-US" dirty="0"/>
        </a:p>
      </dgm:t>
    </dgm:pt>
    <dgm:pt modelId="{7B9A59CA-481D-49C5-94A3-B4C8756CEAC3}" type="parTrans" cxnId="{6FADA9AC-3B61-4031-8D89-91096DE5D479}">
      <dgm:prSet/>
      <dgm:spPr/>
      <dgm:t>
        <a:bodyPr/>
        <a:lstStyle/>
        <a:p>
          <a:endParaRPr lang="en-US"/>
        </a:p>
      </dgm:t>
    </dgm:pt>
    <dgm:pt modelId="{B9520E26-F194-4248-B4FA-607DBCD24284}" type="sibTrans" cxnId="{6FADA9AC-3B61-4031-8D89-91096DE5D479}">
      <dgm:prSet/>
      <dgm:spPr/>
      <dgm:t>
        <a:bodyPr/>
        <a:lstStyle/>
        <a:p>
          <a:endParaRPr lang="en-US"/>
        </a:p>
      </dgm:t>
    </dgm:pt>
    <dgm:pt modelId="{DB933DE0-CD78-45A6-84BD-C6C1ED3BE8EA}">
      <dgm:prSet/>
      <dgm:spPr/>
      <dgm:t>
        <a:bodyPr/>
        <a:lstStyle/>
        <a:p>
          <a:r>
            <a:rPr lang="fr-FR"/>
            <a:t>Utilisée dans le cadre de la réalisation de projet. </a:t>
          </a:r>
          <a:endParaRPr lang="en-US" dirty="0"/>
        </a:p>
      </dgm:t>
    </dgm:pt>
    <dgm:pt modelId="{11DB3F95-E71B-420E-BD45-B1019B94B49F}" type="parTrans" cxnId="{D69D6250-E096-49F7-A57B-C4235DDC0A86}">
      <dgm:prSet/>
      <dgm:spPr/>
      <dgm:t>
        <a:bodyPr/>
        <a:lstStyle/>
        <a:p>
          <a:endParaRPr lang="fr-FR"/>
        </a:p>
      </dgm:t>
    </dgm:pt>
    <dgm:pt modelId="{7F45D322-AA69-470C-96FF-291C076FDAC4}" type="sibTrans" cxnId="{D69D6250-E096-49F7-A57B-C4235DDC0A86}">
      <dgm:prSet/>
      <dgm:spPr/>
      <dgm:t>
        <a:bodyPr/>
        <a:lstStyle/>
        <a:p>
          <a:endParaRPr lang="fr-FR"/>
        </a:p>
      </dgm:t>
    </dgm:pt>
    <dgm:pt modelId="{A5568343-DF81-4BFE-807D-2DF2095B43B1}">
      <dgm:prSet/>
      <dgm:spPr/>
      <dgm:t>
        <a:bodyPr/>
        <a:lstStyle/>
        <a:p>
          <a:r>
            <a:rPr lang="fr-FR"/>
            <a:t>Simple et peu contraignante .</a:t>
          </a:r>
          <a:endParaRPr lang="en-US" dirty="0"/>
        </a:p>
      </dgm:t>
    </dgm:pt>
    <dgm:pt modelId="{FD7661E3-D606-4857-A51A-004D2E87D0EC}" type="parTrans" cxnId="{E7B81E88-2635-4884-8DD8-1986AEF22347}">
      <dgm:prSet/>
      <dgm:spPr/>
      <dgm:t>
        <a:bodyPr/>
        <a:lstStyle/>
        <a:p>
          <a:endParaRPr lang="fr-FR"/>
        </a:p>
      </dgm:t>
    </dgm:pt>
    <dgm:pt modelId="{676AC6AD-1A07-4B4E-967A-398C76A6016F}" type="sibTrans" cxnId="{E7B81E88-2635-4884-8DD8-1986AEF22347}">
      <dgm:prSet/>
      <dgm:spPr/>
      <dgm:t>
        <a:bodyPr/>
        <a:lstStyle/>
        <a:p>
          <a:endParaRPr lang="fr-FR"/>
        </a:p>
      </dgm:t>
    </dgm:pt>
    <dgm:pt modelId="{405BED45-C6A4-41E3-AD7A-9D6241B828B0}">
      <dgm:prSet/>
      <dgm:spPr/>
      <dgm:t>
        <a:bodyPr/>
        <a:lstStyle/>
        <a:p>
          <a:r>
            <a:rPr lang="fr-FR" b="0" i="0" baseline="0" dirty="0"/>
            <a:t>Se base sur 12 principes</a:t>
          </a:r>
          <a:endParaRPr lang="en-US" dirty="0"/>
        </a:p>
      </dgm:t>
    </dgm:pt>
    <dgm:pt modelId="{FCC4B800-4E3A-421C-A07A-80EE7DD3A54C}" type="parTrans" cxnId="{DFE5B587-867B-4DE8-BB48-28441D218F44}">
      <dgm:prSet/>
      <dgm:spPr/>
      <dgm:t>
        <a:bodyPr/>
        <a:lstStyle/>
        <a:p>
          <a:endParaRPr lang="fr-FR"/>
        </a:p>
      </dgm:t>
    </dgm:pt>
    <dgm:pt modelId="{DA883C73-BDCB-41AE-B11C-D308ADEB7B5C}" type="sibTrans" cxnId="{DFE5B587-867B-4DE8-BB48-28441D218F44}">
      <dgm:prSet/>
      <dgm:spPr/>
      <dgm:t>
        <a:bodyPr/>
        <a:lstStyle/>
        <a:p>
          <a:endParaRPr lang="fr-FR"/>
        </a:p>
      </dgm:t>
    </dgm:pt>
    <dgm:pt modelId="{59117950-3D64-4655-8266-692908664EFF}">
      <dgm:prSet/>
      <dgm:spPr/>
      <dgm:t>
        <a:bodyPr/>
        <a:lstStyle/>
        <a:p>
          <a:endParaRPr lang="en-US" dirty="0"/>
        </a:p>
      </dgm:t>
    </dgm:pt>
    <dgm:pt modelId="{0C45D924-9C21-4CBE-9BC8-8C7384833CEA}" type="parTrans" cxnId="{650F1CCB-4150-4D2A-9BA9-4B91E8F37F79}">
      <dgm:prSet/>
      <dgm:spPr/>
    </dgm:pt>
    <dgm:pt modelId="{39CD931B-1C54-4AAB-8478-500861FDB96A}" type="sibTrans" cxnId="{650F1CCB-4150-4D2A-9BA9-4B91E8F37F79}">
      <dgm:prSet/>
      <dgm:spPr/>
    </dgm:pt>
    <dgm:pt modelId="{8E554989-01FF-4C98-868F-C83C25CBAE9A}">
      <dgm:prSet/>
      <dgm:spPr/>
      <dgm:t>
        <a:bodyPr/>
        <a:lstStyle/>
        <a:p>
          <a:endParaRPr lang="en-US" dirty="0"/>
        </a:p>
      </dgm:t>
    </dgm:pt>
    <dgm:pt modelId="{0B5D395A-8EAD-48A1-AF02-7CA36C67F30A}" type="parTrans" cxnId="{0C6ABA6C-D42E-41E9-97FA-92E385D1EBC2}">
      <dgm:prSet/>
      <dgm:spPr/>
    </dgm:pt>
    <dgm:pt modelId="{09B46E8F-8CA3-436D-9976-3FD862100891}" type="sibTrans" cxnId="{0C6ABA6C-D42E-41E9-97FA-92E385D1EBC2}">
      <dgm:prSet/>
      <dgm:spPr/>
    </dgm:pt>
    <dgm:pt modelId="{28C006F2-2BAB-42C5-B33B-9C0B3A88C62B}">
      <dgm:prSet/>
      <dgm:spPr/>
      <dgm:t>
        <a:bodyPr/>
        <a:lstStyle/>
        <a:p>
          <a:endParaRPr lang="en-US" dirty="0"/>
        </a:p>
      </dgm:t>
    </dgm:pt>
    <dgm:pt modelId="{21EA8365-46A5-461F-B74B-F6BF00555351}" type="parTrans" cxnId="{2CDA4392-CA93-48DE-83AB-27E9F2ECA630}">
      <dgm:prSet/>
      <dgm:spPr/>
    </dgm:pt>
    <dgm:pt modelId="{B1AAB64A-3861-48DF-9EB0-FAEC1799AE0E}" type="sibTrans" cxnId="{2CDA4392-CA93-48DE-83AB-27E9F2ECA630}">
      <dgm:prSet/>
      <dgm:spPr/>
    </dgm:pt>
    <dgm:pt modelId="{A467FFAE-D194-4088-AD22-61A642C928AF}">
      <dgm:prSet/>
      <dgm:spPr/>
      <dgm:t>
        <a:bodyPr/>
        <a:lstStyle/>
        <a:p>
          <a:endParaRPr lang="en-US" dirty="0"/>
        </a:p>
      </dgm:t>
    </dgm:pt>
    <dgm:pt modelId="{F13E6F80-8089-4A0E-8767-9C1A4EA8327F}" type="parTrans" cxnId="{B3E6A82B-BEAE-4DF6-AED4-204B39EA5893}">
      <dgm:prSet/>
      <dgm:spPr/>
    </dgm:pt>
    <dgm:pt modelId="{C5C0B8FC-0632-4ECF-A8EB-5908B237BD3A}" type="sibTrans" cxnId="{B3E6A82B-BEAE-4DF6-AED4-204B39EA5893}">
      <dgm:prSet/>
      <dgm:spPr/>
    </dgm:pt>
    <dgm:pt modelId="{054F267E-867A-45A5-AD46-E19022FEB775}" type="pres">
      <dgm:prSet presAssocID="{ADFC9C08-DC6C-4262-AC96-DEBE062E0568}" presName="linear" presStyleCnt="0">
        <dgm:presLayoutVars>
          <dgm:dir/>
          <dgm:animLvl val="lvl"/>
          <dgm:resizeHandles val="exact"/>
        </dgm:presLayoutVars>
      </dgm:prSet>
      <dgm:spPr/>
    </dgm:pt>
    <dgm:pt modelId="{AF91E354-4E90-4483-AC11-C4D55DEE8F80}" type="pres">
      <dgm:prSet presAssocID="{B2403BD9-22D6-4D78-91A0-02BB41865FC7}" presName="parentLin" presStyleCnt="0"/>
      <dgm:spPr/>
    </dgm:pt>
    <dgm:pt modelId="{6829A0E2-261C-4CDB-AA6F-1F360F3C1006}" type="pres">
      <dgm:prSet presAssocID="{B2403BD9-22D6-4D78-91A0-02BB41865FC7}" presName="parentLeftMargin" presStyleLbl="node1" presStyleIdx="0" presStyleCnt="2"/>
      <dgm:spPr/>
    </dgm:pt>
    <dgm:pt modelId="{18A7DB4A-F3A4-487F-9C21-BD024618E982}" type="pres">
      <dgm:prSet presAssocID="{B2403BD9-22D6-4D78-91A0-02BB41865FC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0A25301-2A0D-4D89-BDA0-D270ECB43101}" type="pres">
      <dgm:prSet presAssocID="{B2403BD9-22D6-4D78-91A0-02BB41865FC7}" presName="negativeSpace" presStyleCnt="0"/>
      <dgm:spPr/>
    </dgm:pt>
    <dgm:pt modelId="{0F24B223-35EE-4C43-B0F7-AF30B2F26E54}" type="pres">
      <dgm:prSet presAssocID="{B2403BD9-22D6-4D78-91A0-02BB41865FC7}" presName="childText" presStyleLbl="conFgAcc1" presStyleIdx="0" presStyleCnt="2">
        <dgm:presLayoutVars>
          <dgm:bulletEnabled val="1"/>
        </dgm:presLayoutVars>
      </dgm:prSet>
      <dgm:spPr/>
    </dgm:pt>
    <dgm:pt modelId="{0E2309C3-59B7-426A-BD72-37AF04772091}" type="pres">
      <dgm:prSet presAssocID="{C614A659-1E86-4736-AD0E-CAB4BE6AC5C1}" presName="spaceBetweenRectangles" presStyleCnt="0"/>
      <dgm:spPr/>
    </dgm:pt>
    <dgm:pt modelId="{FB7B9109-A307-481D-B686-C7CDC7271697}" type="pres">
      <dgm:prSet presAssocID="{21E2AA29-F279-4336-B44F-FCA610CFF9D5}" presName="parentLin" presStyleCnt="0"/>
      <dgm:spPr/>
    </dgm:pt>
    <dgm:pt modelId="{CA4496BF-65B4-49F9-BB8B-CBD481DD327F}" type="pres">
      <dgm:prSet presAssocID="{21E2AA29-F279-4336-B44F-FCA610CFF9D5}" presName="parentLeftMargin" presStyleLbl="node1" presStyleIdx="0" presStyleCnt="2"/>
      <dgm:spPr/>
    </dgm:pt>
    <dgm:pt modelId="{F8143248-80F9-4A8E-AD26-263AAE148BC7}" type="pres">
      <dgm:prSet presAssocID="{21E2AA29-F279-4336-B44F-FCA610CFF9D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897D8914-A844-41AC-88E9-B73FFBAEE96D}" type="pres">
      <dgm:prSet presAssocID="{21E2AA29-F279-4336-B44F-FCA610CFF9D5}" presName="negativeSpace" presStyleCnt="0"/>
      <dgm:spPr/>
    </dgm:pt>
    <dgm:pt modelId="{5A882ACB-3865-4801-8605-E29336B87184}" type="pres">
      <dgm:prSet presAssocID="{21E2AA29-F279-4336-B44F-FCA610CFF9D5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9BF7608-EF9A-4D02-A18B-42C39C272F14}" srcId="{ADFC9C08-DC6C-4262-AC96-DEBE062E0568}" destId="{B2403BD9-22D6-4D78-91A0-02BB41865FC7}" srcOrd="0" destOrd="0" parTransId="{B01BE377-6F92-4D12-8C40-DDD9942147E8}" sibTransId="{C614A659-1E86-4736-AD0E-CAB4BE6AC5C1}"/>
    <dgm:cxn modelId="{D636250C-C1EF-4DF1-A9AB-7A7ACACDD4AB}" srcId="{ADFC9C08-DC6C-4262-AC96-DEBE062E0568}" destId="{21E2AA29-F279-4336-B44F-FCA610CFF9D5}" srcOrd="1" destOrd="0" parTransId="{AA74DE9F-84F0-467C-861E-2C63DA1AEC41}" sibTransId="{D082EE5A-41BB-4135-A101-BBDF2EBAA8D9}"/>
    <dgm:cxn modelId="{B3E6A82B-BEAE-4DF6-AED4-204B39EA5893}" srcId="{21E2AA29-F279-4336-B44F-FCA610CFF9D5}" destId="{A467FFAE-D194-4088-AD22-61A642C928AF}" srcOrd="3" destOrd="0" parTransId="{F13E6F80-8089-4A0E-8767-9C1A4EA8327F}" sibTransId="{C5C0B8FC-0632-4ECF-A8EB-5908B237BD3A}"/>
    <dgm:cxn modelId="{0302373C-F6CD-4838-82AE-9E22C3F5701F}" type="presOf" srcId="{A5568343-DF81-4BFE-807D-2DF2095B43B1}" destId="{0F24B223-35EE-4C43-B0F7-AF30B2F26E54}" srcOrd="0" destOrd="2" presId="urn:microsoft.com/office/officeart/2005/8/layout/list1"/>
    <dgm:cxn modelId="{0C6ABA6C-D42E-41E9-97FA-92E385D1EBC2}" srcId="{21E2AA29-F279-4336-B44F-FCA610CFF9D5}" destId="{8E554989-01FF-4C98-868F-C83C25CBAE9A}" srcOrd="1" destOrd="0" parTransId="{0B5D395A-8EAD-48A1-AF02-7CA36C67F30A}" sibTransId="{09B46E8F-8CA3-436D-9976-3FD862100891}"/>
    <dgm:cxn modelId="{D69D6250-E096-49F7-A57B-C4235DDC0A86}" srcId="{B2403BD9-22D6-4D78-91A0-02BB41865FC7}" destId="{DB933DE0-CD78-45A6-84BD-C6C1ED3BE8EA}" srcOrd="1" destOrd="0" parTransId="{11DB3F95-E71B-420E-BD45-B1019B94B49F}" sibTransId="{7F45D322-AA69-470C-96FF-291C076FDAC4}"/>
    <dgm:cxn modelId="{C6769156-7C1E-44B4-A2FB-50DDE51E511D}" type="presOf" srcId="{8E554989-01FF-4C98-868F-C83C25CBAE9A}" destId="{5A882ACB-3865-4801-8605-E29336B87184}" srcOrd="0" destOrd="1" presId="urn:microsoft.com/office/officeart/2005/8/layout/list1"/>
    <dgm:cxn modelId="{B831BD7B-C963-4779-A2DA-CEA3B3B1B829}" srcId="{B2403BD9-22D6-4D78-91A0-02BB41865FC7}" destId="{D605C31C-FC21-4BDC-A48E-2F67E05262C4}" srcOrd="0" destOrd="0" parTransId="{985C3AE6-C3CF-47B9-B77F-EC8537B5DC40}" sibTransId="{B5B69A29-B108-4FFF-9E64-6F306EF0636E}"/>
    <dgm:cxn modelId="{E400C37C-4872-4ABA-9AC6-17CF7F565CCD}" type="presOf" srcId="{405BED45-C6A4-41E3-AD7A-9D6241B828B0}" destId="{0F24B223-35EE-4C43-B0F7-AF30B2F26E54}" srcOrd="0" destOrd="3" presId="urn:microsoft.com/office/officeart/2005/8/layout/list1"/>
    <dgm:cxn modelId="{9299FC81-93AC-46A8-BA99-26FDAB774528}" type="presOf" srcId="{28C006F2-2BAB-42C5-B33B-9C0B3A88C62B}" destId="{5A882ACB-3865-4801-8605-E29336B87184}" srcOrd="0" destOrd="2" presId="urn:microsoft.com/office/officeart/2005/8/layout/list1"/>
    <dgm:cxn modelId="{75940586-F4F2-4BED-9314-26990D00F1FA}" type="presOf" srcId="{B2403BD9-22D6-4D78-91A0-02BB41865FC7}" destId="{18A7DB4A-F3A4-487F-9C21-BD024618E982}" srcOrd="1" destOrd="0" presId="urn:microsoft.com/office/officeart/2005/8/layout/list1"/>
    <dgm:cxn modelId="{DFE5B587-867B-4DE8-BB48-28441D218F44}" srcId="{B2403BD9-22D6-4D78-91A0-02BB41865FC7}" destId="{405BED45-C6A4-41E3-AD7A-9D6241B828B0}" srcOrd="3" destOrd="0" parTransId="{FCC4B800-4E3A-421C-A07A-80EE7DD3A54C}" sibTransId="{DA883C73-BDCB-41AE-B11C-D308ADEB7B5C}"/>
    <dgm:cxn modelId="{B3BEF787-178D-4CD8-830F-B78587D8EB91}" type="presOf" srcId="{B2403BD9-22D6-4D78-91A0-02BB41865FC7}" destId="{6829A0E2-261C-4CDB-AA6F-1F360F3C1006}" srcOrd="0" destOrd="0" presId="urn:microsoft.com/office/officeart/2005/8/layout/list1"/>
    <dgm:cxn modelId="{E7B81E88-2635-4884-8DD8-1986AEF22347}" srcId="{B2403BD9-22D6-4D78-91A0-02BB41865FC7}" destId="{A5568343-DF81-4BFE-807D-2DF2095B43B1}" srcOrd="2" destOrd="0" parTransId="{FD7661E3-D606-4857-A51A-004D2E87D0EC}" sibTransId="{676AC6AD-1A07-4B4E-967A-398C76A6016F}"/>
    <dgm:cxn modelId="{2CDA4392-CA93-48DE-83AB-27E9F2ECA630}" srcId="{21E2AA29-F279-4336-B44F-FCA610CFF9D5}" destId="{28C006F2-2BAB-42C5-B33B-9C0B3A88C62B}" srcOrd="2" destOrd="0" parTransId="{21EA8365-46A5-461F-B74B-F6BF00555351}" sibTransId="{B1AAB64A-3861-48DF-9EB0-FAEC1799AE0E}"/>
    <dgm:cxn modelId="{802A94AC-1C44-4144-B542-8403355C7826}" type="presOf" srcId="{A467FFAE-D194-4088-AD22-61A642C928AF}" destId="{5A882ACB-3865-4801-8605-E29336B87184}" srcOrd="0" destOrd="3" presId="urn:microsoft.com/office/officeart/2005/8/layout/list1"/>
    <dgm:cxn modelId="{6FADA9AC-3B61-4031-8D89-91096DE5D479}" srcId="{21E2AA29-F279-4336-B44F-FCA610CFF9D5}" destId="{7136A577-D723-454F-AEB8-E58FE460C6F3}" srcOrd="4" destOrd="0" parTransId="{7B9A59CA-481D-49C5-94A3-B4C8756CEAC3}" sibTransId="{B9520E26-F194-4248-B4FA-607DBCD24284}"/>
    <dgm:cxn modelId="{D16A30B5-667F-4796-B69F-27713C2B37AA}" type="presOf" srcId="{59117950-3D64-4655-8266-692908664EFF}" destId="{5A882ACB-3865-4801-8605-E29336B87184}" srcOrd="0" destOrd="0" presId="urn:microsoft.com/office/officeart/2005/8/layout/list1"/>
    <dgm:cxn modelId="{9CD238BD-5A90-434E-B825-F669E6AC0D29}" type="presOf" srcId="{ADFC9C08-DC6C-4262-AC96-DEBE062E0568}" destId="{054F267E-867A-45A5-AD46-E19022FEB775}" srcOrd="0" destOrd="0" presId="urn:microsoft.com/office/officeart/2005/8/layout/list1"/>
    <dgm:cxn modelId="{C5C7B4BE-BF61-4137-B9D0-E924E284A623}" type="presOf" srcId="{21E2AA29-F279-4336-B44F-FCA610CFF9D5}" destId="{CA4496BF-65B4-49F9-BB8B-CBD481DD327F}" srcOrd="0" destOrd="0" presId="urn:microsoft.com/office/officeart/2005/8/layout/list1"/>
    <dgm:cxn modelId="{EF2582C6-1EC4-4183-B313-9A794B7EB9E5}" type="presOf" srcId="{D605C31C-FC21-4BDC-A48E-2F67E05262C4}" destId="{0F24B223-35EE-4C43-B0F7-AF30B2F26E54}" srcOrd="0" destOrd="0" presId="urn:microsoft.com/office/officeart/2005/8/layout/list1"/>
    <dgm:cxn modelId="{F58233C9-794B-4D32-BFC2-F6B497D59093}" type="presOf" srcId="{DB933DE0-CD78-45A6-84BD-C6C1ED3BE8EA}" destId="{0F24B223-35EE-4C43-B0F7-AF30B2F26E54}" srcOrd="0" destOrd="1" presId="urn:microsoft.com/office/officeart/2005/8/layout/list1"/>
    <dgm:cxn modelId="{650F1CCB-4150-4D2A-9BA9-4B91E8F37F79}" srcId="{21E2AA29-F279-4336-B44F-FCA610CFF9D5}" destId="{59117950-3D64-4655-8266-692908664EFF}" srcOrd="0" destOrd="0" parTransId="{0C45D924-9C21-4CBE-9BC8-8C7384833CEA}" sibTransId="{39CD931B-1C54-4AAB-8478-500861FDB96A}"/>
    <dgm:cxn modelId="{C3F58DCB-23E0-4E66-8199-5F86AC462FE9}" type="presOf" srcId="{21E2AA29-F279-4336-B44F-FCA610CFF9D5}" destId="{F8143248-80F9-4A8E-AD26-263AAE148BC7}" srcOrd="1" destOrd="0" presId="urn:microsoft.com/office/officeart/2005/8/layout/list1"/>
    <dgm:cxn modelId="{940E5EFB-5003-4573-AF52-6FD2EC3608EC}" type="presOf" srcId="{7136A577-D723-454F-AEB8-E58FE460C6F3}" destId="{5A882ACB-3865-4801-8605-E29336B87184}" srcOrd="0" destOrd="4" presId="urn:microsoft.com/office/officeart/2005/8/layout/list1"/>
    <dgm:cxn modelId="{1A573785-B69B-427B-B8AC-7EE65072BDF4}" type="presParOf" srcId="{054F267E-867A-45A5-AD46-E19022FEB775}" destId="{AF91E354-4E90-4483-AC11-C4D55DEE8F80}" srcOrd="0" destOrd="0" presId="urn:microsoft.com/office/officeart/2005/8/layout/list1"/>
    <dgm:cxn modelId="{BF5BCBA2-A464-44E6-B72B-D304597DB932}" type="presParOf" srcId="{AF91E354-4E90-4483-AC11-C4D55DEE8F80}" destId="{6829A0E2-261C-4CDB-AA6F-1F360F3C1006}" srcOrd="0" destOrd="0" presId="urn:microsoft.com/office/officeart/2005/8/layout/list1"/>
    <dgm:cxn modelId="{AC7F2C30-1FE7-45B2-9042-30CB647FC542}" type="presParOf" srcId="{AF91E354-4E90-4483-AC11-C4D55DEE8F80}" destId="{18A7DB4A-F3A4-487F-9C21-BD024618E982}" srcOrd="1" destOrd="0" presId="urn:microsoft.com/office/officeart/2005/8/layout/list1"/>
    <dgm:cxn modelId="{5FF4474F-6779-4AB0-92B4-7001A5D529FA}" type="presParOf" srcId="{054F267E-867A-45A5-AD46-E19022FEB775}" destId="{D0A25301-2A0D-4D89-BDA0-D270ECB43101}" srcOrd="1" destOrd="0" presId="urn:microsoft.com/office/officeart/2005/8/layout/list1"/>
    <dgm:cxn modelId="{C03A3F5A-F04C-4961-83E5-3825EBEECDEB}" type="presParOf" srcId="{054F267E-867A-45A5-AD46-E19022FEB775}" destId="{0F24B223-35EE-4C43-B0F7-AF30B2F26E54}" srcOrd="2" destOrd="0" presId="urn:microsoft.com/office/officeart/2005/8/layout/list1"/>
    <dgm:cxn modelId="{4AAFA67D-AC89-48BA-9325-6F1AAEA4A907}" type="presParOf" srcId="{054F267E-867A-45A5-AD46-E19022FEB775}" destId="{0E2309C3-59B7-426A-BD72-37AF04772091}" srcOrd="3" destOrd="0" presId="urn:microsoft.com/office/officeart/2005/8/layout/list1"/>
    <dgm:cxn modelId="{CE1271D2-D2D3-4CCC-8BD7-AB17EB6460C9}" type="presParOf" srcId="{054F267E-867A-45A5-AD46-E19022FEB775}" destId="{FB7B9109-A307-481D-B686-C7CDC7271697}" srcOrd="4" destOrd="0" presId="urn:microsoft.com/office/officeart/2005/8/layout/list1"/>
    <dgm:cxn modelId="{41EFA435-1E19-46FC-BC78-A8898EBC535A}" type="presParOf" srcId="{FB7B9109-A307-481D-B686-C7CDC7271697}" destId="{CA4496BF-65B4-49F9-BB8B-CBD481DD327F}" srcOrd="0" destOrd="0" presId="urn:microsoft.com/office/officeart/2005/8/layout/list1"/>
    <dgm:cxn modelId="{D4A3BCAF-CEA1-46B5-BC6E-F79142721D37}" type="presParOf" srcId="{FB7B9109-A307-481D-B686-C7CDC7271697}" destId="{F8143248-80F9-4A8E-AD26-263AAE148BC7}" srcOrd="1" destOrd="0" presId="urn:microsoft.com/office/officeart/2005/8/layout/list1"/>
    <dgm:cxn modelId="{A1958E67-7D82-487D-A7FF-38CDDC766E98}" type="presParOf" srcId="{054F267E-867A-45A5-AD46-E19022FEB775}" destId="{897D8914-A844-41AC-88E9-B73FFBAEE96D}" srcOrd="5" destOrd="0" presId="urn:microsoft.com/office/officeart/2005/8/layout/list1"/>
    <dgm:cxn modelId="{265E6A5F-AF28-47ED-A704-B2B63A811B65}" type="presParOf" srcId="{054F267E-867A-45A5-AD46-E19022FEB775}" destId="{5A882ACB-3865-4801-8605-E29336B8718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B18246-E2E2-4361-9EB9-43824F3C09A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19E5C24-6387-42F5-B519-C0C594B7E317}">
      <dgm:prSet/>
      <dgm:spPr/>
      <dgm:t>
        <a:bodyPr/>
        <a:lstStyle/>
        <a:p>
          <a:r>
            <a:rPr lang="fr-FR" dirty="0"/>
            <a:t>Comment cela fonctionne ?</a:t>
          </a:r>
          <a:endParaRPr lang="en-US" dirty="0"/>
        </a:p>
      </dgm:t>
    </dgm:pt>
    <dgm:pt modelId="{BDBFD680-BE67-46E2-87A4-0CE807A4962F}" type="parTrans" cxnId="{4DBEE8B8-97B3-4496-AC28-211B4089846D}">
      <dgm:prSet/>
      <dgm:spPr/>
      <dgm:t>
        <a:bodyPr/>
        <a:lstStyle/>
        <a:p>
          <a:endParaRPr lang="en-US"/>
        </a:p>
      </dgm:t>
    </dgm:pt>
    <dgm:pt modelId="{4534CD65-9FF0-47A7-99F9-CD50CBBC592B}" type="sibTrans" cxnId="{4DBEE8B8-97B3-4496-AC28-211B4089846D}">
      <dgm:prSet/>
      <dgm:spPr/>
      <dgm:t>
        <a:bodyPr/>
        <a:lstStyle/>
        <a:p>
          <a:endParaRPr lang="en-US"/>
        </a:p>
      </dgm:t>
    </dgm:pt>
    <dgm:pt modelId="{B29B7DD9-4C54-450A-B38A-DDF6FF40B1B7}">
      <dgm:prSet/>
      <dgm:spPr/>
      <dgm:t>
        <a:bodyPr/>
        <a:lstStyle/>
        <a:p>
          <a:endParaRPr lang="en-US" dirty="0"/>
        </a:p>
      </dgm:t>
    </dgm:pt>
    <dgm:pt modelId="{203C9AAB-C230-4CD0-B37E-64A2AC46BD75}" type="parTrans" cxnId="{BE07E9CD-F1EB-4775-9E83-7AD6979092BA}">
      <dgm:prSet/>
      <dgm:spPr/>
      <dgm:t>
        <a:bodyPr/>
        <a:lstStyle/>
        <a:p>
          <a:endParaRPr lang="en-US"/>
        </a:p>
      </dgm:t>
    </dgm:pt>
    <dgm:pt modelId="{7DB15666-CC4F-406A-8A82-32573E328DBF}" type="sibTrans" cxnId="{BE07E9CD-F1EB-4775-9E83-7AD6979092BA}">
      <dgm:prSet/>
      <dgm:spPr/>
      <dgm:t>
        <a:bodyPr/>
        <a:lstStyle/>
        <a:p>
          <a:endParaRPr lang="en-US"/>
        </a:p>
      </dgm:t>
    </dgm:pt>
    <dgm:pt modelId="{2F9CD3DD-265F-4920-8928-FBA446DA4BBE}">
      <dgm:prSet/>
      <dgm:spPr/>
      <dgm:t>
        <a:bodyPr/>
        <a:lstStyle/>
        <a:p>
          <a:r>
            <a:rPr lang="fr-FR" dirty="0"/>
            <a:t>Les étapes et cérémonies: </a:t>
          </a:r>
          <a:endParaRPr lang="en-US" dirty="0"/>
        </a:p>
      </dgm:t>
    </dgm:pt>
    <dgm:pt modelId="{AB5A2B3A-C9B0-445F-ACBF-75D8853EFE11}" type="parTrans" cxnId="{B0DF6292-2A4F-48EC-B547-F79601AFBCE1}">
      <dgm:prSet/>
      <dgm:spPr/>
      <dgm:t>
        <a:bodyPr/>
        <a:lstStyle/>
        <a:p>
          <a:endParaRPr lang="en-US"/>
        </a:p>
      </dgm:t>
    </dgm:pt>
    <dgm:pt modelId="{E4CD7C0F-F46C-4FBD-AB01-DD5236CF9B68}" type="sibTrans" cxnId="{B0DF6292-2A4F-48EC-B547-F79601AFBCE1}">
      <dgm:prSet/>
      <dgm:spPr/>
      <dgm:t>
        <a:bodyPr/>
        <a:lstStyle/>
        <a:p>
          <a:endParaRPr lang="en-US"/>
        </a:p>
      </dgm:t>
    </dgm:pt>
    <dgm:pt modelId="{3D2F60FA-E037-48CB-87A1-80FA9367D535}">
      <dgm:prSet/>
      <dgm:spPr/>
      <dgm:t>
        <a:bodyPr/>
        <a:lstStyle/>
        <a:p>
          <a:endParaRPr lang="en-US" dirty="0"/>
        </a:p>
      </dgm:t>
    </dgm:pt>
    <dgm:pt modelId="{67831E5D-FD74-42D0-AB2A-93959F206C17}" type="parTrans" cxnId="{3ADE6933-78EC-4949-A8B1-4DA97CA9112E}">
      <dgm:prSet/>
      <dgm:spPr/>
      <dgm:t>
        <a:bodyPr/>
        <a:lstStyle/>
        <a:p>
          <a:endParaRPr lang="en-US"/>
        </a:p>
      </dgm:t>
    </dgm:pt>
    <dgm:pt modelId="{4390B5C3-055C-4962-9679-B4FE5117DFC5}" type="sibTrans" cxnId="{3ADE6933-78EC-4949-A8B1-4DA97CA9112E}">
      <dgm:prSet/>
      <dgm:spPr/>
      <dgm:t>
        <a:bodyPr/>
        <a:lstStyle/>
        <a:p>
          <a:endParaRPr lang="en-US"/>
        </a:p>
      </dgm:t>
    </dgm:pt>
    <dgm:pt modelId="{98CAD270-31A8-4F94-96CB-266C493F9972}">
      <dgm:prSet/>
      <dgm:spPr/>
      <dgm:t>
        <a:bodyPr/>
        <a:lstStyle/>
        <a:p>
          <a:endParaRPr lang="en-US" dirty="0"/>
        </a:p>
      </dgm:t>
    </dgm:pt>
    <dgm:pt modelId="{9065470D-DEED-4D98-93BC-E53DEBB02993}" type="parTrans" cxnId="{6CDDBA29-02B8-4947-B890-D16F04F8D33E}">
      <dgm:prSet/>
      <dgm:spPr/>
      <dgm:t>
        <a:bodyPr/>
        <a:lstStyle/>
        <a:p>
          <a:endParaRPr lang="fr-FR"/>
        </a:p>
      </dgm:t>
    </dgm:pt>
    <dgm:pt modelId="{DD70E936-1856-42EA-A33E-93048BF96E06}" type="sibTrans" cxnId="{6CDDBA29-02B8-4947-B890-D16F04F8D33E}">
      <dgm:prSet/>
      <dgm:spPr/>
      <dgm:t>
        <a:bodyPr/>
        <a:lstStyle/>
        <a:p>
          <a:endParaRPr lang="fr-FR"/>
        </a:p>
      </dgm:t>
    </dgm:pt>
    <dgm:pt modelId="{6E9737A4-310D-4A4D-A1B0-EBF02EFCEAE3}">
      <dgm:prSet/>
      <dgm:spPr/>
      <dgm:t>
        <a:bodyPr/>
        <a:lstStyle/>
        <a:p>
          <a:endParaRPr lang="en-US" dirty="0"/>
        </a:p>
      </dgm:t>
    </dgm:pt>
    <dgm:pt modelId="{203DE763-A480-4F2E-A9D3-680EA455E0D9}" type="parTrans" cxnId="{EE0F157C-361A-4ACD-B30B-DC4AF3F752AC}">
      <dgm:prSet/>
      <dgm:spPr/>
      <dgm:t>
        <a:bodyPr/>
        <a:lstStyle/>
        <a:p>
          <a:endParaRPr lang="fr-FR"/>
        </a:p>
      </dgm:t>
    </dgm:pt>
    <dgm:pt modelId="{E0F5D290-4DA4-47CB-8415-BF7DC187DB29}" type="sibTrans" cxnId="{EE0F157C-361A-4ACD-B30B-DC4AF3F752AC}">
      <dgm:prSet/>
      <dgm:spPr/>
      <dgm:t>
        <a:bodyPr/>
        <a:lstStyle/>
        <a:p>
          <a:endParaRPr lang="fr-FR"/>
        </a:p>
      </dgm:t>
    </dgm:pt>
    <dgm:pt modelId="{1C9BE5A2-7D92-46B3-B2D3-BEAD9558C712}">
      <dgm:prSet/>
      <dgm:spPr/>
      <dgm:t>
        <a:bodyPr/>
        <a:lstStyle/>
        <a:p>
          <a:endParaRPr lang="en-US" dirty="0"/>
        </a:p>
      </dgm:t>
    </dgm:pt>
    <dgm:pt modelId="{9BF65B62-F306-4F4B-8959-FF18EBF684B7}" type="parTrans" cxnId="{A26BB437-F7C5-4B61-B0D4-69146BBE436D}">
      <dgm:prSet/>
      <dgm:spPr/>
      <dgm:t>
        <a:bodyPr/>
        <a:lstStyle/>
        <a:p>
          <a:endParaRPr lang="fr-FR"/>
        </a:p>
      </dgm:t>
    </dgm:pt>
    <dgm:pt modelId="{0005C4F0-4B11-4D63-BFFE-A6426FD33674}" type="sibTrans" cxnId="{A26BB437-F7C5-4B61-B0D4-69146BBE436D}">
      <dgm:prSet/>
      <dgm:spPr/>
      <dgm:t>
        <a:bodyPr/>
        <a:lstStyle/>
        <a:p>
          <a:endParaRPr lang="fr-FR"/>
        </a:p>
      </dgm:t>
    </dgm:pt>
    <dgm:pt modelId="{0102A72C-E982-48C9-83D0-7B541372F792}">
      <dgm:prSet/>
      <dgm:spPr/>
      <dgm:t>
        <a:bodyPr/>
        <a:lstStyle/>
        <a:p>
          <a:endParaRPr lang="en-US" dirty="0"/>
        </a:p>
      </dgm:t>
    </dgm:pt>
    <dgm:pt modelId="{CAB93635-C32E-4950-93B4-982D62C1795A}" type="parTrans" cxnId="{A354A391-4BF2-4705-8FC7-15222F5589C2}">
      <dgm:prSet/>
      <dgm:spPr/>
      <dgm:t>
        <a:bodyPr/>
        <a:lstStyle/>
        <a:p>
          <a:endParaRPr lang="fr-FR"/>
        </a:p>
      </dgm:t>
    </dgm:pt>
    <dgm:pt modelId="{61F64CD3-2E66-429F-849C-A67AA6EEA002}" type="sibTrans" cxnId="{A354A391-4BF2-4705-8FC7-15222F5589C2}">
      <dgm:prSet/>
      <dgm:spPr/>
      <dgm:t>
        <a:bodyPr/>
        <a:lstStyle/>
        <a:p>
          <a:endParaRPr lang="fr-FR"/>
        </a:p>
      </dgm:t>
    </dgm:pt>
    <dgm:pt modelId="{43073969-C0E5-48ED-8A92-E5932EA0C171}">
      <dgm:prSet/>
      <dgm:spPr/>
      <dgm:t>
        <a:bodyPr/>
        <a:lstStyle/>
        <a:p>
          <a:endParaRPr lang="en-US" dirty="0"/>
        </a:p>
      </dgm:t>
    </dgm:pt>
    <dgm:pt modelId="{5112FDA5-71C1-4CBD-8CCE-961B79FC71CE}" type="parTrans" cxnId="{3EBF2D5D-56A5-44F9-97FD-844F8DC1525B}">
      <dgm:prSet/>
      <dgm:spPr/>
      <dgm:t>
        <a:bodyPr/>
        <a:lstStyle/>
        <a:p>
          <a:endParaRPr lang="fr-FR"/>
        </a:p>
      </dgm:t>
    </dgm:pt>
    <dgm:pt modelId="{56D067EB-AC60-4129-9856-5402CB25C4D2}" type="sibTrans" cxnId="{3EBF2D5D-56A5-44F9-97FD-844F8DC1525B}">
      <dgm:prSet/>
      <dgm:spPr/>
      <dgm:t>
        <a:bodyPr/>
        <a:lstStyle/>
        <a:p>
          <a:endParaRPr lang="fr-FR"/>
        </a:p>
      </dgm:t>
    </dgm:pt>
    <dgm:pt modelId="{335124DB-3411-4027-A9AF-9E17CBEAF919}">
      <dgm:prSet/>
      <dgm:spPr/>
      <dgm:t>
        <a:bodyPr/>
        <a:lstStyle/>
        <a:p>
          <a:endParaRPr lang="en-US" dirty="0"/>
        </a:p>
      </dgm:t>
    </dgm:pt>
    <dgm:pt modelId="{91B28219-3F4B-4D52-8AC1-44FFC4CFC999}" type="parTrans" cxnId="{A2496158-0BD4-475F-80F6-D5C13D10B28C}">
      <dgm:prSet/>
      <dgm:spPr/>
      <dgm:t>
        <a:bodyPr/>
        <a:lstStyle/>
        <a:p>
          <a:endParaRPr lang="fr-FR"/>
        </a:p>
      </dgm:t>
    </dgm:pt>
    <dgm:pt modelId="{3FCF5E26-2C12-4DB6-8267-20787452FED7}" type="sibTrans" cxnId="{A2496158-0BD4-475F-80F6-D5C13D10B28C}">
      <dgm:prSet/>
      <dgm:spPr/>
      <dgm:t>
        <a:bodyPr/>
        <a:lstStyle/>
        <a:p>
          <a:endParaRPr lang="fr-FR"/>
        </a:p>
      </dgm:t>
    </dgm:pt>
    <dgm:pt modelId="{0BC21807-37AE-4796-BACF-2731CA471F14}">
      <dgm:prSet/>
      <dgm:spPr/>
      <dgm:t>
        <a:bodyPr/>
        <a:lstStyle/>
        <a:p>
          <a:endParaRPr lang="en-US" dirty="0"/>
        </a:p>
      </dgm:t>
    </dgm:pt>
    <dgm:pt modelId="{9F94F4A1-A7F2-4D67-B9CA-DB3411D904E2}" type="parTrans" cxnId="{626A50F4-64C5-48B7-9229-05CF2CEBF6CF}">
      <dgm:prSet/>
      <dgm:spPr/>
      <dgm:t>
        <a:bodyPr/>
        <a:lstStyle/>
        <a:p>
          <a:endParaRPr lang="fr-FR"/>
        </a:p>
      </dgm:t>
    </dgm:pt>
    <dgm:pt modelId="{65EF397E-060B-4D71-BB80-505DA27BD6C4}" type="sibTrans" cxnId="{626A50F4-64C5-48B7-9229-05CF2CEBF6CF}">
      <dgm:prSet/>
      <dgm:spPr/>
      <dgm:t>
        <a:bodyPr/>
        <a:lstStyle/>
        <a:p>
          <a:endParaRPr lang="fr-FR"/>
        </a:p>
      </dgm:t>
    </dgm:pt>
    <dgm:pt modelId="{971D8793-7407-4F1D-9300-68CDD12EEFF2}" type="pres">
      <dgm:prSet presAssocID="{AEB18246-E2E2-4361-9EB9-43824F3C09A7}" presName="linear" presStyleCnt="0">
        <dgm:presLayoutVars>
          <dgm:animLvl val="lvl"/>
          <dgm:resizeHandles val="exact"/>
        </dgm:presLayoutVars>
      </dgm:prSet>
      <dgm:spPr/>
    </dgm:pt>
    <dgm:pt modelId="{813BEFD4-13E2-4589-BB8B-FBB3BF6EABEF}" type="pres">
      <dgm:prSet presAssocID="{C19E5C24-6387-42F5-B519-C0C594B7E31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8F870F8-1067-48A3-B754-5A3CC4A7B055}" type="pres">
      <dgm:prSet presAssocID="{C19E5C24-6387-42F5-B519-C0C594B7E317}" presName="childText" presStyleLbl="revTx" presStyleIdx="0" presStyleCnt="2">
        <dgm:presLayoutVars>
          <dgm:bulletEnabled val="1"/>
        </dgm:presLayoutVars>
      </dgm:prSet>
      <dgm:spPr/>
    </dgm:pt>
    <dgm:pt modelId="{E2AF34E4-F647-4756-8561-057E0828138B}" type="pres">
      <dgm:prSet presAssocID="{2F9CD3DD-265F-4920-8928-FBA446DA4BB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B9B93D7-4DCF-4304-8AE4-89429915C3FD}" type="pres">
      <dgm:prSet presAssocID="{2F9CD3DD-265F-4920-8928-FBA446DA4BBE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F362310-3801-4EB3-B02F-615D7BADB216}" type="presOf" srcId="{0BC21807-37AE-4796-BACF-2731CA471F14}" destId="{88F870F8-1067-48A3-B754-5A3CC4A7B055}" srcOrd="0" destOrd="3" presId="urn:microsoft.com/office/officeart/2005/8/layout/vList2"/>
    <dgm:cxn modelId="{F6E2AD10-4D7F-4C25-A0E1-E0B62406257F}" type="presOf" srcId="{B29B7DD9-4C54-450A-B38A-DDF6FF40B1B7}" destId="{88F870F8-1067-48A3-B754-5A3CC4A7B055}" srcOrd="0" destOrd="4" presId="urn:microsoft.com/office/officeart/2005/8/layout/vList2"/>
    <dgm:cxn modelId="{AC1C1423-B9AB-4046-94FD-90E06B847E5C}" type="presOf" srcId="{AEB18246-E2E2-4361-9EB9-43824F3C09A7}" destId="{971D8793-7407-4F1D-9300-68CDD12EEFF2}" srcOrd="0" destOrd="0" presId="urn:microsoft.com/office/officeart/2005/8/layout/vList2"/>
    <dgm:cxn modelId="{6CDDBA29-02B8-4947-B890-D16F04F8D33E}" srcId="{2F9CD3DD-265F-4920-8928-FBA446DA4BBE}" destId="{98CAD270-31A8-4F94-96CB-266C493F9972}" srcOrd="0" destOrd="0" parTransId="{9065470D-DEED-4D98-93BC-E53DEBB02993}" sibTransId="{DD70E936-1856-42EA-A33E-93048BF96E06}"/>
    <dgm:cxn modelId="{3ADE6933-78EC-4949-A8B1-4DA97CA9112E}" srcId="{2F9CD3DD-265F-4920-8928-FBA446DA4BBE}" destId="{3D2F60FA-E037-48CB-87A1-80FA9367D535}" srcOrd="3" destOrd="0" parTransId="{67831E5D-FD74-42D0-AB2A-93959F206C17}" sibTransId="{4390B5C3-055C-4962-9679-B4FE5117DFC5}"/>
    <dgm:cxn modelId="{A26BB437-F7C5-4B61-B0D4-69146BBE436D}" srcId="{2F9CD3DD-265F-4920-8928-FBA446DA4BBE}" destId="{1C9BE5A2-7D92-46B3-B2D3-BEAD9558C712}" srcOrd="2" destOrd="0" parTransId="{9BF65B62-F306-4F4B-8959-FF18EBF684B7}" sibTransId="{0005C4F0-4B11-4D63-BFFE-A6426FD33674}"/>
    <dgm:cxn modelId="{3EBF2D5D-56A5-44F9-97FD-844F8DC1525B}" srcId="{C19E5C24-6387-42F5-B519-C0C594B7E317}" destId="{43073969-C0E5-48ED-8A92-E5932EA0C171}" srcOrd="1" destOrd="0" parTransId="{5112FDA5-71C1-4CBD-8CCE-961B79FC71CE}" sibTransId="{56D067EB-AC60-4129-9856-5402CB25C4D2}"/>
    <dgm:cxn modelId="{9BC3246A-8F66-49D0-82F6-6174D250B20B}" type="presOf" srcId="{43073969-C0E5-48ED-8A92-E5932EA0C171}" destId="{88F870F8-1067-48A3-B754-5A3CC4A7B055}" srcOrd="0" destOrd="1" presId="urn:microsoft.com/office/officeart/2005/8/layout/vList2"/>
    <dgm:cxn modelId="{A2496158-0BD4-475F-80F6-D5C13D10B28C}" srcId="{C19E5C24-6387-42F5-B519-C0C594B7E317}" destId="{335124DB-3411-4027-A9AF-9E17CBEAF919}" srcOrd="2" destOrd="0" parTransId="{91B28219-3F4B-4D52-8AC1-44FFC4CFC999}" sibTransId="{3FCF5E26-2C12-4DB6-8267-20787452FED7}"/>
    <dgm:cxn modelId="{EE0F157C-361A-4ACD-B30B-DC4AF3F752AC}" srcId="{2F9CD3DD-265F-4920-8928-FBA446DA4BBE}" destId="{6E9737A4-310D-4A4D-A1B0-EBF02EFCEAE3}" srcOrd="1" destOrd="0" parTransId="{203DE763-A480-4F2E-A9D3-680EA455E0D9}" sibTransId="{E0F5D290-4DA4-47CB-8415-BF7DC187DB29}"/>
    <dgm:cxn modelId="{595CFE8C-3C7A-40DC-BC5E-FAD9E55636FA}" type="presOf" srcId="{98CAD270-31A8-4F94-96CB-266C493F9972}" destId="{4B9B93D7-4DCF-4304-8AE4-89429915C3FD}" srcOrd="0" destOrd="0" presId="urn:microsoft.com/office/officeart/2005/8/layout/vList2"/>
    <dgm:cxn modelId="{A354A391-4BF2-4705-8FC7-15222F5589C2}" srcId="{C19E5C24-6387-42F5-B519-C0C594B7E317}" destId="{0102A72C-E982-48C9-83D0-7B541372F792}" srcOrd="0" destOrd="0" parTransId="{CAB93635-C32E-4950-93B4-982D62C1795A}" sibTransId="{61F64CD3-2E66-429F-849C-A67AA6EEA002}"/>
    <dgm:cxn modelId="{B0DF6292-2A4F-48EC-B547-F79601AFBCE1}" srcId="{AEB18246-E2E2-4361-9EB9-43824F3C09A7}" destId="{2F9CD3DD-265F-4920-8928-FBA446DA4BBE}" srcOrd="1" destOrd="0" parTransId="{AB5A2B3A-C9B0-445F-ACBF-75D8853EFE11}" sibTransId="{E4CD7C0F-F46C-4FBD-AB01-DD5236CF9B68}"/>
    <dgm:cxn modelId="{1E822795-7B1E-4FD9-BAC4-7B94C695EF3E}" type="presOf" srcId="{C19E5C24-6387-42F5-B519-C0C594B7E317}" destId="{813BEFD4-13E2-4589-BB8B-FBB3BF6EABEF}" srcOrd="0" destOrd="0" presId="urn:microsoft.com/office/officeart/2005/8/layout/vList2"/>
    <dgm:cxn modelId="{71F34498-5EAF-41AA-BB5B-D8907267F47C}" type="presOf" srcId="{6E9737A4-310D-4A4D-A1B0-EBF02EFCEAE3}" destId="{4B9B93D7-4DCF-4304-8AE4-89429915C3FD}" srcOrd="0" destOrd="1" presId="urn:microsoft.com/office/officeart/2005/8/layout/vList2"/>
    <dgm:cxn modelId="{6D63EDB4-B2CD-4D38-B82B-38DAC64861AB}" type="presOf" srcId="{335124DB-3411-4027-A9AF-9E17CBEAF919}" destId="{88F870F8-1067-48A3-B754-5A3CC4A7B055}" srcOrd="0" destOrd="2" presId="urn:microsoft.com/office/officeart/2005/8/layout/vList2"/>
    <dgm:cxn modelId="{4DBEE8B8-97B3-4496-AC28-211B4089846D}" srcId="{AEB18246-E2E2-4361-9EB9-43824F3C09A7}" destId="{C19E5C24-6387-42F5-B519-C0C594B7E317}" srcOrd="0" destOrd="0" parTransId="{BDBFD680-BE67-46E2-87A4-0CE807A4962F}" sibTransId="{4534CD65-9FF0-47A7-99F9-CD50CBBC592B}"/>
    <dgm:cxn modelId="{029A91BC-7D4E-4FA5-A923-91FD499385DE}" type="presOf" srcId="{0102A72C-E982-48C9-83D0-7B541372F792}" destId="{88F870F8-1067-48A3-B754-5A3CC4A7B055}" srcOrd="0" destOrd="0" presId="urn:microsoft.com/office/officeart/2005/8/layout/vList2"/>
    <dgm:cxn modelId="{BE07E9CD-F1EB-4775-9E83-7AD6979092BA}" srcId="{C19E5C24-6387-42F5-B519-C0C594B7E317}" destId="{B29B7DD9-4C54-450A-B38A-DDF6FF40B1B7}" srcOrd="4" destOrd="0" parTransId="{203C9AAB-C230-4CD0-B37E-64A2AC46BD75}" sibTransId="{7DB15666-CC4F-406A-8A82-32573E328DBF}"/>
    <dgm:cxn modelId="{56C674D2-086D-4F01-9493-1A4D838EA959}" type="presOf" srcId="{1C9BE5A2-7D92-46B3-B2D3-BEAD9558C712}" destId="{4B9B93D7-4DCF-4304-8AE4-89429915C3FD}" srcOrd="0" destOrd="2" presId="urn:microsoft.com/office/officeart/2005/8/layout/vList2"/>
    <dgm:cxn modelId="{113725ED-9E10-40B3-BCAD-C3C7904D0C5E}" type="presOf" srcId="{2F9CD3DD-265F-4920-8928-FBA446DA4BBE}" destId="{E2AF34E4-F647-4756-8561-057E0828138B}" srcOrd="0" destOrd="0" presId="urn:microsoft.com/office/officeart/2005/8/layout/vList2"/>
    <dgm:cxn modelId="{D13363F1-2D08-4F0D-9FAB-1D5C88E8CE1C}" type="presOf" srcId="{3D2F60FA-E037-48CB-87A1-80FA9367D535}" destId="{4B9B93D7-4DCF-4304-8AE4-89429915C3FD}" srcOrd="0" destOrd="3" presId="urn:microsoft.com/office/officeart/2005/8/layout/vList2"/>
    <dgm:cxn modelId="{626A50F4-64C5-48B7-9229-05CF2CEBF6CF}" srcId="{C19E5C24-6387-42F5-B519-C0C594B7E317}" destId="{0BC21807-37AE-4796-BACF-2731CA471F14}" srcOrd="3" destOrd="0" parTransId="{9F94F4A1-A7F2-4D67-B9CA-DB3411D904E2}" sibTransId="{65EF397E-060B-4D71-BB80-505DA27BD6C4}"/>
    <dgm:cxn modelId="{786C8794-2A94-4161-A008-B51DFFBB3D89}" type="presParOf" srcId="{971D8793-7407-4F1D-9300-68CDD12EEFF2}" destId="{813BEFD4-13E2-4589-BB8B-FBB3BF6EABEF}" srcOrd="0" destOrd="0" presId="urn:microsoft.com/office/officeart/2005/8/layout/vList2"/>
    <dgm:cxn modelId="{8DEB80C1-9ECD-45D1-B6D7-EDF0A88F54CB}" type="presParOf" srcId="{971D8793-7407-4F1D-9300-68CDD12EEFF2}" destId="{88F870F8-1067-48A3-B754-5A3CC4A7B055}" srcOrd="1" destOrd="0" presId="urn:microsoft.com/office/officeart/2005/8/layout/vList2"/>
    <dgm:cxn modelId="{17C5E694-F83E-487C-8875-A2E618AB75B9}" type="presParOf" srcId="{971D8793-7407-4F1D-9300-68CDD12EEFF2}" destId="{E2AF34E4-F647-4756-8561-057E0828138B}" srcOrd="2" destOrd="0" presId="urn:microsoft.com/office/officeart/2005/8/layout/vList2"/>
    <dgm:cxn modelId="{BD3D5B87-9995-413A-B350-18BB45F6AE96}" type="presParOf" srcId="{971D8793-7407-4F1D-9300-68CDD12EEFF2}" destId="{4B9B93D7-4DCF-4304-8AE4-89429915C3FD}" srcOrd="3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EB18246-E2E2-4361-9EB9-43824F3C09A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8DD42DD-FF72-4C4A-9F1D-A13D6734ACC3}">
      <dgm:prSet/>
      <dgm:spPr/>
      <dgm:t>
        <a:bodyPr/>
        <a:lstStyle/>
        <a:p>
          <a:r>
            <a:rPr lang="fr-FR" dirty="0"/>
            <a:t>Liste des tâches (fonctionnalités)</a:t>
          </a:r>
          <a:endParaRPr lang="en-US" dirty="0"/>
        </a:p>
      </dgm:t>
    </dgm:pt>
    <dgm:pt modelId="{08743423-D0E5-4DE7-8984-5EC3EA752A10}" type="parTrans" cxnId="{464A7983-CAF5-4F61-AE9E-B47357398AA0}">
      <dgm:prSet/>
      <dgm:spPr/>
      <dgm:t>
        <a:bodyPr/>
        <a:lstStyle/>
        <a:p>
          <a:endParaRPr lang="fr-FR"/>
        </a:p>
      </dgm:t>
    </dgm:pt>
    <dgm:pt modelId="{6C0D4C8E-FB11-4823-80B0-6EE4AD99BCC7}" type="sibTrans" cxnId="{464A7983-CAF5-4F61-AE9E-B47357398AA0}">
      <dgm:prSet/>
      <dgm:spPr/>
      <dgm:t>
        <a:bodyPr/>
        <a:lstStyle/>
        <a:p>
          <a:endParaRPr lang="fr-FR"/>
        </a:p>
      </dgm:t>
    </dgm:pt>
    <dgm:pt modelId="{971D8793-7407-4F1D-9300-68CDD12EEFF2}" type="pres">
      <dgm:prSet presAssocID="{AEB18246-E2E2-4361-9EB9-43824F3C09A7}" presName="linear" presStyleCnt="0">
        <dgm:presLayoutVars>
          <dgm:animLvl val="lvl"/>
          <dgm:resizeHandles val="exact"/>
        </dgm:presLayoutVars>
      </dgm:prSet>
      <dgm:spPr/>
    </dgm:pt>
    <dgm:pt modelId="{DAC248A2-1B54-4E44-AEE4-25ABBF066B67}" type="pres">
      <dgm:prSet presAssocID="{D8DD42DD-FF72-4C4A-9F1D-A13D6734ACC3}" presName="parentText" presStyleLbl="node1" presStyleIdx="0" presStyleCnt="1" custScaleY="53953" custLinFactNeighborX="-36" custLinFactNeighborY="-78821">
        <dgm:presLayoutVars>
          <dgm:chMax val="0"/>
          <dgm:bulletEnabled val="1"/>
        </dgm:presLayoutVars>
      </dgm:prSet>
      <dgm:spPr/>
    </dgm:pt>
  </dgm:ptLst>
  <dgm:cxnLst>
    <dgm:cxn modelId="{AC1C1423-B9AB-4046-94FD-90E06B847E5C}" type="presOf" srcId="{AEB18246-E2E2-4361-9EB9-43824F3C09A7}" destId="{971D8793-7407-4F1D-9300-68CDD12EEFF2}" srcOrd="0" destOrd="0" presId="urn:microsoft.com/office/officeart/2005/8/layout/vList2"/>
    <dgm:cxn modelId="{DE6AB775-18A5-4D07-9EBA-AD35C6378B8B}" type="presOf" srcId="{D8DD42DD-FF72-4C4A-9F1D-A13D6734ACC3}" destId="{DAC248A2-1B54-4E44-AEE4-25ABBF066B67}" srcOrd="0" destOrd="0" presId="urn:microsoft.com/office/officeart/2005/8/layout/vList2"/>
    <dgm:cxn modelId="{464A7983-CAF5-4F61-AE9E-B47357398AA0}" srcId="{AEB18246-E2E2-4361-9EB9-43824F3C09A7}" destId="{D8DD42DD-FF72-4C4A-9F1D-A13D6734ACC3}" srcOrd="0" destOrd="0" parTransId="{08743423-D0E5-4DE7-8984-5EC3EA752A10}" sibTransId="{6C0D4C8E-FB11-4823-80B0-6EE4AD99BCC7}"/>
    <dgm:cxn modelId="{A298E84F-38D3-4862-A751-0F4450119DD4}" type="presParOf" srcId="{971D8793-7407-4F1D-9300-68CDD12EEFF2}" destId="{DAC248A2-1B54-4E44-AEE4-25ABBF066B67}" srcOrd="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04CD4-CD07-4C7C-AA51-CB16C6ECC801}">
      <dsp:nvSpPr>
        <dsp:cNvPr id="0" name=""/>
        <dsp:cNvSpPr/>
      </dsp:nvSpPr>
      <dsp:spPr>
        <a:xfrm>
          <a:off x="0" y="2673"/>
          <a:ext cx="703738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92FBE-9BD9-43F7-A0B5-0C8F5A0506AA}">
      <dsp:nvSpPr>
        <dsp:cNvPr id="0" name=""/>
        <dsp:cNvSpPr/>
      </dsp:nvSpPr>
      <dsp:spPr>
        <a:xfrm>
          <a:off x="0" y="2673"/>
          <a:ext cx="7037387" cy="1823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/>
            <a:t>Comment </a:t>
          </a:r>
          <a:r>
            <a:rPr lang="en-US" sz="2700" b="1" kern="1200" dirty="0" err="1"/>
            <a:t>mettre</a:t>
          </a:r>
          <a:r>
            <a:rPr lang="en-US" sz="2700" b="1" kern="1200" dirty="0"/>
            <a:t> </a:t>
          </a:r>
          <a:r>
            <a:rPr lang="en-US" sz="2700" b="1" kern="1200" dirty="0" err="1"/>
            <a:t>en</a:t>
          </a:r>
          <a:r>
            <a:rPr lang="en-US" sz="2700" b="1" kern="1200" dirty="0"/>
            <a:t> place </a:t>
          </a:r>
          <a:r>
            <a:rPr lang="en-US" sz="2700" b="1" kern="1200" dirty="0" err="1"/>
            <a:t>cet</a:t>
          </a:r>
          <a:r>
            <a:rPr lang="en-US" sz="2700" b="1" kern="1200" dirty="0"/>
            <a:t> </a:t>
          </a:r>
          <a:r>
            <a:rPr lang="en-US" sz="2700" b="1" kern="1200" dirty="0" err="1"/>
            <a:t>apprentissage</a:t>
          </a:r>
          <a:r>
            <a:rPr lang="en-US" sz="2700" kern="1200" dirty="0"/>
            <a:t> au </a:t>
          </a:r>
          <a:r>
            <a:rPr lang="en-US" sz="2700" kern="1200" dirty="0" err="1"/>
            <a:t>niveau</a:t>
          </a:r>
          <a:r>
            <a:rPr lang="en-US" sz="2700" kern="1200" dirty="0"/>
            <a:t> </a:t>
          </a:r>
          <a:r>
            <a:rPr lang="en-US" sz="2700" kern="1200" dirty="0" err="1"/>
            <a:t>enseignant</a:t>
          </a:r>
          <a:r>
            <a:rPr lang="en-US" sz="2700" kern="1200" dirty="0"/>
            <a:t> </a:t>
          </a:r>
          <a:r>
            <a:rPr lang="en-US" sz="2700" kern="1200" dirty="0" err="1"/>
            <a:t>en</a:t>
          </a:r>
          <a:r>
            <a:rPr lang="en-US" sz="2700" kern="1200" dirty="0"/>
            <a:t> NSI ? </a:t>
          </a:r>
        </a:p>
      </dsp:txBody>
      <dsp:txXfrm>
        <a:off x="0" y="2673"/>
        <a:ext cx="7037387" cy="1823313"/>
      </dsp:txXfrm>
    </dsp:sp>
    <dsp:sp modelId="{B56880E5-2EC7-4995-AB2F-E53078436C6F}">
      <dsp:nvSpPr>
        <dsp:cNvPr id="0" name=""/>
        <dsp:cNvSpPr/>
      </dsp:nvSpPr>
      <dsp:spPr>
        <a:xfrm>
          <a:off x="0" y="1825986"/>
          <a:ext cx="703738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FE70E6-AABE-46DA-B5C6-2BA05C8420BD}">
      <dsp:nvSpPr>
        <dsp:cNvPr id="0" name=""/>
        <dsp:cNvSpPr/>
      </dsp:nvSpPr>
      <dsp:spPr>
        <a:xfrm>
          <a:off x="0" y="1825986"/>
          <a:ext cx="7037387" cy="1823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Quel</a:t>
          </a:r>
          <a:r>
            <a:rPr lang="en-US" sz="2700" kern="1200" dirty="0"/>
            <a:t> </a:t>
          </a:r>
          <a:r>
            <a:rPr lang="en-US" sz="2700" kern="1200" dirty="0" err="1"/>
            <a:t>est</a:t>
          </a:r>
          <a:r>
            <a:rPr lang="en-US" sz="2700" kern="1200" dirty="0"/>
            <a:t> </a:t>
          </a:r>
          <a:r>
            <a:rPr lang="en-US" sz="2700" kern="1200" dirty="0" err="1"/>
            <a:t>l’apport</a:t>
          </a:r>
          <a:r>
            <a:rPr lang="en-US" sz="2700" kern="1200" dirty="0"/>
            <a:t> de la </a:t>
          </a:r>
          <a:r>
            <a:rPr lang="en-US" sz="2700" kern="1200" dirty="0" err="1"/>
            <a:t>méthode</a:t>
          </a:r>
          <a:r>
            <a:rPr lang="en-US" sz="2700" kern="1200" dirty="0"/>
            <a:t> “Scrum” dans </a:t>
          </a:r>
          <a:r>
            <a:rPr lang="en-US" sz="2700" kern="1200" dirty="0" err="1"/>
            <a:t>ce</a:t>
          </a:r>
          <a:r>
            <a:rPr lang="en-US" sz="2700" kern="1200" dirty="0"/>
            <a:t> type </a:t>
          </a:r>
          <a:r>
            <a:rPr lang="en-US" sz="2700" kern="1200" dirty="0" err="1"/>
            <a:t>d’apprentissage</a:t>
          </a:r>
          <a:r>
            <a:rPr lang="en-US" sz="2700" kern="1200" dirty="0"/>
            <a:t> ?</a:t>
          </a:r>
        </a:p>
      </dsp:txBody>
      <dsp:txXfrm>
        <a:off x="0" y="1825986"/>
        <a:ext cx="7037387" cy="1823313"/>
      </dsp:txXfrm>
    </dsp:sp>
    <dsp:sp modelId="{BDBDA4E4-9189-4AD0-8E63-501F99C60C87}">
      <dsp:nvSpPr>
        <dsp:cNvPr id="0" name=""/>
        <dsp:cNvSpPr/>
      </dsp:nvSpPr>
      <dsp:spPr>
        <a:xfrm>
          <a:off x="0" y="3649300"/>
          <a:ext cx="703738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07A33-2322-4184-97D1-5FC30FA9F040}">
      <dsp:nvSpPr>
        <dsp:cNvPr id="0" name=""/>
        <dsp:cNvSpPr/>
      </dsp:nvSpPr>
      <dsp:spPr>
        <a:xfrm>
          <a:off x="0" y="3649300"/>
          <a:ext cx="7037387" cy="18233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Comment </a:t>
          </a:r>
          <a:r>
            <a:rPr lang="en-US" sz="2700" kern="1200" dirty="0" err="1"/>
            <a:t>l'apprentissage</a:t>
          </a:r>
          <a:r>
            <a:rPr lang="en-US" sz="2700" kern="1200" dirty="0"/>
            <a:t> de </a:t>
          </a:r>
          <a:r>
            <a:rPr lang="en-US" sz="2700" kern="1200" dirty="0" err="1"/>
            <a:t>l'informatique</a:t>
          </a:r>
          <a:r>
            <a:rPr lang="en-US" sz="2700" kern="1200" dirty="0"/>
            <a:t> par </a:t>
          </a:r>
          <a:r>
            <a:rPr lang="en-US" sz="2700" kern="1200" dirty="0" err="1"/>
            <a:t>projet</a:t>
          </a:r>
          <a:r>
            <a:rPr lang="en-US" sz="2700" kern="1200" dirty="0"/>
            <a:t> </a:t>
          </a:r>
          <a:r>
            <a:rPr lang="en-US" sz="2700" kern="1200" dirty="0" err="1"/>
            <a:t>en</a:t>
          </a:r>
          <a:r>
            <a:rPr lang="en-US" sz="2700" kern="1200" dirty="0"/>
            <a:t> mode </a:t>
          </a:r>
          <a:r>
            <a:rPr lang="en-US" sz="2700" kern="1200" dirty="0" err="1"/>
            <a:t>coopératif</a:t>
          </a:r>
          <a:r>
            <a:rPr lang="en-US" sz="2700" kern="1200" dirty="0"/>
            <a:t> </a:t>
          </a:r>
          <a:r>
            <a:rPr lang="en-US" sz="2700" kern="1200" dirty="0" err="1"/>
            <a:t>pourrait</a:t>
          </a:r>
          <a:r>
            <a:rPr lang="en-US" sz="2700" kern="1200" dirty="0"/>
            <a:t> </a:t>
          </a:r>
          <a:r>
            <a:rPr lang="en-US" sz="2700" b="1" kern="1200" dirty="0" err="1"/>
            <a:t>permettre</a:t>
          </a:r>
          <a:r>
            <a:rPr lang="en-US" sz="2700" b="1" kern="1200" dirty="0"/>
            <a:t> à </a:t>
          </a:r>
          <a:r>
            <a:rPr lang="en-US" sz="2700" b="1" kern="1200" dirty="0" err="1"/>
            <a:t>chaque</a:t>
          </a:r>
          <a:r>
            <a:rPr lang="en-US" sz="2700" b="1" kern="1200" dirty="0"/>
            <a:t> </a:t>
          </a:r>
          <a:r>
            <a:rPr lang="en-US" sz="2700" b="1" kern="1200" dirty="0" err="1"/>
            <a:t>élève</a:t>
          </a:r>
          <a:r>
            <a:rPr lang="en-US" sz="2700" b="1" kern="1200" dirty="0"/>
            <a:t> de </a:t>
          </a:r>
          <a:r>
            <a:rPr lang="en-US" sz="2700" b="1" kern="1200" dirty="0" err="1"/>
            <a:t>construire</a:t>
          </a:r>
          <a:r>
            <a:rPr lang="en-US" sz="2700" b="1" kern="1200" dirty="0"/>
            <a:t> </a:t>
          </a:r>
          <a:r>
            <a:rPr lang="en-US" sz="2700" b="1" kern="1200" dirty="0" err="1"/>
            <a:t>ses</a:t>
          </a:r>
          <a:r>
            <a:rPr lang="en-US" sz="2700" b="1" kern="1200" dirty="0"/>
            <a:t> </a:t>
          </a:r>
          <a:r>
            <a:rPr lang="en-US" sz="2700" b="1" kern="1200" dirty="0" err="1"/>
            <a:t>connaissances</a:t>
          </a:r>
          <a:r>
            <a:rPr lang="en-US" sz="2700" kern="1200" dirty="0"/>
            <a:t> et </a:t>
          </a:r>
          <a:r>
            <a:rPr lang="en-US" sz="2700" kern="1200" dirty="0" err="1"/>
            <a:t>ainsi</a:t>
          </a:r>
          <a:r>
            <a:rPr lang="en-US" sz="2700" kern="1200" dirty="0"/>
            <a:t> </a:t>
          </a:r>
          <a:r>
            <a:rPr lang="en-US" sz="2700" kern="1200" dirty="0" err="1"/>
            <a:t>être</a:t>
          </a:r>
          <a:r>
            <a:rPr lang="en-US" sz="2700" kern="1200" dirty="0"/>
            <a:t> </a:t>
          </a:r>
          <a:r>
            <a:rPr lang="en-US" sz="2700" kern="1200" dirty="0" err="1"/>
            <a:t>acteur</a:t>
          </a:r>
          <a:r>
            <a:rPr lang="en-US" sz="2700" kern="1200" dirty="0"/>
            <a:t> et se faire </a:t>
          </a:r>
          <a:r>
            <a:rPr lang="en-US" sz="2700" kern="1200" dirty="0" err="1"/>
            <a:t>confiance</a:t>
          </a:r>
          <a:r>
            <a:rPr lang="en-US" sz="2700" kern="1200" dirty="0"/>
            <a:t> ?</a:t>
          </a:r>
        </a:p>
      </dsp:txBody>
      <dsp:txXfrm>
        <a:off x="0" y="3649300"/>
        <a:ext cx="7037387" cy="1823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4B223-35EE-4C43-B0F7-AF30B2F26E54}">
      <dsp:nvSpPr>
        <dsp:cNvPr id="0" name=""/>
        <dsp:cNvSpPr/>
      </dsp:nvSpPr>
      <dsp:spPr>
        <a:xfrm>
          <a:off x="0" y="512618"/>
          <a:ext cx="7037387" cy="1689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604012" rIns="546179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/>
            <a:t>Complexité de mise en place</a:t>
          </a:r>
          <a:endParaRPr lang="en-US" sz="2900" kern="120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b="0" i="0" kern="1200" baseline="0"/>
            <a:t>Chronophage</a:t>
          </a:r>
          <a:endParaRPr lang="en-US" sz="2900" kern="1200"/>
        </a:p>
      </dsp:txBody>
      <dsp:txXfrm>
        <a:off x="0" y="512618"/>
        <a:ext cx="7037387" cy="1689975"/>
      </dsp:txXfrm>
    </dsp:sp>
    <dsp:sp modelId="{18A7DB4A-F3A4-487F-9C21-BD024618E982}">
      <dsp:nvSpPr>
        <dsp:cNvPr id="0" name=""/>
        <dsp:cNvSpPr/>
      </dsp:nvSpPr>
      <dsp:spPr>
        <a:xfrm>
          <a:off x="351869" y="84578"/>
          <a:ext cx="4926170" cy="8560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/>
            <a:t>Côté enseignant.e: </a:t>
          </a:r>
          <a:endParaRPr lang="en-US" sz="2900" kern="1200"/>
        </a:p>
      </dsp:txBody>
      <dsp:txXfrm>
        <a:off x="393659" y="126368"/>
        <a:ext cx="4842590" cy="772500"/>
      </dsp:txXfrm>
    </dsp:sp>
    <dsp:sp modelId="{5A882ACB-3865-4801-8605-E29336B87184}">
      <dsp:nvSpPr>
        <dsp:cNvPr id="0" name=""/>
        <dsp:cNvSpPr/>
      </dsp:nvSpPr>
      <dsp:spPr>
        <a:xfrm>
          <a:off x="0" y="2787233"/>
          <a:ext cx="7037387" cy="26034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604012" rIns="546179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/>
            <a:t>Simplification de la gestion de projet et de la coopération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/>
            <a:t>Construction des savoirs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900" kern="1200" dirty="0"/>
            <a:t>Prise de confiance en ses capacités</a:t>
          </a:r>
          <a:endParaRPr lang="en-US" sz="2900" kern="1200" dirty="0"/>
        </a:p>
      </dsp:txBody>
      <dsp:txXfrm>
        <a:off x="0" y="2787233"/>
        <a:ext cx="7037387" cy="2603475"/>
      </dsp:txXfrm>
    </dsp:sp>
    <dsp:sp modelId="{F8143248-80F9-4A8E-AD26-263AAE148BC7}">
      <dsp:nvSpPr>
        <dsp:cNvPr id="0" name=""/>
        <dsp:cNvSpPr/>
      </dsp:nvSpPr>
      <dsp:spPr>
        <a:xfrm>
          <a:off x="351869" y="2359193"/>
          <a:ext cx="4926170" cy="85608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/>
            <a:t>Côté élève: </a:t>
          </a:r>
          <a:endParaRPr lang="en-US" sz="2900" kern="1200"/>
        </a:p>
      </dsp:txBody>
      <dsp:txXfrm>
        <a:off x="393659" y="2400983"/>
        <a:ext cx="4842590" cy="772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78966-381C-4FA1-A987-E9CB59553F80}">
      <dsp:nvSpPr>
        <dsp:cNvPr id="0" name=""/>
        <dsp:cNvSpPr/>
      </dsp:nvSpPr>
      <dsp:spPr>
        <a:xfrm>
          <a:off x="0" y="410018"/>
          <a:ext cx="7037387" cy="1063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520700" rIns="546179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Première</a:t>
          </a:r>
        </a:p>
      </dsp:txBody>
      <dsp:txXfrm>
        <a:off x="0" y="410018"/>
        <a:ext cx="7037387" cy="1063125"/>
      </dsp:txXfrm>
    </dsp:sp>
    <dsp:sp modelId="{33FD4D76-540B-4218-B046-846050430259}">
      <dsp:nvSpPr>
        <dsp:cNvPr id="0" name=""/>
        <dsp:cNvSpPr/>
      </dsp:nvSpPr>
      <dsp:spPr>
        <a:xfrm>
          <a:off x="351869" y="41018"/>
          <a:ext cx="492617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Classe: </a:t>
          </a:r>
        </a:p>
      </dsp:txBody>
      <dsp:txXfrm>
        <a:off x="387895" y="77044"/>
        <a:ext cx="4854118" cy="665948"/>
      </dsp:txXfrm>
    </dsp:sp>
    <dsp:sp modelId="{AFC2F3F3-22C5-4B1F-92E6-7E85B26BDF34}">
      <dsp:nvSpPr>
        <dsp:cNvPr id="0" name=""/>
        <dsp:cNvSpPr/>
      </dsp:nvSpPr>
      <dsp:spPr>
        <a:xfrm>
          <a:off x="0" y="1977143"/>
          <a:ext cx="7037387" cy="1063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520700" rIns="546179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 err="1"/>
            <a:t>Hétérogène</a:t>
          </a:r>
          <a:endParaRPr lang="en-US" sz="2500" kern="1200" dirty="0"/>
        </a:p>
      </dsp:txBody>
      <dsp:txXfrm>
        <a:off x="0" y="1977143"/>
        <a:ext cx="7037387" cy="1063125"/>
      </dsp:txXfrm>
    </dsp:sp>
    <dsp:sp modelId="{84D3012D-6539-48EF-A2B2-6FE0E6B2F385}">
      <dsp:nvSpPr>
        <dsp:cNvPr id="0" name=""/>
        <dsp:cNvSpPr/>
      </dsp:nvSpPr>
      <dsp:spPr>
        <a:xfrm>
          <a:off x="351869" y="1608143"/>
          <a:ext cx="492617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Niveau:</a:t>
          </a:r>
        </a:p>
      </dsp:txBody>
      <dsp:txXfrm>
        <a:off x="387895" y="1644169"/>
        <a:ext cx="4854118" cy="665948"/>
      </dsp:txXfrm>
    </dsp:sp>
    <dsp:sp modelId="{840F488A-131B-416B-ADFF-7CA7154FBEA1}">
      <dsp:nvSpPr>
        <dsp:cNvPr id="0" name=""/>
        <dsp:cNvSpPr/>
      </dsp:nvSpPr>
      <dsp:spPr>
        <a:xfrm>
          <a:off x="0" y="3544268"/>
          <a:ext cx="7037387" cy="189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520700" rIns="546179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1 groupe de 23 élèves (2 filles)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1 groupe de 21 élèves (2 filles)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/>
            <a:t>Composés de 4 classes différentes </a:t>
          </a:r>
        </a:p>
      </dsp:txBody>
      <dsp:txXfrm>
        <a:off x="0" y="3544268"/>
        <a:ext cx="7037387" cy="1890000"/>
      </dsp:txXfrm>
    </dsp:sp>
    <dsp:sp modelId="{32D61CF2-D67C-42EA-B58C-FD8C6612C7B7}">
      <dsp:nvSpPr>
        <dsp:cNvPr id="0" name=""/>
        <dsp:cNvSpPr/>
      </dsp:nvSpPr>
      <dsp:spPr>
        <a:xfrm>
          <a:off x="351869" y="3175268"/>
          <a:ext cx="492617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Groupes: </a:t>
          </a:r>
        </a:p>
      </dsp:txBody>
      <dsp:txXfrm>
        <a:off x="387895" y="3211294"/>
        <a:ext cx="4854118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A7CA5-9BE8-4568-A207-3CF06A31F05B}">
      <dsp:nvSpPr>
        <dsp:cNvPr id="0" name=""/>
        <dsp:cNvSpPr/>
      </dsp:nvSpPr>
      <dsp:spPr>
        <a:xfrm>
          <a:off x="0" y="294057"/>
          <a:ext cx="7392572" cy="192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3746" tIns="374904" rIns="57374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IHM sur le Web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b="0" i="0" kern="1200" baseline="0"/>
            <a:t>Traitement de données en tables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b="0" i="0" kern="1200" baseline="0"/>
            <a:t>Mise au point de programme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Conception d’algorithme et programmation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b="0" i="0" kern="1200" baseline="0"/>
            <a:t>Utilisation de bibliothèques</a:t>
          </a:r>
          <a:endParaRPr lang="en-US" sz="1800" kern="1200"/>
        </a:p>
      </dsp:txBody>
      <dsp:txXfrm>
        <a:off x="0" y="294057"/>
        <a:ext cx="7392572" cy="1927800"/>
      </dsp:txXfrm>
    </dsp:sp>
    <dsp:sp modelId="{2C7D610C-9D9E-4C79-ABE1-A8549DC703B4}">
      <dsp:nvSpPr>
        <dsp:cNvPr id="0" name=""/>
        <dsp:cNvSpPr/>
      </dsp:nvSpPr>
      <dsp:spPr>
        <a:xfrm>
          <a:off x="369628" y="28377"/>
          <a:ext cx="5174800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95" tIns="0" rIns="19559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Les compétences et capacités visées: </a:t>
          </a:r>
          <a:endParaRPr lang="en-US" sz="1800" kern="1200"/>
        </a:p>
      </dsp:txBody>
      <dsp:txXfrm>
        <a:off x="395567" y="54316"/>
        <a:ext cx="5122922" cy="479482"/>
      </dsp:txXfrm>
    </dsp:sp>
    <dsp:sp modelId="{3EF0BFAD-38B4-43A3-BA59-061A6A34795F}">
      <dsp:nvSpPr>
        <dsp:cNvPr id="0" name=""/>
        <dsp:cNvSpPr/>
      </dsp:nvSpPr>
      <dsp:spPr>
        <a:xfrm>
          <a:off x="0" y="2584737"/>
          <a:ext cx="7392572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3746" tIns="374904" rIns="57374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Mise en place d’un forum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Choix du thème</a:t>
          </a:r>
          <a:endParaRPr lang="en-US" sz="1800" kern="1200"/>
        </a:p>
      </dsp:txBody>
      <dsp:txXfrm>
        <a:off x="0" y="2584737"/>
        <a:ext cx="7392572" cy="1048950"/>
      </dsp:txXfrm>
    </dsp:sp>
    <dsp:sp modelId="{1866512D-5E44-4C9B-BC28-192CA82F5A11}">
      <dsp:nvSpPr>
        <dsp:cNvPr id="0" name=""/>
        <dsp:cNvSpPr/>
      </dsp:nvSpPr>
      <dsp:spPr>
        <a:xfrm>
          <a:off x="369628" y="2319057"/>
          <a:ext cx="5174800" cy="53136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95" tIns="0" rIns="19559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Choix du projet:</a:t>
          </a:r>
          <a:endParaRPr lang="en-US" sz="1800" kern="1200"/>
        </a:p>
      </dsp:txBody>
      <dsp:txXfrm>
        <a:off x="395567" y="2344996"/>
        <a:ext cx="5122922" cy="479482"/>
      </dsp:txXfrm>
    </dsp:sp>
    <dsp:sp modelId="{CD0427DC-A402-4850-BC3C-E74B4A41C7C4}">
      <dsp:nvSpPr>
        <dsp:cNvPr id="0" name=""/>
        <dsp:cNvSpPr/>
      </dsp:nvSpPr>
      <dsp:spPr>
        <a:xfrm>
          <a:off x="0" y="3996567"/>
          <a:ext cx="7392572" cy="192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3746" tIns="374904" rIns="57374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Imposé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Selon affinités et niveau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Objectif: 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Homogénéité à l’extérieur (entre groupe)</a:t>
          </a:r>
          <a:endParaRPr lang="en-US" sz="1800" kern="120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/>
            <a:t>Hétérogénéité à l’intérieur du groupe</a:t>
          </a:r>
          <a:endParaRPr lang="en-US" sz="1800" kern="1200"/>
        </a:p>
      </dsp:txBody>
      <dsp:txXfrm>
        <a:off x="0" y="3996567"/>
        <a:ext cx="7392572" cy="1927800"/>
      </dsp:txXfrm>
    </dsp:sp>
    <dsp:sp modelId="{A2CEA925-65B0-4AA2-8520-2716DC43B2E9}">
      <dsp:nvSpPr>
        <dsp:cNvPr id="0" name=""/>
        <dsp:cNvSpPr/>
      </dsp:nvSpPr>
      <dsp:spPr>
        <a:xfrm>
          <a:off x="369628" y="3730887"/>
          <a:ext cx="5174800" cy="53136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95" tIns="0" rIns="19559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/>
            <a:t>Composition groupe:</a:t>
          </a:r>
          <a:endParaRPr lang="en-US" sz="1800" kern="1200"/>
        </a:p>
      </dsp:txBody>
      <dsp:txXfrm>
        <a:off x="395567" y="3756826"/>
        <a:ext cx="5122922" cy="4794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A1F4D-BFA2-4614-8172-681EF895B0CF}">
      <dsp:nvSpPr>
        <dsp:cNvPr id="0" name=""/>
        <dsp:cNvSpPr/>
      </dsp:nvSpPr>
      <dsp:spPr>
        <a:xfrm>
          <a:off x="0" y="917535"/>
          <a:ext cx="6900512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54076" rIns="535556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Activités de recherche en groupe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err="1"/>
            <a:t>Activités</a:t>
          </a:r>
          <a:r>
            <a:rPr lang="en-US" sz="1700" kern="1200" dirty="0"/>
            <a:t> de correction </a:t>
          </a:r>
          <a:r>
            <a:rPr lang="en-US" sz="1700" kern="1200" dirty="0" err="1"/>
            <a:t>mutuelle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Mini </a:t>
          </a:r>
          <a:r>
            <a:rPr lang="en-US" sz="1700" kern="1200" dirty="0" err="1"/>
            <a:t>projets</a:t>
          </a:r>
          <a:r>
            <a:rPr lang="en-US" sz="1700" kern="1200" dirty="0"/>
            <a:t> par </a:t>
          </a:r>
          <a:r>
            <a:rPr lang="en-US" sz="1700" kern="1200" dirty="0" err="1"/>
            <a:t>groupe</a:t>
          </a:r>
          <a:r>
            <a:rPr lang="en-US" sz="1700" kern="1200" dirty="0"/>
            <a:t> de 2</a:t>
          </a:r>
        </a:p>
      </dsp:txBody>
      <dsp:txXfrm>
        <a:off x="0" y="917535"/>
        <a:ext cx="6900512" cy="1285200"/>
      </dsp:txXfrm>
    </dsp:sp>
    <dsp:sp modelId="{052B2EFF-08F2-4C8D-82D8-B35D3152F03C}">
      <dsp:nvSpPr>
        <dsp:cNvPr id="0" name=""/>
        <dsp:cNvSpPr/>
      </dsp:nvSpPr>
      <dsp:spPr>
        <a:xfrm>
          <a:off x="345025" y="666615"/>
          <a:ext cx="4830358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Développement des compétences de coopération: </a:t>
          </a:r>
          <a:endParaRPr lang="en-US" sz="1700" kern="1200" dirty="0"/>
        </a:p>
      </dsp:txBody>
      <dsp:txXfrm>
        <a:off x="369523" y="691113"/>
        <a:ext cx="4781362" cy="452844"/>
      </dsp:txXfrm>
    </dsp:sp>
    <dsp:sp modelId="{41B3750A-EEEB-4584-BD61-08EAF9A324E6}">
      <dsp:nvSpPr>
        <dsp:cNvPr id="0" name=""/>
        <dsp:cNvSpPr/>
      </dsp:nvSpPr>
      <dsp:spPr>
        <a:xfrm>
          <a:off x="0" y="2545455"/>
          <a:ext cx="6900512" cy="1552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54076" rIns="535556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Libre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/>
            <a:t>Adapté à la méthode Scrum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Gestion des </a:t>
          </a:r>
          <a:r>
            <a:rPr lang="en-US" sz="1700" kern="1200" dirty="0" err="1"/>
            <a:t>espaces</a:t>
          </a:r>
          <a:r>
            <a:rPr lang="en-US" sz="1700" kern="1200" dirty="0"/>
            <a:t> </a:t>
          </a:r>
          <a:r>
            <a:rPr lang="en-US" sz="1700" kern="1200" dirty="0" err="1"/>
            <a:t>projet</a:t>
          </a:r>
          <a:r>
            <a:rPr lang="en-US" sz="1700" kern="1200" dirty="0"/>
            <a:t> par </a:t>
          </a:r>
          <a:r>
            <a:rPr lang="en-US" sz="1700" kern="1200" dirty="0" err="1"/>
            <a:t>groupe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dirty="0">
              <a:hlinkClick xmlns:r="http://schemas.openxmlformats.org/officeDocument/2006/relationships" r:id="rId1"/>
            </a:rPr>
            <a:t>https://latelier.mim-libre.fr</a:t>
          </a:r>
          <a:endParaRPr lang="en-US" sz="1700" kern="1200" dirty="0"/>
        </a:p>
      </dsp:txBody>
      <dsp:txXfrm>
        <a:off x="0" y="2545455"/>
        <a:ext cx="6900512" cy="1552950"/>
      </dsp:txXfrm>
    </dsp:sp>
    <dsp:sp modelId="{5F40D668-3416-4593-A2B2-CAD6129EEEFA}">
      <dsp:nvSpPr>
        <dsp:cNvPr id="0" name=""/>
        <dsp:cNvSpPr/>
      </dsp:nvSpPr>
      <dsp:spPr>
        <a:xfrm>
          <a:off x="345025" y="2294535"/>
          <a:ext cx="4830358" cy="50184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Choix d’un outil de gestion projet:</a:t>
          </a:r>
          <a:endParaRPr lang="en-US" sz="1700" kern="1200" dirty="0"/>
        </a:p>
      </dsp:txBody>
      <dsp:txXfrm>
        <a:off x="369523" y="2319033"/>
        <a:ext cx="4781362" cy="452844"/>
      </dsp:txXfrm>
    </dsp:sp>
    <dsp:sp modelId="{4E74C61C-85AF-4EF7-931D-EB2CA52EF4DA}">
      <dsp:nvSpPr>
        <dsp:cNvPr id="0" name=""/>
        <dsp:cNvSpPr/>
      </dsp:nvSpPr>
      <dsp:spPr>
        <a:xfrm>
          <a:off x="0" y="4441125"/>
          <a:ext cx="690051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54076" rIns="535556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</dsp:txBody>
      <dsp:txXfrm>
        <a:off x="0" y="4441125"/>
        <a:ext cx="6900512" cy="428400"/>
      </dsp:txXfrm>
    </dsp:sp>
    <dsp:sp modelId="{92788447-D41C-45BB-B483-3BA33868865E}">
      <dsp:nvSpPr>
        <dsp:cNvPr id="0" name=""/>
        <dsp:cNvSpPr/>
      </dsp:nvSpPr>
      <dsp:spPr>
        <a:xfrm>
          <a:off x="345025" y="4190205"/>
          <a:ext cx="4830358" cy="5018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…</a:t>
          </a:r>
        </a:p>
      </dsp:txBody>
      <dsp:txXfrm>
        <a:off x="369523" y="4214703"/>
        <a:ext cx="4781362" cy="4528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4B223-35EE-4C43-B0F7-AF30B2F26E54}">
      <dsp:nvSpPr>
        <dsp:cNvPr id="0" name=""/>
        <dsp:cNvSpPr/>
      </dsp:nvSpPr>
      <dsp:spPr>
        <a:xfrm>
          <a:off x="0" y="393368"/>
          <a:ext cx="7037387" cy="2101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479044" rIns="54617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300" kern="1200" dirty="0"/>
            <a:t>Méthode dite « Agile » de coopération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300" kern="1200"/>
            <a:t>Utilisée dans le cadre de la réalisation de projet. 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300" kern="1200"/>
            <a:t>Simple et peu contraignante .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300" b="0" i="0" kern="1200" baseline="0" dirty="0"/>
            <a:t>Se base sur 12 principes</a:t>
          </a:r>
          <a:endParaRPr lang="en-US" sz="2300" kern="1200" dirty="0"/>
        </a:p>
      </dsp:txBody>
      <dsp:txXfrm>
        <a:off x="0" y="393368"/>
        <a:ext cx="7037387" cy="2101050"/>
      </dsp:txXfrm>
    </dsp:sp>
    <dsp:sp modelId="{18A7DB4A-F3A4-487F-9C21-BD024618E982}">
      <dsp:nvSpPr>
        <dsp:cNvPr id="0" name=""/>
        <dsp:cNvSpPr/>
      </dsp:nvSpPr>
      <dsp:spPr>
        <a:xfrm>
          <a:off x="351869" y="53888"/>
          <a:ext cx="4926170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Qu’est-ce que la méthode Scrum ? : </a:t>
          </a:r>
          <a:endParaRPr lang="en-US" sz="2300" kern="1200" dirty="0"/>
        </a:p>
      </dsp:txBody>
      <dsp:txXfrm>
        <a:off x="385013" y="87032"/>
        <a:ext cx="4859882" cy="612672"/>
      </dsp:txXfrm>
    </dsp:sp>
    <dsp:sp modelId="{5A882ACB-3865-4801-8605-E29336B87184}">
      <dsp:nvSpPr>
        <dsp:cNvPr id="0" name=""/>
        <dsp:cNvSpPr/>
      </dsp:nvSpPr>
      <dsp:spPr>
        <a:xfrm>
          <a:off x="0" y="2958098"/>
          <a:ext cx="7037387" cy="2463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6179" tIns="479044" rIns="54617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300" kern="1200" dirty="0"/>
        </a:p>
      </dsp:txBody>
      <dsp:txXfrm>
        <a:off x="0" y="2958098"/>
        <a:ext cx="7037387" cy="2463300"/>
      </dsp:txXfrm>
    </dsp:sp>
    <dsp:sp modelId="{F8143248-80F9-4A8E-AD26-263AAE148BC7}">
      <dsp:nvSpPr>
        <dsp:cNvPr id="0" name=""/>
        <dsp:cNvSpPr/>
      </dsp:nvSpPr>
      <dsp:spPr>
        <a:xfrm>
          <a:off x="351869" y="2618618"/>
          <a:ext cx="4926170" cy="67896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198" tIns="0" rIns="18619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Les rôles: </a:t>
          </a:r>
          <a:endParaRPr lang="en-US" sz="2300" kern="1200" dirty="0"/>
        </a:p>
      </dsp:txBody>
      <dsp:txXfrm>
        <a:off x="385013" y="2651762"/>
        <a:ext cx="4859882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BEFD4-13E2-4589-BB8B-FBB3BF6EABEF}">
      <dsp:nvSpPr>
        <dsp:cNvPr id="0" name=""/>
        <dsp:cNvSpPr/>
      </dsp:nvSpPr>
      <dsp:spPr>
        <a:xfrm>
          <a:off x="0" y="16043"/>
          <a:ext cx="7037387" cy="7675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Comment cela fonctionne ?</a:t>
          </a:r>
          <a:endParaRPr lang="en-US" sz="3200" kern="1200" dirty="0"/>
        </a:p>
      </dsp:txBody>
      <dsp:txXfrm>
        <a:off x="37467" y="53510"/>
        <a:ext cx="6962453" cy="692586"/>
      </dsp:txXfrm>
    </dsp:sp>
    <dsp:sp modelId="{88F870F8-1067-48A3-B754-5A3CC4A7B055}">
      <dsp:nvSpPr>
        <dsp:cNvPr id="0" name=""/>
        <dsp:cNvSpPr/>
      </dsp:nvSpPr>
      <dsp:spPr>
        <a:xfrm>
          <a:off x="0" y="783563"/>
          <a:ext cx="7037387" cy="2185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4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</dsp:txBody>
      <dsp:txXfrm>
        <a:off x="0" y="783563"/>
        <a:ext cx="7037387" cy="2185920"/>
      </dsp:txXfrm>
    </dsp:sp>
    <dsp:sp modelId="{E2AF34E4-F647-4756-8561-057E0828138B}">
      <dsp:nvSpPr>
        <dsp:cNvPr id="0" name=""/>
        <dsp:cNvSpPr/>
      </dsp:nvSpPr>
      <dsp:spPr>
        <a:xfrm>
          <a:off x="0" y="2969483"/>
          <a:ext cx="7037387" cy="76752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Les étapes et cérémonies: </a:t>
          </a:r>
          <a:endParaRPr lang="en-US" sz="3200" kern="1200" dirty="0"/>
        </a:p>
      </dsp:txBody>
      <dsp:txXfrm>
        <a:off x="37467" y="3006950"/>
        <a:ext cx="6962453" cy="692586"/>
      </dsp:txXfrm>
    </dsp:sp>
    <dsp:sp modelId="{4B9B93D7-4DCF-4304-8AE4-89429915C3FD}">
      <dsp:nvSpPr>
        <dsp:cNvPr id="0" name=""/>
        <dsp:cNvSpPr/>
      </dsp:nvSpPr>
      <dsp:spPr>
        <a:xfrm>
          <a:off x="0" y="3737003"/>
          <a:ext cx="7037387" cy="1722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437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500" kern="1200" dirty="0"/>
        </a:p>
      </dsp:txBody>
      <dsp:txXfrm>
        <a:off x="0" y="3737003"/>
        <a:ext cx="7037387" cy="17222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248A2-1B54-4E44-AEE4-25ABBF066B67}">
      <dsp:nvSpPr>
        <dsp:cNvPr id="0" name=""/>
        <dsp:cNvSpPr/>
      </dsp:nvSpPr>
      <dsp:spPr>
        <a:xfrm>
          <a:off x="0" y="44123"/>
          <a:ext cx="7037387" cy="1373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900" kern="1200" dirty="0"/>
            <a:t>Liste des tâches (fonctionnalités)</a:t>
          </a:r>
          <a:endParaRPr lang="en-US" sz="3900" kern="1200" dirty="0"/>
        </a:p>
      </dsp:txBody>
      <dsp:txXfrm>
        <a:off x="67054" y="111177"/>
        <a:ext cx="6903279" cy="1239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Modifiez le style </a:t>
            </a: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du titre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D903C24-E9E5-4C2C-9D52-575F3B184CCE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03/02/2023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0709F8D-1719-42BD-BDA9-52A10BE4C61B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687BB93-54EF-4401-B11A-C5B939476142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03/02/2023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BE5016E-4E18-4B3F-A5D1-989F2FCC10F7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diagramData" Target="../diagrams/data3.xml"/><Relationship Id="rId2" Type="http://schemas.openxmlformats.org/officeDocument/2006/relationships/diagramLayout" Target="../diagrams/layout3.xml"/><Relationship Id="rId3" Type="http://schemas.openxmlformats.org/officeDocument/2006/relationships/diagramQuickStyle" Target="../diagrams/quickStyle3.xml"/><Relationship Id="rId4" Type="http://schemas.openxmlformats.org/officeDocument/2006/relationships/diagramColors" Target="../diagrams/colors3.xml"/><Relationship Id="rId5" Type="http://schemas.microsoft.com/office/2007/relationships/diagramDrawing" Target="../diagrams/drawing3.xml"/><Relationship Id="rId6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diagramData" Target="../diagrams/data4.xml"/><Relationship Id="rId2" Type="http://schemas.openxmlformats.org/officeDocument/2006/relationships/diagramLayout" Target="../diagrams/layout4.xml"/><Relationship Id="rId3" Type="http://schemas.openxmlformats.org/officeDocument/2006/relationships/diagramQuickStyle" Target="../diagrams/quickStyle4.xml"/><Relationship Id="rId4" Type="http://schemas.openxmlformats.org/officeDocument/2006/relationships/diagramColors" Target="../diagrams/colors4.xml"/><Relationship Id="rId5" Type="http://schemas.microsoft.com/office/2007/relationships/diagramDrawing" Target="../diagrams/drawing4.xml"/><Relationship Id="rId6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diagramData" Target="../diagrams/data5.xml"/><Relationship Id="rId2" Type="http://schemas.openxmlformats.org/officeDocument/2006/relationships/diagramLayout" Target="../diagrams/layout5.xml"/><Relationship Id="rId3" Type="http://schemas.openxmlformats.org/officeDocument/2006/relationships/diagramQuickStyle" Target="../diagrams/quickStyle5.xml"/><Relationship Id="rId4" Type="http://schemas.openxmlformats.org/officeDocument/2006/relationships/diagramColors" Target="../diagrams/colors5.xml"/><Relationship Id="rId5" Type="http://schemas.microsoft.com/office/2007/relationships/diagramDrawing" Target="../diagrams/drawing5.xml"/><Relationship Id="rId6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diagramData" Target="../diagrams/data6.xml"/><Relationship Id="rId2" Type="http://schemas.openxmlformats.org/officeDocument/2006/relationships/diagramLayout" Target="../diagrams/layout6.xml"/><Relationship Id="rId3" Type="http://schemas.openxmlformats.org/officeDocument/2006/relationships/diagramQuickStyle" Target="../diagrams/quickStyle6.xml"/><Relationship Id="rId4" Type="http://schemas.openxmlformats.org/officeDocument/2006/relationships/diagramColors" Target="../diagrams/colors6.xml"/><Relationship Id="rId5" Type="http://schemas.microsoft.com/office/2007/relationships/diagramDrawing" Target="../diagrams/drawing6.xml"/><Relationship Id="rId6" Type="http://schemas.openxmlformats.org/officeDocument/2006/relationships/image" Target="../media/image1.png"/><Relationship Id="rId7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diagramData" Target="../diagrams/data7.xml"/><Relationship Id="rId2" Type="http://schemas.openxmlformats.org/officeDocument/2006/relationships/diagramLayout" Target="../diagrams/layout7.xml"/><Relationship Id="rId3" Type="http://schemas.openxmlformats.org/officeDocument/2006/relationships/diagramQuickStyle" Target="../diagrams/quickStyle7.xml"/><Relationship Id="rId4" Type="http://schemas.openxmlformats.org/officeDocument/2006/relationships/diagramColors" Target="../diagrams/colors7.xml"/><Relationship Id="rId5" Type="http://schemas.microsoft.com/office/2007/relationships/diagramDrawing" Target="../diagrams/drawing7.xml"/><Relationship Id="rId6" Type="http://schemas.openxmlformats.org/officeDocument/2006/relationships/image" Target="../media/image2.png"/><Relationship Id="rId7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diagramData" Target="../diagrams/data8.xml"/><Relationship Id="rId2" Type="http://schemas.openxmlformats.org/officeDocument/2006/relationships/diagramLayout" Target="../diagrams/layout8.xml"/><Relationship Id="rId3" Type="http://schemas.openxmlformats.org/officeDocument/2006/relationships/diagramQuickStyle" Target="../diagrams/quickStyle8.xml"/><Relationship Id="rId4" Type="http://schemas.openxmlformats.org/officeDocument/2006/relationships/diagramColors" Target="../diagrams/colors8.xml"/><Relationship Id="rId5" Type="http://schemas.microsoft.com/office/2007/relationships/diagramDrawing" Target="../diagrams/drawing8.xml"/><Relationship Id="rId6" Type="http://schemas.openxmlformats.org/officeDocument/2006/relationships/image" Target="../media/image3.png"/><Relationship Id="rId7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TextShape 2"/>
          <p:cNvSpPr txBox="1"/>
          <p:nvPr/>
        </p:nvSpPr>
        <p:spPr>
          <a:xfrm>
            <a:off x="1313640" y="3233520"/>
            <a:ext cx="10587960" cy="690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49000"/>
          </a:bodyPr>
          <a:p>
            <a:pPr algn="ctr">
              <a:lnSpc>
                <a:spcPct val="9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 Light"/>
              </a:rPr>
              <a:t>Spécialité Numérique et Sciences Informatiques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TextShape 3"/>
          <p:cNvSpPr txBox="1"/>
          <p:nvPr/>
        </p:nvSpPr>
        <p:spPr>
          <a:xfrm>
            <a:off x="1343880" y="4480560"/>
            <a:ext cx="10248120" cy="504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Projet en mode coopération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0" y="0"/>
            <a:ext cx="606600" cy="323352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86" name="Group 5"/>
          <p:cNvGrpSpPr/>
          <p:nvPr/>
        </p:nvGrpSpPr>
        <p:grpSpPr>
          <a:xfrm>
            <a:off x="1188720" y="73080"/>
            <a:ext cx="1178640" cy="232920"/>
            <a:chOff x="1188720" y="73080"/>
            <a:chExt cx="1178640" cy="232920"/>
          </a:xfrm>
        </p:grpSpPr>
        <p:sp>
          <p:nvSpPr>
            <p:cNvPr id="87" name="CustomShape 6"/>
            <p:cNvSpPr/>
            <p:nvPr/>
          </p:nvSpPr>
          <p:spPr>
            <a:xfrm>
              <a:off x="168840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8" name="CustomShape 7"/>
            <p:cNvSpPr/>
            <p:nvPr/>
          </p:nvSpPr>
          <p:spPr>
            <a:xfrm>
              <a:off x="168840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9" name="CustomShape 8"/>
            <p:cNvSpPr/>
            <p:nvPr/>
          </p:nvSpPr>
          <p:spPr>
            <a:xfrm>
              <a:off x="156348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0" name="CustomShape 9"/>
            <p:cNvSpPr/>
            <p:nvPr/>
          </p:nvSpPr>
          <p:spPr>
            <a:xfrm>
              <a:off x="156348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1" name="CustomShape 10"/>
            <p:cNvSpPr/>
            <p:nvPr/>
          </p:nvSpPr>
          <p:spPr>
            <a:xfrm>
              <a:off x="143856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2" name="CustomShape 11"/>
            <p:cNvSpPr/>
            <p:nvPr/>
          </p:nvSpPr>
          <p:spPr>
            <a:xfrm>
              <a:off x="143856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3" name="CustomShape 12"/>
            <p:cNvSpPr/>
            <p:nvPr/>
          </p:nvSpPr>
          <p:spPr>
            <a:xfrm>
              <a:off x="131364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4" name="CustomShape 13"/>
            <p:cNvSpPr/>
            <p:nvPr/>
          </p:nvSpPr>
          <p:spPr>
            <a:xfrm>
              <a:off x="131364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5" name="CustomShape 14"/>
            <p:cNvSpPr/>
            <p:nvPr/>
          </p:nvSpPr>
          <p:spPr>
            <a:xfrm>
              <a:off x="118872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6" name="CustomShape 15"/>
            <p:cNvSpPr/>
            <p:nvPr/>
          </p:nvSpPr>
          <p:spPr>
            <a:xfrm>
              <a:off x="118872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7" name="CustomShape 16"/>
            <p:cNvSpPr/>
            <p:nvPr/>
          </p:nvSpPr>
          <p:spPr>
            <a:xfrm>
              <a:off x="231336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8" name="CustomShape 17"/>
            <p:cNvSpPr/>
            <p:nvPr/>
          </p:nvSpPr>
          <p:spPr>
            <a:xfrm>
              <a:off x="231336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9" name="CustomShape 18"/>
            <p:cNvSpPr/>
            <p:nvPr/>
          </p:nvSpPr>
          <p:spPr>
            <a:xfrm>
              <a:off x="218844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0" name="CustomShape 19"/>
            <p:cNvSpPr/>
            <p:nvPr/>
          </p:nvSpPr>
          <p:spPr>
            <a:xfrm>
              <a:off x="218844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1" name="CustomShape 20"/>
            <p:cNvSpPr/>
            <p:nvPr/>
          </p:nvSpPr>
          <p:spPr>
            <a:xfrm>
              <a:off x="206352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2" name="CustomShape 21"/>
            <p:cNvSpPr/>
            <p:nvPr/>
          </p:nvSpPr>
          <p:spPr>
            <a:xfrm>
              <a:off x="206352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3" name="CustomShape 22"/>
            <p:cNvSpPr/>
            <p:nvPr/>
          </p:nvSpPr>
          <p:spPr>
            <a:xfrm>
              <a:off x="193860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4" name="CustomShape 23"/>
            <p:cNvSpPr/>
            <p:nvPr/>
          </p:nvSpPr>
          <p:spPr>
            <a:xfrm>
              <a:off x="193860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5" name="CustomShape 24"/>
            <p:cNvSpPr/>
            <p:nvPr/>
          </p:nvSpPr>
          <p:spPr>
            <a:xfrm>
              <a:off x="1813320" y="7308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06" name="CustomShape 25"/>
            <p:cNvSpPr/>
            <p:nvPr/>
          </p:nvSpPr>
          <p:spPr>
            <a:xfrm>
              <a:off x="1813320" y="246960"/>
              <a:ext cx="54000" cy="590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07" name="CustomShape 26"/>
          <p:cNvSpPr/>
          <p:nvPr/>
        </p:nvSpPr>
        <p:spPr>
          <a:xfrm>
            <a:off x="0" y="3233520"/>
            <a:ext cx="606600" cy="3624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27"/>
          <p:cNvSpPr/>
          <p:nvPr/>
        </p:nvSpPr>
        <p:spPr>
          <a:xfrm>
            <a:off x="1188720" y="1913400"/>
            <a:ext cx="10587960" cy="127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3600" spc="-1" strike="noStrike">
                <a:solidFill>
                  <a:srgbClr val="2f5597"/>
                </a:solidFill>
                <a:latin typeface="Calibri"/>
              </a:rPr>
              <a:t>Boutique en ligne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chemeClr val="accent2">
              <a:hueOff val="0"/>
              <a:satOff val="0"/>
              <a:lumOff val="0"/>
              <a:alphaOff val="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CustomShape 6"/>
          <p:cNvSpPr/>
          <p:nvPr/>
        </p:nvSpPr>
        <p:spPr>
          <a:xfrm>
            <a:off x="4720320" y="60228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planification du sprint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59" name="CustomShape 7"/>
          <p:cNvSpPr/>
          <p:nvPr/>
        </p:nvSpPr>
        <p:spPr>
          <a:xfrm>
            <a:off x="4298040" y="1018080"/>
            <a:ext cx="6694200" cy="583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Découpage des tâches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Estimation de l’effort à fournir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Construction du « backlog » (liste des tâches du Sprint)</a:t>
            </a: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  <p:pic>
        <p:nvPicPr>
          <p:cNvPr id="160" name="Image 10" descr=""/>
          <p:cNvPicPr/>
          <p:nvPr/>
        </p:nvPicPr>
        <p:blipFill>
          <a:blip r:embed="rId1"/>
          <a:stretch/>
        </p:blipFill>
        <p:spPr>
          <a:xfrm>
            <a:off x="5049360" y="1774080"/>
            <a:ext cx="1363320" cy="1178280"/>
          </a:xfrm>
          <a:prstGeom prst="rect">
            <a:avLst/>
          </a:prstGeom>
          <a:ln>
            <a:noFill/>
          </a:ln>
        </p:spPr>
      </p:pic>
      <p:pic>
        <p:nvPicPr>
          <p:cNvPr id="161" name="Image 12" descr=""/>
          <p:cNvPicPr/>
          <p:nvPr/>
        </p:nvPicPr>
        <p:blipFill>
          <a:blip r:embed="rId2"/>
          <a:stretch/>
        </p:blipFill>
        <p:spPr>
          <a:xfrm>
            <a:off x="7881120" y="1622520"/>
            <a:ext cx="2985120" cy="1456560"/>
          </a:xfrm>
          <a:prstGeom prst="rect">
            <a:avLst/>
          </a:prstGeom>
          <a:ln>
            <a:noFill/>
          </a:ln>
        </p:spPr>
      </p:pic>
      <p:sp>
        <p:nvSpPr>
          <p:cNvPr id="162" name="CustomShape 8"/>
          <p:cNvSpPr/>
          <p:nvPr/>
        </p:nvSpPr>
        <p:spPr>
          <a:xfrm>
            <a:off x="6557040" y="2363040"/>
            <a:ext cx="10771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163" name="Image 14" descr="Truc de coach Agile: le Planning Poker n'est pas un Sprint Planning!"/>
          <p:cNvPicPr/>
          <p:nvPr/>
        </p:nvPicPr>
        <p:blipFill>
          <a:blip r:embed="rId3"/>
          <a:stretch/>
        </p:blipFill>
        <p:spPr>
          <a:xfrm>
            <a:off x="5119920" y="3495240"/>
            <a:ext cx="1436760" cy="1389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6"/>
          <p:cNvSpPr/>
          <p:nvPr/>
        </p:nvSpPr>
        <p:spPr>
          <a:xfrm>
            <a:off x="4541040" y="7315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Le « sprint »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70" name="CustomShape 7"/>
          <p:cNvSpPr/>
          <p:nvPr/>
        </p:nvSpPr>
        <p:spPr>
          <a:xfrm>
            <a:off x="4272840" y="1376640"/>
            <a:ext cx="6694200" cy="464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Chaque élève prend en responsabilité une tâche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Quand la tâche est réalisée, elle passe au statut à tester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 la tâche est validée, elle passe au statut « terminé »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Sinon, elle repasse au statut « à planifier »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CustomShape 6"/>
          <p:cNvSpPr/>
          <p:nvPr/>
        </p:nvSpPr>
        <p:spPr>
          <a:xfrm>
            <a:off x="4044600" y="602280"/>
            <a:ext cx="756432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réunion quotidienne (Le « daily meeting »)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77" name="CustomShape 7"/>
          <p:cNvSpPr/>
          <p:nvPr/>
        </p:nvSpPr>
        <p:spPr>
          <a:xfrm>
            <a:off x="4191480" y="115884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Réunion avec l’ensemble des membres de l’équipe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Debout</a:t>
            </a: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Prise de parole à tour de rôle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Chacun exprime: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Ses réussites d’abord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Ses difficultés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Ses besoins d’aide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Ce qu’il/elle prévoit de faire</a:t>
            </a: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6"/>
          <p:cNvSpPr/>
          <p:nvPr/>
        </p:nvSpPr>
        <p:spPr>
          <a:xfrm>
            <a:off x="4191480" y="7567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démonstration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84" name="CustomShape 7"/>
          <p:cNvSpPr/>
          <p:nvPr/>
        </p:nvSpPr>
        <p:spPr>
          <a:xfrm>
            <a:off x="4191480" y="134208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Mise en valeur du travail des élèves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Présentation des travaux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Argumentation des choix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Retour de l’enseignant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6"/>
          <p:cNvSpPr/>
          <p:nvPr/>
        </p:nvSpPr>
        <p:spPr>
          <a:xfrm>
            <a:off x="4379040" y="7315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La rétrospective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pic>
        <p:nvPicPr>
          <p:cNvPr id="191" name="Image 9" descr="Une image contenant texte&#10;&#10;Description générée automatiquement"/>
          <p:cNvPicPr/>
          <p:nvPr/>
        </p:nvPicPr>
        <p:blipFill>
          <a:blip r:embed="rId1"/>
          <a:stretch/>
        </p:blipFill>
        <p:spPr>
          <a:xfrm>
            <a:off x="4379040" y="1359360"/>
            <a:ext cx="6694200" cy="4766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6"/>
          <p:cNvSpPr/>
          <p:nvPr/>
        </p:nvSpPr>
        <p:spPr>
          <a:xfrm>
            <a:off x="4191480" y="7567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Recueil des données et analyse des résultats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98" name="CustomShape 7"/>
          <p:cNvSpPr/>
          <p:nvPr/>
        </p:nvSpPr>
        <p:spPr>
          <a:xfrm>
            <a:off x="4191480" y="134208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Planification des tâches:</a:t>
            </a:r>
            <a:endParaRPr b="0" lang="fr-FR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Découpage des tâches </a:t>
            </a:r>
            <a:endParaRPr b="0" lang="fr-FR" sz="14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Outil de gestion de projet</a:t>
            </a:r>
            <a:endParaRPr b="0" lang="fr-FR" sz="12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Pas suffisamment réfléchi pour 2/3 des groupes</a:t>
            </a:r>
            <a:endParaRPr b="0" lang="fr-FR" sz="12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Bien réfléchi mais quelques manques pour 1/3</a:t>
            </a:r>
            <a:endParaRPr b="0" lang="fr-FR" sz="12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Nécessité de remédiation</a:t>
            </a:r>
            <a:endParaRPr b="0" lang="fr-FR" sz="1200" spc="-1" strike="noStrike">
              <a:latin typeface="Arial"/>
            </a:endParaRPr>
          </a:p>
          <a:p>
            <a:pPr marL="13716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2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La réunion quotidienne</a:t>
            </a:r>
            <a:endParaRPr b="0" lang="fr-FR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Prise de notes et participation de l’enseignante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Mise en valeur de chacun et du niveau d’implication</a:t>
            </a:r>
            <a:endParaRPr b="0" lang="fr-FR" sz="14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Amène à une responsabilisation vis-à-vis du groupe</a:t>
            </a:r>
            <a:endParaRPr b="0" lang="fr-FR" sz="12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Challenge donné aux élèves semblant peu investis</a:t>
            </a:r>
            <a:endParaRPr b="0" lang="fr-FR" sz="12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Difficulté à synthétiser</a:t>
            </a: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6"/>
          <p:cNvSpPr/>
          <p:nvPr/>
        </p:nvSpPr>
        <p:spPr>
          <a:xfrm>
            <a:off x="4191480" y="7567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Recueil des données et analyse des résultats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205" name="CustomShape 7"/>
          <p:cNvSpPr/>
          <p:nvPr/>
        </p:nvSpPr>
        <p:spPr>
          <a:xfrm>
            <a:off x="4191480" y="134208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Le rendu:</a:t>
            </a:r>
            <a:endParaRPr b="0" lang="fr-FR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Outil de gestion de projet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Bonne intégration des différents travaux pour 5/6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Tâche d’intégration sous-estimée</a:t>
            </a:r>
            <a:endParaRPr b="0" lang="fr-FR" sz="1400" spc="-1" strike="noStrike">
              <a:latin typeface="Arial"/>
            </a:endParaRPr>
          </a:p>
          <a:p>
            <a:pPr marL="13716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La rétrospective:</a:t>
            </a:r>
            <a:endParaRPr b="0" lang="fr-FR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Prise de recul</a:t>
            </a:r>
            <a:endParaRPr b="0" lang="fr-FR" sz="14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Ancres:</a:t>
            </a:r>
            <a:endParaRPr b="0" lang="fr-FR" sz="1400" spc="-1" strike="noStrike">
              <a:latin typeface="Arial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200" spc="-1" strike="noStrike">
                <a:solidFill>
                  <a:srgbClr val="000000"/>
                </a:solidFill>
                <a:latin typeface="Arial"/>
              </a:rPr>
              <a:t>Inattendue:  « dénonciation »  des élèves moins investis dans 2 groupes sur 11</a:t>
            </a:r>
            <a:endParaRPr b="0" lang="fr-FR" sz="12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Récifs: majoritairement l’utilisation de Flask – mise en place d’un système client-serveur</a:t>
            </a:r>
            <a:endParaRPr b="0" lang="fr-FR" sz="14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6"/>
          <p:cNvSpPr/>
          <p:nvPr/>
        </p:nvSpPr>
        <p:spPr>
          <a:xfrm>
            <a:off x="4191480" y="7567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En conclusion</a:t>
            </a: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212" name="CustomShape 7"/>
          <p:cNvSpPr/>
          <p:nvPr/>
        </p:nvSpPr>
        <p:spPr>
          <a:xfrm>
            <a:off x="4191480" y="134208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Côté élèves: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Bonne appropriation de l’outil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Coopération entre élèves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Motivation et responsabilisation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Du point de vue enseignant: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Charge de travail essentiellement entre chaque séance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Cadres de références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hypothèses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8" name="CustomShape 6"/>
          <p:cNvSpPr/>
          <p:nvPr/>
        </p:nvSpPr>
        <p:spPr>
          <a:xfrm>
            <a:off x="4191480" y="7567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Perspectives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219" name="CustomShape 7"/>
          <p:cNvSpPr/>
          <p:nvPr/>
        </p:nvSpPr>
        <p:spPr>
          <a:xfrm>
            <a:off x="4191480" y="134208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Problématique du découpage des tâches:</a:t>
            </a:r>
            <a:endParaRPr b="0" lang="fr-FR" sz="1800" spc="-1" strike="noStrike">
              <a:latin typeface="Arial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Faire expliciter aux élèves le système à mettre en place à partir d’un diagramme de séquence.</a:t>
            </a:r>
            <a:endParaRPr b="0" lang="fr-FR" sz="14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	</a:t>
            </a: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400" spc="-1" strike="noStrike">
              <a:latin typeface="Arial"/>
            </a:endParaRPr>
          </a:p>
        </p:txBody>
      </p:sp>
      <p:pic>
        <p:nvPicPr>
          <p:cNvPr id="220" name="Image 2" descr=""/>
          <p:cNvPicPr/>
          <p:nvPr/>
        </p:nvPicPr>
        <p:blipFill>
          <a:blip r:embed="rId1"/>
          <a:stretch/>
        </p:blipFill>
        <p:spPr>
          <a:xfrm>
            <a:off x="5258880" y="2688840"/>
            <a:ext cx="5221080" cy="2560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Cadres de références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hypothèses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 </a:t>
            </a:r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3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4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6" name="CustomShape 6"/>
          <p:cNvSpPr/>
          <p:nvPr/>
        </p:nvSpPr>
        <p:spPr>
          <a:xfrm>
            <a:off x="4191480" y="756720"/>
            <a:ext cx="6694200" cy="247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Perspectives</a:t>
            </a:r>
            <a:endParaRPr b="0" lang="fr-FR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227" name="CustomShape 7"/>
          <p:cNvSpPr/>
          <p:nvPr/>
        </p:nvSpPr>
        <p:spPr>
          <a:xfrm>
            <a:off x="4191480" y="1342080"/>
            <a:ext cx="6694200" cy="5619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fr-FR" sz="1400" spc="-1" strike="noStrike">
                <a:solidFill>
                  <a:srgbClr val="000000"/>
                </a:solidFill>
                <a:latin typeface="Arial"/>
              </a:rPr>
              <a:t>	</a:t>
            </a:r>
            <a:endParaRPr b="0" lang="fr-FR" sz="14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Application de la méthode Scrum dès le début d’année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Projet comme objet d’apprentissage : amener les notions par nécessité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Utilisation de la méthode Scrum pour gérer l’avancement, la différenciation dans le cadre des séquences.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L’expérimentation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L’évaluation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4"/>
          <p:cNvSpPr/>
          <p:nvPr/>
        </p:nvSpPr>
        <p:spPr>
          <a:xfrm>
            <a:off x="4464000" y="5040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676124163"/>
              </p:ext>
            </p:extLst>
          </p:nvPr>
        </p:nvGraphicFramePr>
        <p:xfrm>
          <a:off x="4379760" y="687240"/>
          <a:ext cx="7036920" cy="547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Espace réservé du contenu 5" descr=""/>
          <p:cNvPicPr/>
          <p:nvPr/>
        </p:nvPicPr>
        <p:blipFill>
          <a:blip r:embed="rId1"/>
          <a:srcRect l="10613" t="0" r="18172" b="0"/>
          <a:stretch/>
        </p:blipFill>
        <p:spPr>
          <a:xfrm>
            <a:off x="3214080" y="2056680"/>
            <a:ext cx="6095520" cy="4252680"/>
          </a:xfrm>
          <a:prstGeom prst="rect">
            <a:avLst/>
          </a:prstGeom>
          <a:ln>
            <a:noFill/>
          </a:ln>
        </p:spPr>
      </p:pic>
      <p:sp>
        <p:nvSpPr>
          <p:cNvPr id="229" name="CustomShape 1"/>
          <p:cNvSpPr/>
          <p:nvPr/>
        </p:nvSpPr>
        <p:spPr>
          <a:xfrm>
            <a:off x="532440" y="547920"/>
            <a:ext cx="1214136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Merci pour votre attention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problématique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L’expérimentation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L’évaluation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5"/>
          <p:cNvSpPr/>
          <p:nvPr/>
        </p:nvSpPr>
        <p:spPr>
          <a:xfrm>
            <a:off x="5172120" y="3159720"/>
            <a:ext cx="6694200" cy="188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762725"/>
              </p:ext>
            </p:extLst>
          </p:nvPr>
        </p:nvGraphicFramePr>
        <p:xfrm>
          <a:off x="4379760" y="687240"/>
          <a:ext cx="7036920" cy="547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2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3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4219781439"/>
              </p:ext>
            </p:extLst>
          </p:nvPr>
        </p:nvGraphicFramePr>
        <p:xfrm>
          <a:off x="4379760" y="687240"/>
          <a:ext cx="7036920" cy="547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21" name="TextShape 4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problématique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L’expérimentation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L’évaluation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L’expérimentation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6" name="CustomShape 5"/>
          <p:cNvSpPr/>
          <p:nvPr/>
        </p:nvSpPr>
        <p:spPr>
          <a:xfrm>
            <a:off x="5258880" y="2783160"/>
            <a:ext cx="6694200" cy="188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6"/>
          <p:cNvSpPr/>
          <p:nvPr/>
        </p:nvSpPr>
        <p:spPr>
          <a:xfrm>
            <a:off x="5258880" y="4544280"/>
            <a:ext cx="6694200" cy="231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4" name="Diagram4"/>
          <p:cNvGraphicFramePr/>
          <p:nvPr>
            <p:extLst>
              <p:ext uri="{D42A27DB-BD31-4B8C-83A1-F6EECF244321}">
                <p14:modId xmlns:p14="http://schemas.microsoft.com/office/powerpoint/2010/main" val="1316435020"/>
              </p:ext>
            </p:extLst>
          </p:nvPr>
        </p:nvGraphicFramePr>
        <p:xfrm>
          <a:off x="4191480" y="446400"/>
          <a:ext cx="7392240" cy="595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L’expérimentation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CustomShape 5"/>
          <p:cNvSpPr/>
          <p:nvPr/>
        </p:nvSpPr>
        <p:spPr>
          <a:xfrm>
            <a:off x="5258880" y="2783160"/>
            <a:ext cx="6694200" cy="188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6"/>
          <p:cNvSpPr/>
          <p:nvPr/>
        </p:nvSpPr>
        <p:spPr>
          <a:xfrm>
            <a:off x="5258880" y="4544280"/>
            <a:ext cx="6694200" cy="231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5" name="Diagram5"/>
          <p:cNvGraphicFramePr/>
          <p:nvPr>
            <p:extLst>
              <p:ext uri="{D42A27DB-BD31-4B8C-83A1-F6EECF244321}">
                <p14:modId xmlns:p14="http://schemas.microsoft.com/office/powerpoint/2010/main" val="1598408309"/>
              </p:ext>
            </p:extLst>
          </p:nvPr>
        </p:nvGraphicFramePr>
        <p:xfrm>
          <a:off x="4647960" y="640800"/>
          <a:ext cx="6900120" cy="5535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5"/>
          <p:cNvSpPr/>
          <p:nvPr/>
        </p:nvSpPr>
        <p:spPr>
          <a:xfrm>
            <a:off x="5172120" y="3159720"/>
            <a:ext cx="6694200" cy="188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6" name="Diagram6"/>
          <p:cNvGraphicFramePr/>
          <p:nvPr>
            <p:extLst>
              <p:ext uri="{D42A27DB-BD31-4B8C-83A1-F6EECF244321}">
                <p14:modId xmlns:p14="http://schemas.microsoft.com/office/powerpoint/2010/main" val="744533503"/>
              </p:ext>
            </p:extLst>
          </p:nvPr>
        </p:nvGraphicFramePr>
        <p:xfrm>
          <a:off x="4379760" y="687240"/>
          <a:ext cx="7036920" cy="547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39" name="Image 7" descr=""/>
          <p:cNvPicPr/>
          <p:nvPr/>
        </p:nvPicPr>
        <p:blipFill>
          <a:blip r:embed="rId6"/>
          <a:stretch/>
        </p:blipFill>
        <p:spPr>
          <a:xfrm>
            <a:off x="4824720" y="4056120"/>
            <a:ext cx="3535200" cy="1979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7" name="Diagram7"/>
          <p:cNvGraphicFramePr/>
          <p:nvPr>
            <p:extLst>
              <p:ext uri="{D42A27DB-BD31-4B8C-83A1-F6EECF244321}">
                <p14:modId xmlns:p14="http://schemas.microsoft.com/office/powerpoint/2010/main" val="3524003388"/>
              </p:ext>
            </p:extLst>
          </p:nvPr>
        </p:nvGraphicFramePr>
        <p:xfrm>
          <a:off x="4379760" y="687240"/>
          <a:ext cx="7036920" cy="547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45" name="Image 9" descr=""/>
          <p:cNvPicPr/>
          <p:nvPr/>
        </p:nvPicPr>
        <p:blipFill>
          <a:blip r:embed="rId6"/>
          <a:stretch/>
        </p:blipFill>
        <p:spPr>
          <a:xfrm>
            <a:off x="4501440" y="1522080"/>
            <a:ext cx="4369680" cy="2057760"/>
          </a:xfrm>
          <a:prstGeom prst="rect">
            <a:avLst/>
          </a:prstGeom>
          <a:ln>
            <a:noFill/>
          </a:ln>
        </p:spPr>
      </p:pic>
      <p:sp>
        <p:nvSpPr>
          <p:cNvPr id="146" name="CustomShape 6"/>
          <p:cNvSpPr/>
          <p:nvPr/>
        </p:nvSpPr>
        <p:spPr>
          <a:xfrm>
            <a:off x="4096080" y="4428720"/>
            <a:ext cx="6866280" cy="19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Le client (« product owner ») </a:t>
            </a:r>
            <a:r>
              <a:rPr b="0" lang="fr-FR" sz="1600" spc="-1" strike="noStrike">
                <a:solidFill>
                  <a:srgbClr val="000000"/>
                </a:solidFill>
                <a:latin typeface="Wingdings"/>
              </a:rPr>
              <a:t></a:t>
            </a: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 liste des fonctionnalités</a:t>
            </a:r>
            <a:endParaRPr b="0" lang="fr-FR" sz="16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La planification du sprint</a:t>
            </a:r>
            <a:endParaRPr b="0" lang="fr-FR" sz="16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Le sprint</a:t>
            </a:r>
            <a:endParaRPr b="0" lang="fr-FR" sz="16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Réunion quotidienne (« daily meeting »)</a:t>
            </a:r>
            <a:endParaRPr b="0" lang="fr-FR" sz="16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La démonstration</a:t>
            </a:r>
            <a:endParaRPr b="0" lang="fr-FR" sz="1600" spc="-1" strike="noStrike">
              <a:latin typeface="Arial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600" spc="-1" strike="noStrike">
                <a:solidFill>
                  <a:srgbClr val="000000"/>
                </a:solidFill>
                <a:latin typeface="Arial"/>
              </a:rPr>
              <a:t>La rétrospective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499"/>
              </a:spcBef>
            </a:pPr>
            <a:endParaRPr b="0" lang="fr-FR" sz="1600" spc="-1" strike="noStrike">
              <a:latin typeface="Arial"/>
            </a:endParaRPr>
          </a:p>
          <a:p>
            <a:pPr marL="9144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466200" y="448200"/>
            <a:ext cx="3413880" cy="3800880"/>
          </a:xfrm>
          <a:prstGeom prst="rect">
            <a:avLst/>
          </a:prstGeom>
          <a:solidFill>
            <a:srgbClr val="595959"/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TextShape 2"/>
          <p:cNvSpPr txBox="1"/>
          <p:nvPr/>
        </p:nvSpPr>
        <p:spPr>
          <a:xfrm>
            <a:off x="777240" y="731520"/>
            <a:ext cx="2844720" cy="3237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Problématiques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Contexte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La préparation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Méthode Scrum,</a:t>
            </a:r>
            <a:br/>
            <a:r>
              <a:rPr b="1" lang="en-US" sz="1800" spc="-1" strike="noStrike">
                <a:solidFill>
                  <a:srgbClr val="ffffff"/>
                </a:solidFill>
                <a:latin typeface="Calibri Light"/>
              </a:rPr>
              <a:t>L’experimentation</a:t>
            </a:r>
            <a:br/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Recueil de données et Analyse des résultats</a:t>
            </a:r>
            <a:br/>
            <a:r>
              <a:rPr b="0" lang="en-US" sz="1800" spc="-1" strike="noStrike">
                <a:solidFill>
                  <a:srgbClr val="ffffff"/>
                </a:solidFill>
                <a:latin typeface="Calibri Light"/>
              </a:rPr>
              <a:t>Les perspectives</a:t>
            </a:r>
            <a:br/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466200" y="4419360"/>
            <a:ext cx="3413880" cy="1979640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56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CustomShape 4"/>
          <p:cNvSpPr/>
          <p:nvPr/>
        </p:nvSpPr>
        <p:spPr>
          <a:xfrm>
            <a:off x="4044600" y="448200"/>
            <a:ext cx="7688160" cy="5952240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5"/>
          <p:cNvSpPr/>
          <p:nvPr/>
        </p:nvSpPr>
        <p:spPr>
          <a:xfrm>
            <a:off x="5258880" y="3233880"/>
            <a:ext cx="6866280" cy="26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8" name="Diagram8"/>
          <p:cNvGraphicFramePr/>
          <p:nvPr>
            <p:extLst>
              <p:ext uri="{D42A27DB-BD31-4B8C-83A1-F6EECF244321}">
                <p14:modId xmlns:p14="http://schemas.microsoft.com/office/powerpoint/2010/main" val="649557555"/>
              </p:ext>
            </p:extLst>
          </p:nvPr>
        </p:nvGraphicFramePr>
        <p:xfrm>
          <a:off x="4379760" y="687240"/>
          <a:ext cx="7036920" cy="5474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52" name="Image 11" descr=""/>
          <p:cNvPicPr/>
          <p:nvPr/>
        </p:nvPicPr>
        <p:blipFill>
          <a:blip r:embed="rId6"/>
          <a:stretch/>
        </p:blipFill>
        <p:spPr>
          <a:xfrm>
            <a:off x="4483800" y="2274840"/>
            <a:ext cx="6810120" cy="3895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</TotalTime>
  <Application>LibreOffice/6.4.7.2$Linux_X86_64 LibreOffice_project/40$Build-2</Application>
  <Words>1367</Words>
  <Paragraphs>267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2022-04-29T12:36:46Z</dcterms:created>
  <dc:creator>Nadia Baron</dc:creator>
  <dc:description/>
  <dc:language>fr-FR</dc:language>
  <cp:lastModifiedBy/>
  <dcterms:modified xsi:type="dcterms:W3CDTF">2023-02-03T09:56:28Z</dcterms:modified>
  <cp:revision>51</cp:revision>
  <dc:subject/>
  <dc:title>Spécialité Numérique et Sciences Informatiques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Grand écran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21</vt:i4>
  </property>
</Properties>
</file>