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302E6-9CBC-4F33-90E4-1BF5C30233BE}" type="datetimeFigureOut">
              <a:rPr lang="fr-FR" smtClean="0"/>
              <a:t>27/04/2017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4982F-E1E6-403A-9301-0C914368E3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486759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302E6-9CBC-4F33-90E4-1BF5C30233BE}" type="datetimeFigureOut">
              <a:rPr lang="fr-FR" smtClean="0"/>
              <a:t>27/04/2017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4982F-E1E6-403A-9301-0C914368E3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258144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302E6-9CBC-4F33-90E4-1BF5C30233BE}" type="datetimeFigureOut">
              <a:rPr lang="fr-FR" smtClean="0"/>
              <a:t>27/04/2017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4982F-E1E6-403A-9301-0C914368E3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701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302E6-9CBC-4F33-90E4-1BF5C30233BE}" type="datetimeFigureOut">
              <a:rPr lang="fr-FR" smtClean="0"/>
              <a:t>27/04/2017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4982F-E1E6-403A-9301-0C914368E3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22312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302E6-9CBC-4F33-90E4-1BF5C30233BE}" type="datetimeFigureOut">
              <a:rPr lang="fr-FR" smtClean="0"/>
              <a:t>27/04/2017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4982F-E1E6-403A-9301-0C914368E3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864747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302E6-9CBC-4F33-90E4-1BF5C30233BE}" type="datetimeFigureOut">
              <a:rPr lang="fr-FR" smtClean="0"/>
              <a:t>27/04/2017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4982F-E1E6-403A-9301-0C914368E3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07248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302E6-9CBC-4F33-90E4-1BF5C30233BE}" type="datetimeFigureOut">
              <a:rPr lang="fr-FR" smtClean="0"/>
              <a:t>27/04/2017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4982F-E1E6-403A-9301-0C914368E3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673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302E6-9CBC-4F33-90E4-1BF5C30233BE}" type="datetimeFigureOut">
              <a:rPr lang="fr-FR" smtClean="0"/>
              <a:t>27/04/2017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4982F-E1E6-403A-9301-0C914368E3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294903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302E6-9CBC-4F33-90E4-1BF5C30233BE}" type="datetimeFigureOut">
              <a:rPr lang="fr-FR" smtClean="0"/>
              <a:t>27/04/2017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4982F-E1E6-403A-9301-0C914368E3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89994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302E6-9CBC-4F33-90E4-1BF5C30233BE}" type="datetimeFigureOut">
              <a:rPr lang="fr-FR" smtClean="0"/>
              <a:t>27/04/2017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4982F-E1E6-403A-9301-0C914368E3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78087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302E6-9CBC-4F33-90E4-1BF5C30233BE}" type="datetimeFigureOut">
              <a:rPr lang="fr-FR" smtClean="0"/>
              <a:t>27/04/2017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4982F-E1E6-403A-9301-0C914368E3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38071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6302E6-9CBC-4F33-90E4-1BF5C30233BE}" type="datetimeFigureOut">
              <a:rPr lang="fr-FR" smtClean="0"/>
              <a:t>27/04/2017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24982F-E1E6-403A-9301-0C914368E3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8337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833652" y="548680"/>
            <a:ext cx="7772400" cy="1470025"/>
          </a:xfrm>
        </p:spPr>
        <p:txBody>
          <a:bodyPr>
            <a:normAutofit/>
          </a:bodyPr>
          <a:lstStyle/>
          <a:p>
            <a:r>
              <a:rPr lang="fr-FR" sz="6600" b="1" i="1" u="sng" dirty="0" smtClean="0"/>
              <a:t>L’acétone</a:t>
            </a:r>
            <a:endParaRPr lang="fr-FR" sz="6600" b="1" i="1" u="sng" dirty="0"/>
          </a:p>
        </p:txBody>
      </p:sp>
      <p:pic>
        <p:nvPicPr>
          <p:cNvPr id="1026" name="Picture 2" descr="U:\Pictures\160px-Acetone-3D-vd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408" y="1556792"/>
            <a:ext cx="3493157" cy="3034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U:\Pictures\160px-Aceton.sv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9669" y="3597368"/>
            <a:ext cx="4689474" cy="278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U:\Pictures\aceton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670219"/>
            <a:ext cx="2583646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67415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5400" b="1" i="1" u="sng" dirty="0" smtClean="0"/>
              <a:t>Description du produit.</a:t>
            </a:r>
            <a:endParaRPr lang="fr-FR" sz="5400" b="1" i="1" u="sng" dirty="0"/>
          </a:p>
        </p:txBody>
      </p:sp>
      <p:pic>
        <p:nvPicPr>
          <p:cNvPr id="2050" name="Picture 2" descr="U:\Pictures\220px-GHS-pictogram-flamme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628800"/>
            <a:ext cx="1892370" cy="1892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U:\Pictures\depositphotos_31276041-Flask-with-liqui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766187"/>
            <a:ext cx="2385004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U:\Pictures\fruit-salad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3254" y="3284984"/>
            <a:ext cx="3129044" cy="234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65070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6000" b="1" i="1" u="sng" dirty="0" smtClean="0"/>
              <a:t>Propriété physique.</a:t>
            </a:r>
            <a:endParaRPr lang="fr-FR" sz="6000" b="1" i="1" u="sng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63499" y="1720915"/>
            <a:ext cx="8229600" cy="4525963"/>
          </a:xfrm>
        </p:spPr>
        <p:txBody>
          <a:bodyPr/>
          <a:lstStyle/>
          <a:p>
            <a:r>
              <a:rPr lang="fr-FR" dirty="0" smtClean="0"/>
              <a:t>T° fusion -94,6°C</a:t>
            </a:r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  <a:p>
            <a:r>
              <a:rPr lang="fr-FR" dirty="0" smtClean="0"/>
              <a:t>T° Ébullition 56,05°C </a:t>
            </a:r>
          </a:p>
        </p:txBody>
      </p:sp>
      <p:pic>
        <p:nvPicPr>
          <p:cNvPr id="3074" name="Picture 2" descr="U:\Pictures\glacons-595x3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8299" y="1635733"/>
            <a:ext cx="3182753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U:\Pictures\201607073XUD74_or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6988" y="4365104"/>
            <a:ext cx="2805377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48795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3600" b="1" i="1" u="sng" dirty="0" smtClean="0"/>
              <a:t>Précaution d’utilisation, de manipulation et dangerosité du produit.</a:t>
            </a:r>
            <a:endParaRPr lang="fr-FR" sz="3600" b="1" i="1" u="sng" dirty="0"/>
          </a:p>
        </p:txBody>
      </p:sp>
      <p:pic>
        <p:nvPicPr>
          <p:cNvPr id="4098" name="Picture 2" descr="U:\Pictures\220px-GHS-pictogram-flamme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1007" y="1471754"/>
            <a:ext cx="2095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U:\Pictures\irritan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6294" y="1529941"/>
            <a:ext cx="1995925" cy="1995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U:\Pictures\GHS-pictogram-skull.svg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8757" y="2520792"/>
            <a:ext cx="2095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U:\Pictures\dmeu_mpif1_255_1_std.lang.al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7084" y="4797152"/>
            <a:ext cx="1718846" cy="1718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U:\Pictures\dmeu_plpic50_po250_1_std.lang.all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032448"/>
            <a:ext cx="1728192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U:\Pictures\ob1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908793"/>
            <a:ext cx="1944216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07114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5400" b="1" i="1" u="sng" dirty="0" smtClean="0"/>
              <a:t>Exemple d’utilisation du produit.</a:t>
            </a:r>
            <a:endParaRPr lang="fr-FR" sz="5400" b="1" i="1" u="sng" dirty="0"/>
          </a:p>
        </p:txBody>
      </p:sp>
      <p:pic>
        <p:nvPicPr>
          <p:cNvPr id="5122" name="Picture 2" descr="U:\Pictures\diabete-essentie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41052"/>
            <a:ext cx="3565891" cy="2673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U:\Pictures\hagens_plastinatio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865359"/>
            <a:ext cx="3233241" cy="2424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U:\Pictures\marie-claire-aceton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515" y="4653136"/>
            <a:ext cx="3105150" cy="1819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64527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fr-FR" dirty="0" smtClean="0"/>
          </a:p>
          <a:p>
            <a:pPr marL="0" indent="0">
              <a:buNone/>
            </a:pPr>
            <a:r>
              <a:rPr lang="fr-FR" b="1" u="sng" dirty="0" smtClean="0"/>
              <a:t>Tâche effectuer par: </a:t>
            </a:r>
          </a:p>
          <a:p>
            <a:pPr marL="0" indent="0">
              <a:buNone/>
            </a:pPr>
            <a:r>
              <a:rPr lang="fr-FR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Doriann</a:t>
            </a:r>
            <a:endParaRPr lang="fr-FR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fr-FR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Recherche question n°4,5,6</a:t>
            </a:r>
          </a:p>
          <a:p>
            <a:pPr marL="0" indent="0">
              <a:buNone/>
            </a:pPr>
            <a:r>
              <a:rPr lang="fr-FR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Réalisation du diaporama                                         </a:t>
            </a:r>
            <a:endParaRPr lang="fr-FR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fr-FR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Alexandre</a:t>
            </a:r>
            <a:endParaRPr lang="fr-FR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fr-FR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i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i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Recherche </a:t>
            </a:r>
            <a:r>
              <a:rPr lang="fr-FR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 question n°1,2,3 </a:t>
            </a:r>
            <a:endParaRPr lang="fr-FR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5110404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51</Words>
  <Application>Microsoft Office PowerPoint</Application>
  <PresentationFormat>Affichage à l'écran (4:3)</PresentationFormat>
  <Paragraphs>17</Paragraphs>
  <Slides>6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7" baseType="lpstr">
      <vt:lpstr>Thème Office</vt:lpstr>
      <vt:lpstr>L’acétone</vt:lpstr>
      <vt:lpstr>Description du produit.</vt:lpstr>
      <vt:lpstr>Propriété physique.</vt:lpstr>
      <vt:lpstr>Précaution d’utilisation, de manipulation et dangerosité du produit.</vt:lpstr>
      <vt:lpstr>Exemple d’utilisation du produit.</vt:lpstr>
      <vt:lpstr>Présentation PowerPoint</vt:lpstr>
    </vt:vector>
  </TitlesOfParts>
  <Company>Lycée Les Savariéres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L’acétone</dc:title>
  <dc:creator>test</dc:creator>
  <cp:lastModifiedBy>admin</cp:lastModifiedBy>
  <cp:revision>6</cp:revision>
  <dcterms:created xsi:type="dcterms:W3CDTF">2016-09-29T14:05:16Z</dcterms:created>
  <dcterms:modified xsi:type="dcterms:W3CDTF">2017-04-27T11:20:19Z</dcterms:modified>
</cp:coreProperties>
</file>