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4320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627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871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38018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322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7401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1863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058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244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6039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9610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9848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235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236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804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1004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79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090916C-7D84-954D-85AB-82FDADA3A1D3}" type="datetimeFigureOut">
              <a:rPr lang="fr-FR" smtClean="0"/>
              <a:t>22/01/2026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06A3F22-02A8-0A40-B81B-4F1AE8DEA48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017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051450-80EF-C184-C515-A55B2C586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Utiliser l’Intelligence Artificielle (IA) pour simuler un entretien professionnel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7675B8-CE54-CB98-3BF8-25EF6191B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726" y="2603500"/>
            <a:ext cx="11237204" cy="34163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1800" b="1" u="sng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Objectifs</a:t>
            </a:r>
            <a:endParaRPr lang="fr-FR" sz="1800" b="1" kern="0" dirty="0">
              <a:solidFill>
                <a:srgbClr val="4E5A66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Développer des compétences numériques : savoir créer un agent conversationnel</a:t>
            </a:r>
          </a:p>
          <a:p>
            <a:pPr lvl="0"/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Savoir </a:t>
            </a:r>
            <a:r>
              <a:rPr lang="fr-FR" kern="0" dirty="0" err="1">
                <a:solidFill>
                  <a:srgbClr val="4E5A66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prompter</a:t>
            </a:r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efficacement</a:t>
            </a:r>
          </a:p>
          <a:p>
            <a:pPr lvl="0"/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Développer un regard critique sur l’IA (fiabilité, actualité, impact écologique, sobriété numérique)</a:t>
            </a:r>
          </a:p>
          <a:p>
            <a:pPr lvl="0"/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Savoir parler de soi, de l’organisation visée et du poste recherché</a:t>
            </a:r>
          </a:p>
          <a:p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Savoir écouter (ici lire) et interagir</a:t>
            </a:r>
          </a:p>
          <a:p>
            <a:endParaRPr lang="fr-FR" kern="0" dirty="0">
              <a:solidFill>
                <a:srgbClr val="4E5A66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r>
              <a:rPr lang="fr-FR" sz="1800" kern="0" dirty="0" err="1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Pré-requis</a:t>
            </a:r>
            <a:r>
              <a:rPr lang="fr-FR" sz="1800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l’enseignant : avoir préalablement testé l’outil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5100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DDEBF4-0C3B-8DD6-977F-12C8028F9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Utiliser l’Intelligence Artificielle (IA) pour simuler un entretien professionnel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841B08-E35A-87C6-3CD4-1BFBE35D1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810" y="2313542"/>
            <a:ext cx="10983817" cy="41643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u="sng" kern="0" dirty="0">
                <a:solidFill>
                  <a:srgbClr val="4E5A66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1800" b="1" u="sng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Démarche</a:t>
            </a:r>
            <a:endParaRPr lang="fr-FR" sz="1800" kern="0" dirty="0">
              <a:solidFill>
                <a:srgbClr val="4E5A66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Méthode : 1/Créer l’agent conversationnel</a:t>
            </a:r>
            <a:r>
              <a:rPr lang="fr-FR" sz="1800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2/Observer la configuration du </a:t>
            </a:r>
            <a:r>
              <a:rPr lang="fr-FR" sz="1800" kern="0" dirty="0" err="1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chatbot</a:t>
            </a:r>
            <a:r>
              <a:rPr lang="fr-FR" sz="1800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générée par l’IA </a:t>
            </a:r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3/Comparer les trois modèles d’IA génératives sur lesquels peut s’appuyer l’agent conversationnel 4/</a:t>
            </a:r>
            <a:r>
              <a:rPr lang="fr-FR" kern="0" dirty="0" err="1">
                <a:solidFill>
                  <a:srgbClr val="4E5A66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Prompter</a:t>
            </a:r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pour formuler la demande 5/Déposer son CV et l’offre de stage/ d’alternance 6/Simuler l’entretien de recrutement.</a:t>
            </a:r>
          </a:p>
          <a:p>
            <a:r>
              <a:rPr lang="fr-FR" sz="1800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Outil utilisé : Didak’bot3 de Nova Péda</a:t>
            </a:r>
            <a:endParaRPr lang="fr-FR" kern="0" dirty="0">
              <a:solidFill>
                <a:srgbClr val="4E5A66"/>
              </a:solidFill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1800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prompt de départ : peut être prétexte à travailler la méthode du prompt</a:t>
            </a:r>
          </a:p>
          <a:p>
            <a:r>
              <a:rPr lang="fr-FR" sz="1800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Durée : 1 h 30 </a:t>
            </a:r>
          </a:p>
          <a:p>
            <a:pPr marL="0" indent="0">
              <a:buNone/>
            </a:pPr>
            <a:r>
              <a:rPr lang="fr-FR" sz="1800" b="1" u="sng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Bilan</a:t>
            </a:r>
            <a:endParaRPr lang="fr-FR" sz="1800" kern="0" dirty="0">
              <a:solidFill>
                <a:srgbClr val="4E5A66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1800" kern="0" dirty="0">
                <a:solidFill>
                  <a:srgbClr val="4E5A66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Éléments de réussite : interaction intéressante, proposition de conseils, l’élève peut choisir le niveau de verbosité des réponses</a:t>
            </a:r>
          </a:p>
          <a:p>
            <a:pPr marL="0" indent="0">
              <a:buNone/>
            </a:pPr>
            <a:r>
              <a:rPr lang="fr-FR" b="1" u="sng" kern="0" dirty="0">
                <a:solidFill>
                  <a:srgbClr val="4E5A66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Perspective </a:t>
            </a:r>
            <a:endParaRPr lang="fr-FR" sz="1800" b="1" u="sng" kern="0" dirty="0">
              <a:solidFill>
                <a:srgbClr val="4E5A66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kern="0" dirty="0">
                <a:solidFill>
                  <a:srgbClr val="4E5A66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Activité qui peut être utilisée également pour aider les élèves à apprendre leur cours.</a:t>
            </a:r>
            <a:endParaRPr lang="fr-FR" sz="1800" kern="0" dirty="0">
              <a:solidFill>
                <a:srgbClr val="4E5A66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sz="1800" kern="0" dirty="0">
              <a:solidFill>
                <a:srgbClr val="4E5A66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4414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le d’ions">
  <a:themeElements>
    <a:clrScheme name="Salle d’ions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Salle d’ions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le d’ions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{462B2A52-6507-0E4F-B54A-C8C0DA29F54D}tf10001076</Template>
  <TotalTime>165</TotalTime>
  <Words>209</Words>
  <Application>Microsoft Office PowerPoint</Application>
  <PresentationFormat>Grand écran</PresentationFormat>
  <Paragraphs>19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Century Gothic</vt:lpstr>
      <vt:lpstr>Verdana</vt:lpstr>
      <vt:lpstr>Wingdings 3</vt:lpstr>
      <vt:lpstr>Salle d’ions</vt:lpstr>
      <vt:lpstr>Utiliser l’Intelligence Artificielle (IA) pour simuler un entretien professionnel</vt:lpstr>
      <vt:lpstr>Utiliser l’Intelligence Artificielle (IA) pour simuler un entretien professionnel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Christelle POINT</dc:creator>
  <cp:lastModifiedBy>Christelle POINT</cp:lastModifiedBy>
  <cp:revision>4</cp:revision>
  <dcterms:created xsi:type="dcterms:W3CDTF">2026-01-06T13:22:00Z</dcterms:created>
  <dcterms:modified xsi:type="dcterms:W3CDTF">2026-01-22T21:20:02Z</dcterms:modified>
</cp:coreProperties>
</file>