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6" r:id="rId2"/>
    <p:sldId id="257" r:id="rId3"/>
    <p:sldId id="279" r:id="rId4"/>
    <p:sldId id="277" r:id="rId5"/>
    <p:sldId id="263" r:id="rId6"/>
    <p:sldId id="264" r:id="rId7"/>
    <p:sldId id="265" r:id="rId8"/>
    <p:sldId id="267" r:id="rId9"/>
    <p:sldId id="270" r:id="rId10"/>
    <p:sldId id="269" r:id="rId11"/>
    <p:sldId id="280" r:id="rId12"/>
    <p:sldId id="274" r:id="rId13"/>
    <p:sldId id="287" r:id="rId14"/>
    <p:sldId id="288" r:id="rId15"/>
    <p:sldId id="289" r:id="rId16"/>
    <p:sldId id="275" r:id="rId17"/>
    <p:sldId id="290" r:id="rId18"/>
    <p:sldId id="291" r:id="rId19"/>
    <p:sldId id="292" r:id="rId20"/>
    <p:sldId id="293" r:id="rId21"/>
    <p:sldId id="276" r:id="rId22"/>
    <p:sldId id="294" r:id="rId23"/>
    <p:sldId id="295" r:id="rId24"/>
    <p:sldId id="281" r:id="rId25"/>
    <p:sldId id="282" r:id="rId26"/>
    <p:sldId id="284" r:id="rId27"/>
    <p:sldId id="285" r:id="rId28"/>
    <p:sldId id="286" r:id="rId29"/>
    <p:sldId id="271" r:id="rId30"/>
    <p:sldId id="272" r:id="rId31"/>
    <p:sldId id="273" r:id="rId3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B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29"/>
    <p:restoredTop sz="94807"/>
  </p:normalViewPr>
  <p:slideViewPr>
    <p:cSldViewPr snapToGrid="0">
      <p:cViewPr varScale="1">
        <p:scale>
          <a:sx n="119" d="100"/>
          <a:sy n="119" d="100"/>
        </p:scale>
        <p:origin x="216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hyperlink" Target="https://ladigitale.dev/" TargetMode="External"/></Relationships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slide" Target="../slides/slide29.xml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hyperlink" Target="https://ladigitale.dev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5D6A5C-450A-C845-8078-87FE9B5B5613}" type="doc">
      <dgm:prSet loTypeId="urn:microsoft.com/office/officeart/2008/layout/LinedList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4248608E-EE48-5249-BB67-44452D53110E}">
      <dgm:prSet custT="1"/>
      <dgm:spPr/>
      <dgm:t>
        <a:bodyPr/>
        <a:lstStyle/>
        <a:p>
          <a:r>
            <a:rPr lang="fr-FR" sz="2800" b="1" dirty="0"/>
            <a:t>1) Partager une expérimentation pour apprendre avec l’IA</a:t>
          </a:r>
        </a:p>
      </dgm:t>
    </dgm:pt>
    <dgm:pt modelId="{E1C60E36-BE67-6948-B62E-0B7D780F1DEB}" type="parTrans" cxnId="{1329EA00-50CE-DC47-A73C-890C8BA8477A}">
      <dgm:prSet/>
      <dgm:spPr/>
      <dgm:t>
        <a:bodyPr/>
        <a:lstStyle/>
        <a:p>
          <a:endParaRPr lang="fr-FR" sz="2800" b="1"/>
        </a:p>
      </dgm:t>
    </dgm:pt>
    <dgm:pt modelId="{454D8ADF-BB83-0747-90EA-2554C750F2FD}" type="sibTrans" cxnId="{1329EA00-50CE-DC47-A73C-890C8BA8477A}">
      <dgm:prSet/>
      <dgm:spPr/>
      <dgm:t>
        <a:bodyPr/>
        <a:lstStyle/>
        <a:p>
          <a:endParaRPr lang="fr-FR" sz="2800" b="1"/>
        </a:p>
      </dgm:t>
    </dgm:pt>
    <dgm:pt modelId="{95660892-91A8-6B46-8E72-821ECAEB913B}">
      <dgm:prSet custT="1"/>
      <dgm:spPr/>
      <dgm:t>
        <a:bodyPr/>
        <a:lstStyle/>
        <a:p>
          <a:r>
            <a:rPr lang="fr-FR" sz="2800" b="1" dirty="0"/>
            <a:t>3) Tester</a:t>
          </a:r>
          <a:r>
            <a:rPr lang="fr-FR" sz="2800" b="1" baseline="0" dirty="0"/>
            <a:t> les outils présentés</a:t>
          </a:r>
        </a:p>
      </dgm:t>
    </dgm:pt>
    <dgm:pt modelId="{9A60D98D-A0C8-D843-8DDF-A65E3D982B2F}" type="parTrans" cxnId="{627585BB-B356-BE43-B811-F4DD59F0C61E}">
      <dgm:prSet/>
      <dgm:spPr/>
      <dgm:t>
        <a:bodyPr/>
        <a:lstStyle/>
        <a:p>
          <a:endParaRPr lang="fr-FR" sz="2800" b="1"/>
        </a:p>
      </dgm:t>
    </dgm:pt>
    <dgm:pt modelId="{59A077CA-C9E1-E247-85AE-73F4769F987B}" type="sibTrans" cxnId="{627585BB-B356-BE43-B811-F4DD59F0C61E}">
      <dgm:prSet/>
      <dgm:spPr/>
      <dgm:t>
        <a:bodyPr/>
        <a:lstStyle/>
        <a:p>
          <a:endParaRPr lang="fr-FR" sz="2800" b="1"/>
        </a:p>
      </dgm:t>
    </dgm:pt>
    <dgm:pt modelId="{FF1FBDB0-8C2F-634A-9034-74B3F0259947}">
      <dgm:prSet custT="1"/>
      <dgm:spPr/>
      <dgm:t>
        <a:bodyPr/>
        <a:lstStyle/>
        <a:p>
          <a:r>
            <a:rPr lang="fr-FR" sz="2800" b="1" dirty="0"/>
            <a:t>4) Générer un jeu crée par l’IA pour vos séances de cours</a:t>
          </a:r>
        </a:p>
      </dgm:t>
    </dgm:pt>
    <dgm:pt modelId="{4BC648E0-52CA-7E43-8AEC-2DB1020CAC48}" type="parTrans" cxnId="{B9C0CC5F-6C77-FD48-BA34-E0C9AFD91529}">
      <dgm:prSet/>
      <dgm:spPr/>
      <dgm:t>
        <a:bodyPr/>
        <a:lstStyle/>
        <a:p>
          <a:endParaRPr lang="fr-FR" sz="2800" b="1"/>
        </a:p>
      </dgm:t>
    </dgm:pt>
    <dgm:pt modelId="{9BA63308-B28D-7C45-95E0-7B5D83382B20}" type="sibTrans" cxnId="{B9C0CC5F-6C77-FD48-BA34-E0C9AFD91529}">
      <dgm:prSet/>
      <dgm:spPr/>
      <dgm:t>
        <a:bodyPr/>
        <a:lstStyle/>
        <a:p>
          <a:endParaRPr lang="fr-FR" sz="2800" b="1"/>
        </a:p>
      </dgm:t>
    </dgm:pt>
    <dgm:pt modelId="{A8E83B47-00EA-4244-9FE6-EE81F106CDFE}">
      <dgm:prSet custT="1"/>
      <dgm:spPr/>
      <dgm:t>
        <a:bodyPr/>
        <a:lstStyle/>
        <a:p>
          <a:r>
            <a:rPr lang="fr-FR" sz="2800" b="1" dirty="0"/>
            <a:t>2) Découvrir des outils numériques pour apprendre en utilisant l'IA</a:t>
          </a:r>
        </a:p>
      </dgm:t>
    </dgm:pt>
    <dgm:pt modelId="{17B4ED36-68E3-5D48-A0D5-9C4456BDE6E5}" type="parTrans" cxnId="{45FB86C6-D0EA-7349-B4CD-3E7367B73E1C}">
      <dgm:prSet/>
      <dgm:spPr/>
      <dgm:t>
        <a:bodyPr/>
        <a:lstStyle/>
        <a:p>
          <a:endParaRPr lang="fr-FR" b="1"/>
        </a:p>
      </dgm:t>
    </dgm:pt>
    <dgm:pt modelId="{A555507B-ABD9-4149-B2AD-96C2BAFD2DA0}" type="sibTrans" cxnId="{45FB86C6-D0EA-7349-B4CD-3E7367B73E1C}">
      <dgm:prSet/>
      <dgm:spPr/>
      <dgm:t>
        <a:bodyPr/>
        <a:lstStyle/>
        <a:p>
          <a:endParaRPr lang="fr-FR" b="1"/>
        </a:p>
      </dgm:t>
    </dgm:pt>
    <dgm:pt modelId="{CFA27C84-E32C-6F48-A057-F108CAD88E6A}" type="pres">
      <dgm:prSet presAssocID="{3E5D6A5C-450A-C845-8078-87FE9B5B5613}" presName="vert0" presStyleCnt="0">
        <dgm:presLayoutVars>
          <dgm:dir/>
          <dgm:animOne val="branch"/>
          <dgm:animLvl val="lvl"/>
        </dgm:presLayoutVars>
      </dgm:prSet>
      <dgm:spPr/>
    </dgm:pt>
    <dgm:pt modelId="{1123E22E-1AD2-4943-9208-FCD9560F3325}" type="pres">
      <dgm:prSet presAssocID="{4248608E-EE48-5249-BB67-44452D53110E}" presName="thickLine" presStyleLbl="alignNode1" presStyleIdx="0" presStyleCnt="4"/>
      <dgm:spPr/>
    </dgm:pt>
    <dgm:pt modelId="{3EAB1680-AE07-AA4B-A815-1953CB2E20D8}" type="pres">
      <dgm:prSet presAssocID="{4248608E-EE48-5249-BB67-44452D53110E}" presName="horz1" presStyleCnt="0"/>
      <dgm:spPr/>
    </dgm:pt>
    <dgm:pt modelId="{2533B46B-5D5A-314F-9947-FB3E55C5AB99}" type="pres">
      <dgm:prSet presAssocID="{4248608E-EE48-5249-BB67-44452D53110E}" presName="tx1" presStyleLbl="revTx" presStyleIdx="0" presStyleCnt="4"/>
      <dgm:spPr/>
    </dgm:pt>
    <dgm:pt modelId="{FEC7A33F-A59D-E448-A139-6259CBA77DDB}" type="pres">
      <dgm:prSet presAssocID="{4248608E-EE48-5249-BB67-44452D53110E}" presName="vert1" presStyleCnt="0"/>
      <dgm:spPr/>
    </dgm:pt>
    <dgm:pt modelId="{CCF82390-1805-204A-94CF-C02F7C5D60E3}" type="pres">
      <dgm:prSet presAssocID="{A8E83B47-00EA-4244-9FE6-EE81F106CDFE}" presName="thickLine" presStyleLbl="alignNode1" presStyleIdx="1" presStyleCnt="4"/>
      <dgm:spPr/>
    </dgm:pt>
    <dgm:pt modelId="{D09EDD94-DE0A-604B-870F-7869E004ECF1}" type="pres">
      <dgm:prSet presAssocID="{A8E83B47-00EA-4244-9FE6-EE81F106CDFE}" presName="horz1" presStyleCnt="0"/>
      <dgm:spPr/>
    </dgm:pt>
    <dgm:pt modelId="{CFACDFFA-EABA-2243-9E4B-AF8B49F2A498}" type="pres">
      <dgm:prSet presAssocID="{A8E83B47-00EA-4244-9FE6-EE81F106CDFE}" presName="tx1" presStyleLbl="revTx" presStyleIdx="1" presStyleCnt="4"/>
      <dgm:spPr/>
    </dgm:pt>
    <dgm:pt modelId="{3572CEBD-6C27-044F-878E-19561F5DA75D}" type="pres">
      <dgm:prSet presAssocID="{A8E83B47-00EA-4244-9FE6-EE81F106CDFE}" presName="vert1" presStyleCnt="0"/>
      <dgm:spPr/>
    </dgm:pt>
    <dgm:pt modelId="{94A40EE4-9E2D-2640-9E03-525F957B5E56}" type="pres">
      <dgm:prSet presAssocID="{95660892-91A8-6B46-8E72-821ECAEB913B}" presName="thickLine" presStyleLbl="alignNode1" presStyleIdx="2" presStyleCnt="4"/>
      <dgm:spPr/>
    </dgm:pt>
    <dgm:pt modelId="{AF1F883A-301D-6748-8B86-E64D870DDC28}" type="pres">
      <dgm:prSet presAssocID="{95660892-91A8-6B46-8E72-821ECAEB913B}" presName="horz1" presStyleCnt="0"/>
      <dgm:spPr/>
    </dgm:pt>
    <dgm:pt modelId="{C3473719-4EC3-E149-991D-075DDF8D3FAF}" type="pres">
      <dgm:prSet presAssocID="{95660892-91A8-6B46-8E72-821ECAEB913B}" presName="tx1" presStyleLbl="revTx" presStyleIdx="2" presStyleCnt="4"/>
      <dgm:spPr/>
    </dgm:pt>
    <dgm:pt modelId="{01D733F7-637C-2345-AA5E-8DA07CAA0004}" type="pres">
      <dgm:prSet presAssocID="{95660892-91A8-6B46-8E72-821ECAEB913B}" presName="vert1" presStyleCnt="0"/>
      <dgm:spPr/>
    </dgm:pt>
    <dgm:pt modelId="{DF9E0AA7-19FC-C247-B45E-A8BD3D726BEC}" type="pres">
      <dgm:prSet presAssocID="{FF1FBDB0-8C2F-634A-9034-74B3F0259947}" presName="thickLine" presStyleLbl="alignNode1" presStyleIdx="3" presStyleCnt="4"/>
      <dgm:spPr/>
    </dgm:pt>
    <dgm:pt modelId="{D1904F2C-587F-5B40-B65E-5D5464A42996}" type="pres">
      <dgm:prSet presAssocID="{FF1FBDB0-8C2F-634A-9034-74B3F0259947}" presName="horz1" presStyleCnt="0"/>
      <dgm:spPr/>
    </dgm:pt>
    <dgm:pt modelId="{D3A43DA0-13F7-A345-9336-B67CF38548C2}" type="pres">
      <dgm:prSet presAssocID="{FF1FBDB0-8C2F-634A-9034-74B3F0259947}" presName="tx1" presStyleLbl="revTx" presStyleIdx="3" presStyleCnt="4"/>
      <dgm:spPr/>
    </dgm:pt>
    <dgm:pt modelId="{792D1602-4189-1B45-B77A-1E75DB38A3E3}" type="pres">
      <dgm:prSet presAssocID="{FF1FBDB0-8C2F-634A-9034-74B3F0259947}" presName="vert1" presStyleCnt="0"/>
      <dgm:spPr/>
    </dgm:pt>
  </dgm:ptLst>
  <dgm:cxnLst>
    <dgm:cxn modelId="{1329EA00-50CE-DC47-A73C-890C8BA8477A}" srcId="{3E5D6A5C-450A-C845-8078-87FE9B5B5613}" destId="{4248608E-EE48-5249-BB67-44452D53110E}" srcOrd="0" destOrd="0" parTransId="{E1C60E36-BE67-6948-B62E-0B7D780F1DEB}" sibTransId="{454D8ADF-BB83-0747-90EA-2554C750F2FD}"/>
    <dgm:cxn modelId="{2ADCDA26-6FF8-2645-8857-3C107FEC31AE}" type="presOf" srcId="{A8E83B47-00EA-4244-9FE6-EE81F106CDFE}" destId="{CFACDFFA-EABA-2243-9E4B-AF8B49F2A498}" srcOrd="0" destOrd="0" presId="urn:microsoft.com/office/officeart/2008/layout/LinedList"/>
    <dgm:cxn modelId="{B9CD122A-AF68-C44D-98E9-A5C04B31118D}" type="presOf" srcId="{4248608E-EE48-5249-BB67-44452D53110E}" destId="{2533B46B-5D5A-314F-9947-FB3E55C5AB99}" srcOrd="0" destOrd="0" presId="urn:microsoft.com/office/officeart/2008/layout/LinedList"/>
    <dgm:cxn modelId="{E5C3CF4E-5BCD-8945-B52F-62E90E8B4E28}" type="presOf" srcId="{FF1FBDB0-8C2F-634A-9034-74B3F0259947}" destId="{D3A43DA0-13F7-A345-9336-B67CF38548C2}" srcOrd="0" destOrd="0" presId="urn:microsoft.com/office/officeart/2008/layout/LinedList"/>
    <dgm:cxn modelId="{B9C0CC5F-6C77-FD48-BA34-E0C9AFD91529}" srcId="{3E5D6A5C-450A-C845-8078-87FE9B5B5613}" destId="{FF1FBDB0-8C2F-634A-9034-74B3F0259947}" srcOrd="3" destOrd="0" parTransId="{4BC648E0-52CA-7E43-8AEC-2DB1020CAC48}" sibTransId="{9BA63308-B28D-7C45-95E0-7B5D83382B20}"/>
    <dgm:cxn modelId="{22267278-C089-3E4B-B1A1-BA2BC676C3AA}" type="presOf" srcId="{95660892-91A8-6B46-8E72-821ECAEB913B}" destId="{C3473719-4EC3-E149-991D-075DDF8D3FAF}" srcOrd="0" destOrd="0" presId="urn:microsoft.com/office/officeart/2008/layout/LinedList"/>
    <dgm:cxn modelId="{5EC424A3-9579-9C48-8D9E-9787469DC5B3}" type="presOf" srcId="{3E5D6A5C-450A-C845-8078-87FE9B5B5613}" destId="{CFA27C84-E32C-6F48-A057-F108CAD88E6A}" srcOrd="0" destOrd="0" presId="urn:microsoft.com/office/officeart/2008/layout/LinedList"/>
    <dgm:cxn modelId="{627585BB-B356-BE43-B811-F4DD59F0C61E}" srcId="{3E5D6A5C-450A-C845-8078-87FE9B5B5613}" destId="{95660892-91A8-6B46-8E72-821ECAEB913B}" srcOrd="2" destOrd="0" parTransId="{9A60D98D-A0C8-D843-8DDF-A65E3D982B2F}" sibTransId="{59A077CA-C9E1-E247-85AE-73F4769F987B}"/>
    <dgm:cxn modelId="{45FB86C6-D0EA-7349-B4CD-3E7367B73E1C}" srcId="{3E5D6A5C-450A-C845-8078-87FE9B5B5613}" destId="{A8E83B47-00EA-4244-9FE6-EE81F106CDFE}" srcOrd="1" destOrd="0" parTransId="{17B4ED36-68E3-5D48-A0D5-9C4456BDE6E5}" sibTransId="{A555507B-ABD9-4149-B2AD-96C2BAFD2DA0}"/>
    <dgm:cxn modelId="{2210F8E1-BC6A-DC43-921E-4741153903E7}" type="presParOf" srcId="{CFA27C84-E32C-6F48-A057-F108CAD88E6A}" destId="{1123E22E-1AD2-4943-9208-FCD9560F3325}" srcOrd="0" destOrd="0" presId="urn:microsoft.com/office/officeart/2008/layout/LinedList"/>
    <dgm:cxn modelId="{8F2CCE2F-CE35-9840-849D-E5FCCADBD552}" type="presParOf" srcId="{CFA27C84-E32C-6F48-A057-F108CAD88E6A}" destId="{3EAB1680-AE07-AA4B-A815-1953CB2E20D8}" srcOrd="1" destOrd="0" presId="urn:microsoft.com/office/officeart/2008/layout/LinedList"/>
    <dgm:cxn modelId="{0C9FC749-1B32-F447-8861-A4C3AB0169E4}" type="presParOf" srcId="{3EAB1680-AE07-AA4B-A815-1953CB2E20D8}" destId="{2533B46B-5D5A-314F-9947-FB3E55C5AB99}" srcOrd="0" destOrd="0" presId="urn:microsoft.com/office/officeart/2008/layout/LinedList"/>
    <dgm:cxn modelId="{33F9F51D-D9CA-2748-8655-EA056C8A35E3}" type="presParOf" srcId="{3EAB1680-AE07-AA4B-A815-1953CB2E20D8}" destId="{FEC7A33F-A59D-E448-A139-6259CBA77DDB}" srcOrd="1" destOrd="0" presId="urn:microsoft.com/office/officeart/2008/layout/LinedList"/>
    <dgm:cxn modelId="{7A295C8F-5123-334D-AD3C-F221ED7C3CBF}" type="presParOf" srcId="{CFA27C84-E32C-6F48-A057-F108CAD88E6A}" destId="{CCF82390-1805-204A-94CF-C02F7C5D60E3}" srcOrd="2" destOrd="0" presId="urn:microsoft.com/office/officeart/2008/layout/LinedList"/>
    <dgm:cxn modelId="{CBA2BC2E-F4C9-0345-854A-8E770B761959}" type="presParOf" srcId="{CFA27C84-E32C-6F48-A057-F108CAD88E6A}" destId="{D09EDD94-DE0A-604B-870F-7869E004ECF1}" srcOrd="3" destOrd="0" presId="urn:microsoft.com/office/officeart/2008/layout/LinedList"/>
    <dgm:cxn modelId="{E089195F-E337-B04D-A0A0-3D4C123F1274}" type="presParOf" srcId="{D09EDD94-DE0A-604B-870F-7869E004ECF1}" destId="{CFACDFFA-EABA-2243-9E4B-AF8B49F2A498}" srcOrd="0" destOrd="0" presId="urn:microsoft.com/office/officeart/2008/layout/LinedList"/>
    <dgm:cxn modelId="{19D145C7-B87A-9746-9418-A3429BDE14A7}" type="presParOf" srcId="{D09EDD94-DE0A-604B-870F-7869E004ECF1}" destId="{3572CEBD-6C27-044F-878E-19561F5DA75D}" srcOrd="1" destOrd="0" presId="urn:microsoft.com/office/officeart/2008/layout/LinedList"/>
    <dgm:cxn modelId="{6BD1D810-4661-FB41-BF5A-848C3784F004}" type="presParOf" srcId="{CFA27C84-E32C-6F48-A057-F108CAD88E6A}" destId="{94A40EE4-9E2D-2640-9E03-525F957B5E56}" srcOrd="4" destOrd="0" presId="urn:microsoft.com/office/officeart/2008/layout/LinedList"/>
    <dgm:cxn modelId="{F2775ACB-3CDC-1941-92C5-EEE67152673E}" type="presParOf" srcId="{CFA27C84-E32C-6F48-A057-F108CAD88E6A}" destId="{AF1F883A-301D-6748-8B86-E64D870DDC28}" srcOrd="5" destOrd="0" presId="urn:microsoft.com/office/officeart/2008/layout/LinedList"/>
    <dgm:cxn modelId="{F3DCB057-6500-DC40-9818-033D33145DD0}" type="presParOf" srcId="{AF1F883A-301D-6748-8B86-E64D870DDC28}" destId="{C3473719-4EC3-E149-991D-075DDF8D3FAF}" srcOrd="0" destOrd="0" presId="urn:microsoft.com/office/officeart/2008/layout/LinedList"/>
    <dgm:cxn modelId="{744479C5-EEBB-6444-B3DD-092CE99C83D6}" type="presParOf" srcId="{AF1F883A-301D-6748-8B86-E64D870DDC28}" destId="{01D733F7-637C-2345-AA5E-8DA07CAA0004}" srcOrd="1" destOrd="0" presId="urn:microsoft.com/office/officeart/2008/layout/LinedList"/>
    <dgm:cxn modelId="{7FABD293-4483-5A48-A740-2AF0F3325522}" type="presParOf" srcId="{CFA27C84-E32C-6F48-A057-F108CAD88E6A}" destId="{DF9E0AA7-19FC-C247-B45E-A8BD3D726BEC}" srcOrd="6" destOrd="0" presId="urn:microsoft.com/office/officeart/2008/layout/LinedList"/>
    <dgm:cxn modelId="{65B1D113-AFBF-B949-A928-F91032B0A020}" type="presParOf" srcId="{CFA27C84-E32C-6F48-A057-F108CAD88E6A}" destId="{D1904F2C-587F-5B40-B65E-5D5464A42996}" srcOrd="7" destOrd="0" presId="urn:microsoft.com/office/officeart/2008/layout/LinedList"/>
    <dgm:cxn modelId="{3BC4E1C6-9D84-2645-86B8-B8C744C52C52}" type="presParOf" srcId="{D1904F2C-587F-5B40-B65E-5D5464A42996}" destId="{D3A43DA0-13F7-A345-9336-B67CF38548C2}" srcOrd="0" destOrd="0" presId="urn:microsoft.com/office/officeart/2008/layout/LinedList"/>
    <dgm:cxn modelId="{E9D28AE8-5BAF-134E-89AE-72F1A7B49110}" type="presParOf" srcId="{D1904F2C-587F-5B40-B65E-5D5464A42996}" destId="{792D1602-4189-1B45-B77A-1E75DB38A3E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097B2EF-F897-0C4B-98BC-9569C77F2496}" type="doc">
      <dgm:prSet loTypeId="urn:microsoft.com/office/officeart/2005/8/layout/chevron2" loCatId="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14A0A77F-EB7D-5442-9E65-5D2594474A19}">
      <dgm:prSet phldrT="[Texte]" custT="1"/>
      <dgm:spPr/>
      <dgm:t>
        <a:bodyPr/>
        <a:lstStyle/>
        <a:p>
          <a:r>
            <a:rPr lang="fr-FR" sz="1900" b="1" dirty="0"/>
            <a:t>Point de vigilance :</a:t>
          </a:r>
          <a:endParaRPr lang="fr-FR" sz="1900" dirty="0"/>
        </a:p>
      </dgm:t>
    </dgm:pt>
    <dgm:pt modelId="{58058A62-2DBE-E34B-835F-D8423477F9F3}" type="parTrans" cxnId="{0D0AFC6D-DDA8-E843-902C-92B9DF86873C}">
      <dgm:prSet/>
      <dgm:spPr/>
      <dgm:t>
        <a:bodyPr/>
        <a:lstStyle/>
        <a:p>
          <a:endParaRPr lang="fr-FR" sz="1900"/>
        </a:p>
      </dgm:t>
    </dgm:pt>
    <dgm:pt modelId="{CA514F54-D944-FD48-9306-29DFB7E1341A}" type="sibTrans" cxnId="{0D0AFC6D-DDA8-E843-902C-92B9DF86873C}">
      <dgm:prSet/>
      <dgm:spPr/>
      <dgm:t>
        <a:bodyPr/>
        <a:lstStyle/>
        <a:p>
          <a:endParaRPr lang="fr-FR" sz="1900"/>
        </a:p>
      </dgm:t>
    </dgm:pt>
    <dgm:pt modelId="{24327C82-716E-FA44-B67B-C66D597024A0}">
      <dgm:prSet custT="1"/>
      <dgm:spPr/>
      <dgm:t>
        <a:bodyPr/>
        <a:lstStyle/>
        <a:p>
          <a:r>
            <a:rPr lang="fr-FR" sz="1900" b="1"/>
            <a:t>Intérêt de rendre acteur les étudiants : </a:t>
          </a:r>
          <a:endParaRPr lang="fr-FR" sz="1900" b="1" dirty="0"/>
        </a:p>
      </dgm:t>
    </dgm:pt>
    <dgm:pt modelId="{C8CFBCF8-DD27-F84F-A15C-F71616403563}" type="parTrans" cxnId="{D753EB9D-AB2E-D944-BD2B-835D17B5653D}">
      <dgm:prSet/>
      <dgm:spPr/>
      <dgm:t>
        <a:bodyPr/>
        <a:lstStyle/>
        <a:p>
          <a:endParaRPr lang="fr-FR" sz="1900"/>
        </a:p>
      </dgm:t>
    </dgm:pt>
    <dgm:pt modelId="{091FB507-A93D-F642-8E2F-485479B02549}" type="sibTrans" cxnId="{D753EB9D-AB2E-D944-BD2B-835D17B5653D}">
      <dgm:prSet/>
      <dgm:spPr/>
      <dgm:t>
        <a:bodyPr/>
        <a:lstStyle/>
        <a:p>
          <a:endParaRPr lang="fr-FR" sz="1900"/>
        </a:p>
      </dgm:t>
    </dgm:pt>
    <dgm:pt modelId="{665E139C-7889-2C45-9893-8E66808D3790}">
      <dgm:prSet custT="1"/>
      <dgm:spPr/>
      <dgm:t>
        <a:bodyPr/>
        <a:lstStyle/>
        <a:p>
          <a:r>
            <a:rPr lang="fr-FR" sz="1900" dirty="0"/>
            <a:t>Travail de groupe</a:t>
          </a:r>
        </a:p>
      </dgm:t>
    </dgm:pt>
    <dgm:pt modelId="{39D6D58D-1289-8349-BED4-92FF36ABEE1B}" type="parTrans" cxnId="{5907B75F-E1F3-1447-8CBF-A44F5B95BE2F}">
      <dgm:prSet/>
      <dgm:spPr/>
      <dgm:t>
        <a:bodyPr/>
        <a:lstStyle/>
        <a:p>
          <a:endParaRPr lang="fr-FR" sz="1900"/>
        </a:p>
      </dgm:t>
    </dgm:pt>
    <dgm:pt modelId="{CCCC3873-69D0-FC4F-A39A-8A28D332EFA1}" type="sibTrans" cxnId="{5907B75F-E1F3-1447-8CBF-A44F5B95BE2F}">
      <dgm:prSet/>
      <dgm:spPr/>
      <dgm:t>
        <a:bodyPr/>
        <a:lstStyle/>
        <a:p>
          <a:endParaRPr lang="fr-FR" sz="1900"/>
        </a:p>
      </dgm:t>
    </dgm:pt>
    <dgm:pt modelId="{F7CB73A4-1F1E-E647-9D1B-8E9987A89FD3}">
      <dgm:prSet custT="1"/>
      <dgm:spPr/>
      <dgm:t>
        <a:bodyPr/>
        <a:lstStyle/>
        <a:p>
          <a:r>
            <a:rPr lang="fr-FR" sz="1900" dirty="0"/>
            <a:t>Remobiliser les compétences </a:t>
          </a:r>
          <a:r>
            <a:rPr lang="fr-FR" sz="1900" dirty="0" err="1"/>
            <a:t>Pix</a:t>
          </a:r>
          <a:endParaRPr lang="fr-FR" sz="1900" dirty="0"/>
        </a:p>
      </dgm:t>
    </dgm:pt>
    <dgm:pt modelId="{439D36D5-7746-A944-A96A-1E8ACD0FD209}" type="parTrans" cxnId="{4AD0B678-748B-8347-A288-90A04B0D900A}">
      <dgm:prSet/>
      <dgm:spPr/>
      <dgm:t>
        <a:bodyPr/>
        <a:lstStyle/>
        <a:p>
          <a:endParaRPr lang="fr-FR" sz="1900"/>
        </a:p>
      </dgm:t>
    </dgm:pt>
    <dgm:pt modelId="{D350F21A-1387-A442-BAB7-6A6F78EEC508}" type="sibTrans" cxnId="{4AD0B678-748B-8347-A288-90A04B0D900A}">
      <dgm:prSet/>
      <dgm:spPr/>
      <dgm:t>
        <a:bodyPr/>
        <a:lstStyle/>
        <a:p>
          <a:endParaRPr lang="fr-FR" sz="1900"/>
        </a:p>
      </dgm:t>
    </dgm:pt>
    <dgm:pt modelId="{1EFD8CD3-9800-D040-A866-8D0715E982EA}">
      <dgm:prSet custT="1"/>
      <dgm:spPr/>
      <dgm:t>
        <a:bodyPr/>
        <a:lstStyle/>
        <a:p>
          <a:r>
            <a:rPr lang="fr-FR" sz="1900" dirty="0"/>
            <a:t>Relire les mots clés</a:t>
          </a:r>
        </a:p>
      </dgm:t>
    </dgm:pt>
    <dgm:pt modelId="{1BDB7262-9EF3-8642-B798-F52434DEA88F}" type="parTrans" cxnId="{E6E10F31-EF75-C04E-8882-6EC5E9BAD6C3}">
      <dgm:prSet/>
      <dgm:spPr/>
      <dgm:t>
        <a:bodyPr/>
        <a:lstStyle/>
        <a:p>
          <a:endParaRPr lang="fr-FR" sz="1900"/>
        </a:p>
      </dgm:t>
    </dgm:pt>
    <dgm:pt modelId="{FA3A9779-3709-B64E-88D0-18579CF969CC}" type="sibTrans" cxnId="{E6E10F31-EF75-C04E-8882-6EC5E9BAD6C3}">
      <dgm:prSet/>
      <dgm:spPr/>
      <dgm:t>
        <a:bodyPr/>
        <a:lstStyle/>
        <a:p>
          <a:endParaRPr lang="fr-FR" sz="1900"/>
        </a:p>
      </dgm:t>
    </dgm:pt>
    <dgm:pt modelId="{69C46121-28B9-4A45-BA35-93477177336B}">
      <dgm:prSet custT="1"/>
      <dgm:spPr/>
      <dgm:t>
        <a:bodyPr/>
        <a:lstStyle/>
        <a:p>
          <a:r>
            <a:rPr lang="fr-FR" sz="1900" dirty="0"/>
            <a:t>Intégrer les définitions et les mots clés (processus de métacognition)</a:t>
          </a:r>
        </a:p>
      </dgm:t>
    </dgm:pt>
    <dgm:pt modelId="{037AED36-1728-2746-BE11-515B21B8A283}" type="parTrans" cxnId="{1809FA2A-DA72-214E-BC8E-F6AD3B4D4F5F}">
      <dgm:prSet/>
      <dgm:spPr/>
      <dgm:t>
        <a:bodyPr/>
        <a:lstStyle/>
        <a:p>
          <a:endParaRPr lang="fr-FR" sz="1900"/>
        </a:p>
      </dgm:t>
    </dgm:pt>
    <dgm:pt modelId="{D8FFE3A5-F629-0E4F-831F-F16A08A81BFE}" type="sibTrans" cxnId="{1809FA2A-DA72-214E-BC8E-F6AD3B4D4F5F}">
      <dgm:prSet/>
      <dgm:spPr/>
      <dgm:t>
        <a:bodyPr/>
        <a:lstStyle/>
        <a:p>
          <a:endParaRPr lang="fr-FR" sz="1900"/>
        </a:p>
      </dgm:t>
    </dgm:pt>
    <dgm:pt modelId="{3B1A1900-F2AD-8B4B-A688-9D8C943ACED0}">
      <dgm:prSet custT="1"/>
      <dgm:spPr/>
      <dgm:t>
        <a:bodyPr/>
        <a:lstStyle/>
        <a:p>
          <a:r>
            <a:rPr lang="fr-FR" sz="1900" dirty="0"/>
            <a:t>Faire prendre conscience que l’IA n’est pas parfaite</a:t>
          </a:r>
        </a:p>
      </dgm:t>
    </dgm:pt>
    <dgm:pt modelId="{B940B716-E67A-1649-A1B7-56E602051B8C}" type="parTrans" cxnId="{D948F492-9547-A244-BD6B-6779FDE3588A}">
      <dgm:prSet/>
      <dgm:spPr/>
      <dgm:t>
        <a:bodyPr/>
        <a:lstStyle/>
        <a:p>
          <a:endParaRPr lang="fr-FR" sz="1900"/>
        </a:p>
      </dgm:t>
    </dgm:pt>
    <dgm:pt modelId="{0AC6FC44-4F55-2C40-BBBA-BC683A883B83}" type="sibTrans" cxnId="{D948F492-9547-A244-BD6B-6779FDE3588A}">
      <dgm:prSet/>
      <dgm:spPr/>
      <dgm:t>
        <a:bodyPr/>
        <a:lstStyle/>
        <a:p>
          <a:endParaRPr lang="fr-FR" sz="1900"/>
        </a:p>
      </dgm:t>
    </dgm:pt>
    <dgm:pt modelId="{388E52F9-4838-A843-BD34-1F3633AD9342}">
      <dgm:prSet custT="1"/>
      <dgm:spPr/>
      <dgm:t>
        <a:bodyPr/>
        <a:lstStyle/>
        <a:p>
          <a:r>
            <a:rPr lang="fr-FR" sz="1900" dirty="0"/>
            <a:t>Apporter une plus value de l’étudiant au travail généré par l’IA :</a:t>
          </a:r>
        </a:p>
      </dgm:t>
    </dgm:pt>
    <dgm:pt modelId="{A7224BE8-553C-7D4A-8FED-F4657BE56BC0}" type="parTrans" cxnId="{1B365835-1D38-8D41-B214-67DA6761FA9D}">
      <dgm:prSet/>
      <dgm:spPr/>
      <dgm:t>
        <a:bodyPr/>
        <a:lstStyle/>
        <a:p>
          <a:endParaRPr lang="fr-FR" sz="1900"/>
        </a:p>
      </dgm:t>
    </dgm:pt>
    <dgm:pt modelId="{3CBCDC45-A8E7-D948-9EBD-83D8856CEF9F}" type="sibTrans" cxnId="{1B365835-1D38-8D41-B214-67DA6761FA9D}">
      <dgm:prSet/>
      <dgm:spPr/>
      <dgm:t>
        <a:bodyPr/>
        <a:lstStyle/>
        <a:p>
          <a:endParaRPr lang="fr-FR" sz="1900"/>
        </a:p>
      </dgm:t>
    </dgm:pt>
    <dgm:pt modelId="{0E0944AA-3F69-F049-A3A3-7939A449B028}">
      <dgm:prSet custT="1"/>
      <dgm:spPr/>
      <dgm:t>
        <a:bodyPr/>
        <a:lstStyle/>
        <a:p>
          <a:r>
            <a:rPr lang="fr-FR" sz="1900" dirty="0">
              <a:sym typeface="Wingdings" pitchFamily="2" charset="2"/>
            </a:rPr>
            <a:t> </a:t>
          </a:r>
          <a:r>
            <a:rPr lang="fr-FR" sz="1900" dirty="0"/>
            <a:t>Sensibiliser sur l’utilisation de l’IA (IA frugale, corriger les hallucinations)</a:t>
          </a:r>
        </a:p>
      </dgm:t>
    </dgm:pt>
    <dgm:pt modelId="{F8995230-EF64-AB45-B253-58F71FB64DAA}" type="parTrans" cxnId="{1596CD35-F7B5-DF47-A0C4-B380ABB418AF}">
      <dgm:prSet/>
      <dgm:spPr/>
      <dgm:t>
        <a:bodyPr/>
        <a:lstStyle/>
        <a:p>
          <a:endParaRPr lang="fr-FR" sz="1900"/>
        </a:p>
      </dgm:t>
    </dgm:pt>
    <dgm:pt modelId="{D15214E3-8D95-9D45-B575-CF276724AC8F}" type="sibTrans" cxnId="{1596CD35-F7B5-DF47-A0C4-B380ABB418AF}">
      <dgm:prSet/>
      <dgm:spPr/>
      <dgm:t>
        <a:bodyPr/>
        <a:lstStyle/>
        <a:p>
          <a:endParaRPr lang="fr-FR" sz="1900"/>
        </a:p>
      </dgm:t>
    </dgm:pt>
    <dgm:pt modelId="{0A8343D1-5750-C341-8524-A037A3C5DE19}">
      <dgm:prSet phldrT="[Texte]" custT="1"/>
      <dgm:spPr/>
      <dgm:t>
        <a:bodyPr/>
        <a:lstStyle/>
        <a:p>
          <a:r>
            <a:rPr lang="fr-FR" sz="1900" dirty="0"/>
            <a:t>L’enseignant doit tout de même valider les mots clés et définition à la fin.</a:t>
          </a:r>
        </a:p>
      </dgm:t>
    </dgm:pt>
    <dgm:pt modelId="{3040EACF-5379-804A-B257-4D97576CA4CF}" type="parTrans" cxnId="{B0B359DA-F47C-F94A-8510-2DED60E92379}">
      <dgm:prSet/>
      <dgm:spPr/>
      <dgm:t>
        <a:bodyPr/>
        <a:lstStyle/>
        <a:p>
          <a:endParaRPr lang="fr-FR" sz="1900"/>
        </a:p>
      </dgm:t>
    </dgm:pt>
    <dgm:pt modelId="{69F7B58C-11B2-DC40-B8DA-BB2D5C8EF036}" type="sibTrans" cxnId="{B0B359DA-F47C-F94A-8510-2DED60E92379}">
      <dgm:prSet/>
      <dgm:spPr/>
      <dgm:t>
        <a:bodyPr/>
        <a:lstStyle/>
        <a:p>
          <a:endParaRPr lang="fr-FR" sz="1900"/>
        </a:p>
      </dgm:t>
    </dgm:pt>
    <dgm:pt modelId="{08C262F8-765C-1442-AAFB-EE8F696BEF0A}">
      <dgm:prSet custT="1"/>
      <dgm:spPr/>
      <dgm:t>
        <a:bodyPr/>
        <a:lstStyle/>
        <a:p>
          <a:r>
            <a:rPr lang="fr-FR" sz="1900" dirty="0">
              <a:sym typeface="Wingdings" pitchFamily="2" charset="2"/>
            </a:rPr>
            <a:t> </a:t>
          </a:r>
          <a:r>
            <a:rPr lang="fr-FR" sz="1900" dirty="0"/>
            <a:t>Rectifier le travail, simplifier ou apporter des précisions, rendre accessible pour un étudiant car définition trop compliquée)</a:t>
          </a:r>
        </a:p>
      </dgm:t>
    </dgm:pt>
    <dgm:pt modelId="{54370285-DAB1-7744-B757-A9E1878B1773}" type="parTrans" cxnId="{F3CBC233-6EF4-7948-AE93-FE510CA9F561}">
      <dgm:prSet/>
      <dgm:spPr/>
      <dgm:t>
        <a:bodyPr/>
        <a:lstStyle/>
        <a:p>
          <a:endParaRPr lang="fr-FR" sz="1900"/>
        </a:p>
      </dgm:t>
    </dgm:pt>
    <dgm:pt modelId="{D7EF35F0-91BE-7C45-B617-C63DE9B8B419}" type="sibTrans" cxnId="{F3CBC233-6EF4-7948-AE93-FE510CA9F561}">
      <dgm:prSet/>
      <dgm:spPr/>
      <dgm:t>
        <a:bodyPr/>
        <a:lstStyle/>
        <a:p>
          <a:endParaRPr lang="fr-FR" sz="1900"/>
        </a:p>
      </dgm:t>
    </dgm:pt>
    <dgm:pt modelId="{8E6B56BA-CD58-884F-927D-536EF5FA0262}" type="pres">
      <dgm:prSet presAssocID="{E097B2EF-F897-0C4B-98BC-9569C77F2496}" presName="linearFlow" presStyleCnt="0">
        <dgm:presLayoutVars>
          <dgm:dir/>
          <dgm:animLvl val="lvl"/>
          <dgm:resizeHandles val="exact"/>
        </dgm:presLayoutVars>
      </dgm:prSet>
      <dgm:spPr/>
    </dgm:pt>
    <dgm:pt modelId="{52C93248-ECAF-8542-814D-F7086DB34572}" type="pres">
      <dgm:prSet presAssocID="{14A0A77F-EB7D-5442-9E65-5D2594474A19}" presName="composite" presStyleCnt="0"/>
      <dgm:spPr/>
    </dgm:pt>
    <dgm:pt modelId="{211F60FD-1F7F-C344-B034-16E2F7E86FB5}" type="pres">
      <dgm:prSet presAssocID="{14A0A77F-EB7D-5442-9E65-5D2594474A19}" presName="parentText" presStyleLbl="alignNode1" presStyleIdx="0" presStyleCnt="2">
        <dgm:presLayoutVars>
          <dgm:chMax val="1"/>
          <dgm:bulletEnabled val="1"/>
        </dgm:presLayoutVars>
      </dgm:prSet>
      <dgm:spPr/>
    </dgm:pt>
    <dgm:pt modelId="{14D13448-3783-E24C-9742-934B400DF79C}" type="pres">
      <dgm:prSet presAssocID="{14A0A77F-EB7D-5442-9E65-5D2594474A19}" presName="descendantText" presStyleLbl="alignAcc1" presStyleIdx="0" presStyleCnt="2">
        <dgm:presLayoutVars>
          <dgm:bulletEnabled val="1"/>
        </dgm:presLayoutVars>
      </dgm:prSet>
      <dgm:spPr/>
    </dgm:pt>
    <dgm:pt modelId="{14D84ADA-A377-4F4B-8E4B-1E646ECFE3AB}" type="pres">
      <dgm:prSet presAssocID="{CA514F54-D944-FD48-9306-29DFB7E1341A}" presName="sp" presStyleCnt="0"/>
      <dgm:spPr/>
    </dgm:pt>
    <dgm:pt modelId="{1922A1D0-C80D-CC44-8408-D40B46971077}" type="pres">
      <dgm:prSet presAssocID="{24327C82-716E-FA44-B67B-C66D597024A0}" presName="composite" presStyleCnt="0"/>
      <dgm:spPr/>
    </dgm:pt>
    <dgm:pt modelId="{935A497B-B92B-2947-8364-29568CD69826}" type="pres">
      <dgm:prSet presAssocID="{24327C82-716E-FA44-B67B-C66D597024A0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57280A90-380D-0A45-93FC-BF2E9FD69DC8}" type="pres">
      <dgm:prSet presAssocID="{24327C82-716E-FA44-B67B-C66D597024A0}" presName="descendantText" presStyleLbl="alignAcc1" presStyleIdx="1" presStyleCnt="2" custScaleY="191223">
        <dgm:presLayoutVars>
          <dgm:bulletEnabled val="1"/>
        </dgm:presLayoutVars>
      </dgm:prSet>
      <dgm:spPr/>
    </dgm:pt>
  </dgm:ptLst>
  <dgm:cxnLst>
    <dgm:cxn modelId="{7A02180C-FAB4-4749-B906-EF6D23637D1C}" type="presOf" srcId="{E097B2EF-F897-0C4B-98BC-9569C77F2496}" destId="{8E6B56BA-CD58-884F-927D-536EF5FA0262}" srcOrd="0" destOrd="0" presId="urn:microsoft.com/office/officeart/2005/8/layout/chevron2"/>
    <dgm:cxn modelId="{8289870F-5B3A-8A4B-B42F-98AD6462EAC3}" type="presOf" srcId="{F7CB73A4-1F1E-E647-9D1B-8E9987A89FD3}" destId="{57280A90-380D-0A45-93FC-BF2E9FD69DC8}" srcOrd="0" destOrd="1" presId="urn:microsoft.com/office/officeart/2005/8/layout/chevron2"/>
    <dgm:cxn modelId="{4BCD8A23-D600-AA4E-BEC4-F68FC09AC60E}" type="presOf" srcId="{0A8343D1-5750-C341-8524-A037A3C5DE19}" destId="{14D13448-3783-E24C-9742-934B400DF79C}" srcOrd="0" destOrd="0" presId="urn:microsoft.com/office/officeart/2005/8/layout/chevron2"/>
    <dgm:cxn modelId="{1809FA2A-DA72-214E-BC8E-F6AD3B4D4F5F}" srcId="{24327C82-716E-FA44-B67B-C66D597024A0}" destId="{69C46121-28B9-4A45-BA35-93477177336B}" srcOrd="3" destOrd="0" parTransId="{037AED36-1728-2746-BE11-515B21B8A283}" sibTransId="{D8FFE3A5-F629-0E4F-831F-F16A08A81BFE}"/>
    <dgm:cxn modelId="{E6E10F31-EF75-C04E-8882-6EC5E9BAD6C3}" srcId="{24327C82-716E-FA44-B67B-C66D597024A0}" destId="{1EFD8CD3-9800-D040-A866-8D0715E982EA}" srcOrd="2" destOrd="0" parTransId="{1BDB7262-9EF3-8642-B798-F52434DEA88F}" sibTransId="{FA3A9779-3709-B64E-88D0-18579CF969CC}"/>
    <dgm:cxn modelId="{F3CBC233-6EF4-7948-AE93-FE510CA9F561}" srcId="{388E52F9-4838-A843-BD34-1F3633AD9342}" destId="{08C262F8-765C-1442-AAFB-EE8F696BEF0A}" srcOrd="1" destOrd="0" parTransId="{54370285-DAB1-7744-B757-A9E1878B1773}" sibTransId="{D7EF35F0-91BE-7C45-B617-C63DE9B8B419}"/>
    <dgm:cxn modelId="{1B365835-1D38-8D41-B214-67DA6761FA9D}" srcId="{24327C82-716E-FA44-B67B-C66D597024A0}" destId="{388E52F9-4838-A843-BD34-1F3633AD9342}" srcOrd="5" destOrd="0" parTransId="{A7224BE8-553C-7D4A-8FED-F4657BE56BC0}" sibTransId="{3CBCDC45-A8E7-D948-9EBD-83D8856CEF9F}"/>
    <dgm:cxn modelId="{1596CD35-F7B5-DF47-A0C4-B380ABB418AF}" srcId="{388E52F9-4838-A843-BD34-1F3633AD9342}" destId="{0E0944AA-3F69-F049-A3A3-7939A449B028}" srcOrd="0" destOrd="0" parTransId="{F8995230-EF64-AB45-B253-58F71FB64DAA}" sibTransId="{D15214E3-8D95-9D45-B575-CF276724AC8F}"/>
    <dgm:cxn modelId="{5907B75F-E1F3-1447-8CBF-A44F5B95BE2F}" srcId="{24327C82-716E-FA44-B67B-C66D597024A0}" destId="{665E139C-7889-2C45-9893-8E66808D3790}" srcOrd="0" destOrd="0" parTransId="{39D6D58D-1289-8349-BED4-92FF36ABEE1B}" sibTransId="{CCCC3873-69D0-FC4F-A39A-8A28D332EFA1}"/>
    <dgm:cxn modelId="{F56F4067-43D6-9543-9C5D-5426E77F723B}" type="presOf" srcId="{665E139C-7889-2C45-9893-8E66808D3790}" destId="{57280A90-380D-0A45-93FC-BF2E9FD69DC8}" srcOrd="0" destOrd="0" presId="urn:microsoft.com/office/officeart/2005/8/layout/chevron2"/>
    <dgm:cxn modelId="{0D0AFC6D-DDA8-E843-902C-92B9DF86873C}" srcId="{E097B2EF-F897-0C4B-98BC-9569C77F2496}" destId="{14A0A77F-EB7D-5442-9E65-5D2594474A19}" srcOrd="0" destOrd="0" parTransId="{58058A62-2DBE-E34B-835F-D8423477F9F3}" sibTransId="{CA514F54-D944-FD48-9306-29DFB7E1341A}"/>
    <dgm:cxn modelId="{73EA6C71-F782-904E-9C1D-E6C93A2494D0}" type="presOf" srcId="{0E0944AA-3F69-F049-A3A3-7939A449B028}" destId="{57280A90-380D-0A45-93FC-BF2E9FD69DC8}" srcOrd="0" destOrd="6" presId="urn:microsoft.com/office/officeart/2005/8/layout/chevron2"/>
    <dgm:cxn modelId="{536D1A74-FE7D-D04C-8491-BE78627BD672}" type="presOf" srcId="{388E52F9-4838-A843-BD34-1F3633AD9342}" destId="{57280A90-380D-0A45-93FC-BF2E9FD69DC8}" srcOrd="0" destOrd="5" presId="urn:microsoft.com/office/officeart/2005/8/layout/chevron2"/>
    <dgm:cxn modelId="{4AD0B678-748B-8347-A288-90A04B0D900A}" srcId="{24327C82-716E-FA44-B67B-C66D597024A0}" destId="{F7CB73A4-1F1E-E647-9D1B-8E9987A89FD3}" srcOrd="1" destOrd="0" parTransId="{439D36D5-7746-A944-A96A-1E8ACD0FD209}" sibTransId="{D350F21A-1387-A442-BAB7-6A6F78EEC508}"/>
    <dgm:cxn modelId="{B880397F-2C2D-8544-9362-0AD559347BFE}" type="presOf" srcId="{14A0A77F-EB7D-5442-9E65-5D2594474A19}" destId="{211F60FD-1F7F-C344-B034-16E2F7E86FB5}" srcOrd="0" destOrd="0" presId="urn:microsoft.com/office/officeart/2005/8/layout/chevron2"/>
    <dgm:cxn modelId="{D948F492-9547-A244-BD6B-6779FDE3588A}" srcId="{24327C82-716E-FA44-B67B-C66D597024A0}" destId="{3B1A1900-F2AD-8B4B-A688-9D8C943ACED0}" srcOrd="4" destOrd="0" parTransId="{B940B716-E67A-1649-A1B7-56E602051B8C}" sibTransId="{0AC6FC44-4F55-2C40-BBBA-BC683A883B83}"/>
    <dgm:cxn modelId="{D753EB9D-AB2E-D944-BD2B-835D17B5653D}" srcId="{E097B2EF-F897-0C4B-98BC-9569C77F2496}" destId="{24327C82-716E-FA44-B67B-C66D597024A0}" srcOrd="1" destOrd="0" parTransId="{C8CFBCF8-DD27-F84F-A15C-F71616403563}" sibTransId="{091FB507-A93D-F642-8E2F-485479B02549}"/>
    <dgm:cxn modelId="{646061D2-B73E-2348-9D02-266AAB519298}" type="presOf" srcId="{24327C82-716E-FA44-B67B-C66D597024A0}" destId="{935A497B-B92B-2947-8364-29568CD69826}" srcOrd="0" destOrd="0" presId="urn:microsoft.com/office/officeart/2005/8/layout/chevron2"/>
    <dgm:cxn modelId="{B0B359DA-F47C-F94A-8510-2DED60E92379}" srcId="{14A0A77F-EB7D-5442-9E65-5D2594474A19}" destId="{0A8343D1-5750-C341-8524-A037A3C5DE19}" srcOrd="0" destOrd="0" parTransId="{3040EACF-5379-804A-B257-4D97576CA4CF}" sibTransId="{69F7B58C-11B2-DC40-B8DA-BB2D5C8EF036}"/>
    <dgm:cxn modelId="{AFE2A8E1-45E5-5148-A22B-013B600CFE2F}" type="presOf" srcId="{1EFD8CD3-9800-D040-A866-8D0715E982EA}" destId="{57280A90-380D-0A45-93FC-BF2E9FD69DC8}" srcOrd="0" destOrd="2" presId="urn:microsoft.com/office/officeart/2005/8/layout/chevron2"/>
    <dgm:cxn modelId="{E4389BE2-C9DB-294F-8FA5-B4460D49ACA2}" type="presOf" srcId="{69C46121-28B9-4A45-BA35-93477177336B}" destId="{57280A90-380D-0A45-93FC-BF2E9FD69DC8}" srcOrd="0" destOrd="3" presId="urn:microsoft.com/office/officeart/2005/8/layout/chevron2"/>
    <dgm:cxn modelId="{EC58C2E6-A1CF-CA4E-BB81-C0FA5DEF89DA}" type="presOf" srcId="{3B1A1900-F2AD-8B4B-A688-9D8C943ACED0}" destId="{57280A90-380D-0A45-93FC-BF2E9FD69DC8}" srcOrd="0" destOrd="4" presId="urn:microsoft.com/office/officeart/2005/8/layout/chevron2"/>
    <dgm:cxn modelId="{A82C10EC-0D77-A848-9F76-A521D842A555}" type="presOf" srcId="{08C262F8-765C-1442-AAFB-EE8F696BEF0A}" destId="{57280A90-380D-0A45-93FC-BF2E9FD69DC8}" srcOrd="0" destOrd="7" presId="urn:microsoft.com/office/officeart/2005/8/layout/chevron2"/>
    <dgm:cxn modelId="{A327A6F3-C238-2D49-AB09-363A243594F8}" type="presParOf" srcId="{8E6B56BA-CD58-884F-927D-536EF5FA0262}" destId="{52C93248-ECAF-8542-814D-F7086DB34572}" srcOrd="0" destOrd="0" presId="urn:microsoft.com/office/officeart/2005/8/layout/chevron2"/>
    <dgm:cxn modelId="{AF1DC20A-F335-4B41-A5E1-BE5F25EAE52D}" type="presParOf" srcId="{52C93248-ECAF-8542-814D-F7086DB34572}" destId="{211F60FD-1F7F-C344-B034-16E2F7E86FB5}" srcOrd="0" destOrd="0" presId="urn:microsoft.com/office/officeart/2005/8/layout/chevron2"/>
    <dgm:cxn modelId="{771DF099-9A84-C944-955D-2B7194CE8DE8}" type="presParOf" srcId="{52C93248-ECAF-8542-814D-F7086DB34572}" destId="{14D13448-3783-E24C-9742-934B400DF79C}" srcOrd="1" destOrd="0" presId="urn:microsoft.com/office/officeart/2005/8/layout/chevron2"/>
    <dgm:cxn modelId="{B3EBAC21-B8FA-CA4B-8056-820226C8BEE9}" type="presParOf" srcId="{8E6B56BA-CD58-884F-927D-536EF5FA0262}" destId="{14D84ADA-A377-4F4B-8E4B-1E646ECFE3AB}" srcOrd="1" destOrd="0" presId="urn:microsoft.com/office/officeart/2005/8/layout/chevron2"/>
    <dgm:cxn modelId="{C7506790-F5A9-B642-8AD1-10692E864E1C}" type="presParOf" srcId="{8E6B56BA-CD58-884F-927D-536EF5FA0262}" destId="{1922A1D0-C80D-CC44-8408-D40B46971077}" srcOrd="2" destOrd="0" presId="urn:microsoft.com/office/officeart/2005/8/layout/chevron2"/>
    <dgm:cxn modelId="{371015FA-5423-A342-8531-AF8DAC31CB93}" type="presParOf" srcId="{1922A1D0-C80D-CC44-8408-D40B46971077}" destId="{935A497B-B92B-2947-8364-29568CD69826}" srcOrd="0" destOrd="0" presId="urn:microsoft.com/office/officeart/2005/8/layout/chevron2"/>
    <dgm:cxn modelId="{A5B816A6-FEB5-C44A-9CD9-463A3BC5586C}" type="presParOf" srcId="{1922A1D0-C80D-CC44-8408-D40B46971077}" destId="{57280A90-380D-0A45-93FC-BF2E9FD69DC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E5D6A5C-450A-C845-8078-87FE9B5B5613}" type="doc">
      <dgm:prSet loTypeId="urn:microsoft.com/office/officeart/2008/layout/LinedList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4248608E-EE48-5249-BB67-44452D53110E}">
      <dgm:prSet custT="1"/>
      <dgm:spPr/>
      <dgm:t>
        <a:bodyPr/>
        <a:lstStyle/>
        <a:p>
          <a:pPr algn="just"/>
          <a:r>
            <a:rPr lang="fr-FR" sz="4400" b="1" dirty="0">
              <a:solidFill>
                <a:srgbClr val="C00000"/>
              </a:solidFill>
            </a:rPr>
            <a:t>2) Découvrir des outils numériques pour apprendre en utilisant l'IA</a:t>
          </a:r>
        </a:p>
      </dgm:t>
    </dgm:pt>
    <dgm:pt modelId="{E1C60E36-BE67-6948-B62E-0B7D780F1DEB}" type="parTrans" cxnId="{1329EA00-50CE-DC47-A73C-890C8BA8477A}">
      <dgm:prSet/>
      <dgm:spPr/>
      <dgm:t>
        <a:bodyPr/>
        <a:lstStyle/>
        <a:p>
          <a:endParaRPr lang="fr-FR" sz="2800" b="1"/>
        </a:p>
      </dgm:t>
    </dgm:pt>
    <dgm:pt modelId="{454D8ADF-BB83-0747-90EA-2554C750F2FD}" type="sibTrans" cxnId="{1329EA00-50CE-DC47-A73C-890C8BA8477A}">
      <dgm:prSet/>
      <dgm:spPr/>
      <dgm:t>
        <a:bodyPr/>
        <a:lstStyle/>
        <a:p>
          <a:endParaRPr lang="fr-FR" sz="2800" b="1"/>
        </a:p>
      </dgm:t>
    </dgm:pt>
    <dgm:pt modelId="{CFA27C84-E32C-6F48-A057-F108CAD88E6A}" type="pres">
      <dgm:prSet presAssocID="{3E5D6A5C-450A-C845-8078-87FE9B5B5613}" presName="vert0" presStyleCnt="0">
        <dgm:presLayoutVars>
          <dgm:dir/>
          <dgm:animOne val="branch"/>
          <dgm:animLvl val="lvl"/>
        </dgm:presLayoutVars>
      </dgm:prSet>
      <dgm:spPr/>
    </dgm:pt>
    <dgm:pt modelId="{1123E22E-1AD2-4943-9208-FCD9560F3325}" type="pres">
      <dgm:prSet presAssocID="{4248608E-EE48-5249-BB67-44452D53110E}" presName="thickLine" presStyleLbl="alignNode1" presStyleIdx="0" presStyleCnt="1"/>
      <dgm:spPr/>
    </dgm:pt>
    <dgm:pt modelId="{3EAB1680-AE07-AA4B-A815-1953CB2E20D8}" type="pres">
      <dgm:prSet presAssocID="{4248608E-EE48-5249-BB67-44452D53110E}" presName="horz1" presStyleCnt="0"/>
      <dgm:spPr/>
    </dgm:pt>
    <dgm:pt modelId="{2533B46B-5D5A-314F-9947-FB3E55C5AB99}" type="pres">
      <dgm:prSet presAssocID="{4248608E-EE48-5249-BB67-44452D53110E}" presName="tx1" presStyleLbl="revTx" presStyleIdx="0" presStyleCnt="1" custScaleY="39526"/>
      <dgm:spPr/>
    </dgm:pt>
    <dgm:pt modelId="{FEC7A33F-A59D-E448-A139-6259CBA77DDB}" type="pres">
      <dgm:prSet presAssocID="{4248608E-EE48-5249-BB67-44452D53110E}" presName="vert1" presStyleCnt="0"/>
      <dgm:spPr/>
    </dgm:pt>
  </dgm:ptLst>
  <dgm:cxnLst>
    <dgm:cxn modelId="{1329EA00-50CE-DC47-A73C-890C8BA8477A}" srcId="{3E5D6A5C-450A-C845-8078-87FE9B5B5613}" destId="{4248608E-EE48-5249-BB67-44452D53110E}" srcOrd="0" destOrd="0" parTransId="{E1C60E36-BE67-6948-B62E-0B7D780F1DEB}" sibTransId="{454D8ADF-BB83-0747-90EA-2554C750F2FD}"/>
    <dgm:cxn modelId="{B9CD122A-AF68-C44D-98E9-A5C04B31118D}" type="presOf" srcId="{4248608E-EE48-5249-BB67-44452D53110E}" destId="{2533B46B-5D5A-314F-9947-FB3E55C5AB99}" srcOrd="0" destOrd="0" presId="urn:microsoft.com/office/officeart/2008/layout/LinedList"/>
    <dgm:cxn modelId="{5EC424A3-9579-9C48-8D9E-9787469DC5B3}" type="presOf" srcId="{3E5D6A5C-450A-C845-8078-87FE9B5B5613}" destId="{CFA27C84-E32C-6F48-A057-F108CAD88E6A}" srcOrd="0" destOrd="0" presId="urn:microsoft.com/office/officeart/2008/layout/LinedList"/>
    <dgm:cxn modelId="{2210F8E1-BC6A-DC43-921E-4741153903E7}" type="presParOf" srcId="{CFA27C84-E32C-6F48-A057-F108CAD88E6A}" destId="{1123E22E-1AD2-4943-9208-FCD9560F3325}" srcOrd="0" destOrd="0" presId="urn:microsoft.com/office/officeart/2008/layout/LinedList"/>
    <dgm:cxn modelId="{8F2CCE2F-CE35-9840-849D-E5FCCADBD552}" type="presParOf" srcId="{CFA27C84-E32C-6F48-A057-F108CAD88E6A}" destId="{3EAB1680-AE07-AA4B-A815-1953CB2E20D8}" srcOrd="1" destOrd="0" presId="urn:microsoft.com/office/officeart/2008/layout/LinedList"/>
    <dgm:cxn modelId="{0C9FC749-1B32-F447-8861-A4C3AB0169E4}" type="presParOf" srcId="{3EAB1680-AE07-AA4B-A815-1953CB2E20D8}" destId="{2533B46B-5D5A-314F-9947-FB3E55C5AB99}" srcOrd="0" destOrd="0" presId="urn:microsoft.com/office/officeart/2008/layout/LinedList"/>
    <dgm:cxn modelId="{33F9F51D-D9CA-2748-8655-EA056C8A35E3}" type="presParOf" srcId="{3EAB1680-AE07-AA4B-A815-1953CB2E20D8}" destId="{FEC7A33F-A59D-E448-A139-6259CBA77DD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243DA5A-22DD-B444-A31A-2664C78FAC17}" type="doc">
      <dgm:prSet loTypeId="urn:microsoft.com/office/officeart/2008/layout/VerticalCurvedList" loCatId="process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C8446B0E-5BF9-1F49-A31C-A41721E6ABBA}">
      <dgm:prSet phldrT="[Texte]" custT="1"/>
      <dgm:spPr/>
      <dgm:t>
        <a:bodyPr/>
        <a:lstStyle/>
        <a:p>
          <a:r>
            <a:rPr lang="fr-FR" sz="1800" b="1" i="0" dirty="0" err="1">
              <a:solidFill>
                <a:schemeClr val="bg1"/>
              </a:solidFill>
            </a:rPr>
            <a:t>Wooclap</a:t>
          </a:r>
          <a:r>
            <a:rPr lang="fr-FR" sz="1800" b="0" i="0" dirty="0">
              <a:solidFill>
                <a:schemeClr val="bg1"/>
              </a:solidFill>
            </a:rPr>
            <a:t> est une plateforme interactive qui permet de mesurer la compréhension des apprenants en temps réel, que ce soit en présentiel ou à distance comme ELEA.</a:t>
          </a:r>
          <a:endParaRPr lang="fr-FR" sz="1800" dirty="0">
            <a:solidFill>
              <a:schemeClr val="bg1"/>
            </a:solidFill>
          </a:endParaRPr>
        </a:p>
      </dgm:t>
    </dgm:pt>
    <dgm:pt modelId="{F64F6446-9491-0148-AB70-146888FCF100}" type="parTrans" cxnId="{B8A014F4-F0F7-AB47-AA2A-AD059EDA52AD}">
      <dgm:prSet/>
      <dgm:spPr/>
      <dgm:t>
        <a:bodyPr/>
        <a:lstStyle/>
        <a:p>
          <a:endParaRPr lang="fr-FR" sz="4800">
            <a:solidFill>
              <a:schemeClr val="bg1"/>
            </a:solidFill>
          </a:endParaRPr>
        </a:p>
      </dgm:t>
    </dgm:pt>
    <dgm:pt modelId="{01AA4C8E-E08E-6142-A122-554B64174781}" type="sibTrans" cxnId="{B8A014F4-F0F7-AB47-AA2A-AD059EDA52AD}">
      <dgm:prSet/>
      <dgm:spPr/>
      <dgm:t>
        <a:bodyPr/>
        <a:lstStyle/>
        <a:p>
          <a:endParaRPr lang="fr-FR" sz="4800">
            <a:solidFill>
              <a:schemeClr val="bg1"/>
            </a:solidFill>
          </a:endParaRPr>
        </a:p>
      </dgm:t>
    </dgm:pt>
    <dgm:pt modelId="{4A9828E8-0807-8443-B03B-8C953825A89D}">
      <dgm:prSet custT="1"/>
      <dgm:spPr/>
      <dgm:t>
        <a:bodyPr/>
        <a:lstStyle/>
        <a:p>
          <a:r>
            <a:rPr lang="fr-FR" sz="1800" b="1" i="0">
              <a:solidFill>
                <a:schemeClr val="bg1"/>
              </a:solidFill>
            </a:rPr>
            <a:t>Attention, c'est un modèle freemium (site gratuit avec options payantes). </a:t>
          </a:r>
          <a:endParaRPr lang="fr-FR" sz="1800" b="0" i="0">
            <a:solidFill>
              <a:schemeClr val="bg1"/>
            </a:solidFill>
          </a:endParaRPr>
        </a:p>
      </dgm:t>
    </dgm:pt>
    <dgm:pt modelId="{430535BB-4314-6941-A67B-CBBEB67874B8}" type="parTrans" cxnId="{5DAEC628-BD4D-6741-8B55-75DF1A3DF43C}">
      <dgm:prSet/>
      <dgm:spPr/>
      <dgm:t>
        <a:bodyPr/>
        <a:lstStyle/>
        <a:p>
          <a:endParaRPr lang="fr-FR" sz="4800">
            <a:solidFill>
              <a:schemeClr val="bg1"/>
            </a:solidFill>
          </a:endParaRPr>
        </a:p>
      </dgm:t>
    </dgm:pt>
    <dgm:pt modelId="{C9DF3C51-A7B0-2747-BCCE-A858B0DAC3B9}" type="sibTrans" cxnId="{5DAEC628-BD4D-6741-8B55-75DF1A3DF43C}">
      <dgm:prSet/>
      <dgm:spPr/>
      <dgm:t>
        <a:bodyPr/>
        <a:lstStyle/>
        <a:p>
          <a:endParaRPr lang="fr-FR" sz="4800">
            <a:solidFill>
              <a:schemeClr val="bg1"/>
            </a:solidFill>
          </a:endParaRPr>
        </a:p>
      </dgm:t>
    </dgm:pt>
    <dgm:pt modelId="{6F38A66A-ABB0-6D46-9F9D-EDBE37F94F9D}">
      <dgm:prSet custT="1"/>
      <dgm:spPr/>
      <dgm:t>
        <a:bodyPr/>
        <a:lstStyle/>
        <a:p>
          <a:r>
            <a:rPr lang="fr-FR" sz="1800" b="0" i="0" dirty="0">
              <a:solidFill>
                <a:schemeClr val="bg1"/>
              </a:solidFill>
            </a:rPr>
            <a:t>L'objectif est de rendre l'apprenant acteur de son savoir. L'enseignant peut créer des événements et choisit parmi une vingtaine de types de questions pour rythmer sa présentation :</a:t>
          </a:r>
        </a:p>
      </dgm:t>
    </dgm:pt>
    <dgm:pt modelId="{44577887-4430-AE47-A2C4-5336F2FB652C}" type="parTrans" cxnId="{30638E0F-5AB9-5F45-920B-74E2907AED63}">
      <dgm:prSet/>
      <dgm:spPr/>
      <dgm:t>
        <a:bodyPr/>
        <a:lstStyle/>
        <a:p>
          <a:endParaRPr lang="fr-FR" sz="4800">
            <a:solidFill>
              <a:schemeClr val="bg1"/>
            </a:solidFill>
          </a:endParaRPr>
        </a:p>
      </dgm:t>
    </dgm:pt>
    <dgm:pt modelId="{B77D8BF3-99F8-9F4A-865C-CFFF29C8ECE0}" type="sibTrans" cxnId="{30638E0F-5AB9-5F45-920B-74E2907AED63}">
      <dgm:prSet/>
      <dgm:spPr/>
      <dgm:t>
        <a:bodyPr/>
        <a:lstStyle/>
        <a:p>
          <a:endParaRPr lang="fr-FR" sz="4800">
            <a:solidFill>
              <a:schemeClr val="bg1"/>
            </a:solidFill>
          </a:endParaRPr>
        </a:p>
      </dgm:t>
    </dgm:pt>
    <dgm:pt modelId="{78FC98A4-3583-A145-BE9E-F8F88F49A08A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fr-FR" sz="1400" b="1" i="0" dirty="0">
              <a:solidFill>
                <a:schemeClr val="bg1"/>
              </a:solidFill>
            </a:rPr>
            <a:t>Le Nuage de mots :</a:t>
          </a:r>
          <a:r>
            <a:rPr lang="fr-FR" sz="1400" b="0" i="0" dirty="0">
              <a:solidFill>
                <a:schemeClr val="bg1"/>
              </a:solidFill>
            </a:rPr>
            <a:t> Les réponses des étudiants s'affichent instantanément à l'écran, les mots les plus fréquents apparaissant en plus gros. C'est l'option choisie pour faire le jeu </a:t>
          </a:r>
          <a:r>
            <a:rPr lang="fr-FR" sz="1400" b="0" i="0" dirty="0" err="1">
              <a:solidFill>
                <a:schemeClr val="bg1"/>
              </a:solidFill>
            </a:rPr>
            <a:t>time's</a:t>
          </a:r>
          <a:r>
            <a:rPr lang="fr-FR" sz="1400" b="0" i="0" dirty="0">
              <a:solidFill>
                <a:schemeClr val="bg1"/>
              </a:solidFill>
            </a:rPr>
            <a:t> up en classe. </a:t>
          </a:r>
        </a:p>
      </dgm:t>
    </dgm:pt>
    <dgm:pt modelId="{0458AA28-B108-5C49-A66C-70621125E879}" type="parTrans" cxnId="{C8243DF7-766A-624C-BABA-724C034B6661}">
      <dgm:prSet/>
      <dgm:spPr/>
      <dgm:t>
        <a:bodyPr/>
        <a:lstStyle/>
        <a:p>
          <a:endParaRPr lang="fr-FR" sz="4800">
            <a:solidFill>
              <a:schemeClr val="bg1"/>
            </a:solidFill>
          </a:endParaRPr>
        </a:p>
      </dgm:t>
    </dgm:pt>
    <dgm:pt modelId="{915AB066-82E4-8741-9866-C2060017127F}" type="sibTrans" cxnId="{C8243DF7-766A-624C-BABA-724C034B6661}">
      <dgm:prSet/>
      <dgm:spPr/>
      <dgm:t>
        <a:bodyPr/>
        <a:lstStyle/>
        <a:p>
          <a:endParaRPr lang="fr-FR" sz="4800">
            <a:solidFill>
              <a:schemeClr val="bg1"/>
            </a:solidFill>
          </a:endParaRPr>
        </a:p>
      </dgm:t>
    </dgm:pt>
    <dgm:pt modelId="{F131E35F-04DE-9644-97FD-136FCB9EA3A8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fr-FR" sz="1400" b="1" i="0" dirty="0">
              <a:solidFill>
                <a:schemeClr val="bg1"/>
              </a:solidFill>
            </a:rPr>
            <a:t>Le QCM (Questionnaire à Choix Multiples)</a:t>
          </a:r>
          <a:endParaRPr lang="fr-FR" sz="1400" b="0" i="0" dirty="0">
            <a:solidFill>
              <a:schemeClr val="bg1"/>
            </a:solidFill>
          </a:endParaRPr>
        </a:p>
      </dgm:t>
    </dgm:pt>
    <dgm:pt modelId="{99820824-29F4-3248-932E-AFEC70378148}" type="parTrans" cxnId="{BF836F8D-6D49-2249-8F2F-A1CD5EF86170}">
      <dgm:prSet/>
      <dgm:spPr/>
      <dgm:t>
        <a:bodyPr/>
        <a:lstStyle/>
        <a:p>
          <a:endParaRPr lang="fr-FR" sz="4800">
            <a:solidFill>
              <a:schemeClr val="bg1"/>
            </a:solidFill>
          </a:endParaRPr>
        </a:p>
      </dgm:t>
    </dgm:pt>
    <dgm:pt modelId="{C664E754-DF05-254B-8E47-8B66853A3E9D}" type="sibTrans" cxnId="{BF836F8D-6D49-2249-8F2F-A1CD5EF86170}">
      <dgm:prSet/>
      <dgm:spPr/>
      <dgm:t>
        <a:bodyPr/>
        <a:lstStyle/>
        <a:p>
          <a:endParaRPr lang="fr-FR" sz="4800">
            <a:solidFill>
              <a:schemeClr val="bg1"/>
            </a:solidFill>
          </a:endParaRPr>
        </a:p>
      </dgm:t>
    </dgm:pt>
    <dgm:pt modelId="{607C03DD-52F3-1543-A472-93958822A90F}">
      <dgm:prSet custT="1"/>
      <dgm:spPr/>
      <dgm:t>
        <a:bodyPr/>
        <a:lstStyle/>
        <a:p>
          <a:r>
            <a:rPr lang="fr-FR" sz="1800" b="1" i="0" dirty="0">
              <a:solidFill>
                <a:schemeClr val="bg1"/>
              </a:solidFill>
            </a:rPr>
            <a:t>-</a:t>
          </a:r>
          <a:r>
            <a:rPr lang="fr-FR" sz="1400" b="1" i="0" dirty="0">
              <a:solidFill>
                <a:schemeClr val="bg1"/>
              </a:solidFill>
            </a:rPr>
            <a:t>Simplicité de participation :</a:t>
          </a:r>
          <a:r>
            <a:rPr lang="fr-FR" sz="1400" b="0" i="0" dirty="0">
              <a:solidFill>
                <a:schemeClr val="bg1"/>
              </a:solidFill>
            </a:rPr>
            <a:t> Les étudiants ou élèves rejoignent la session via un code simple ou un QR code, sans avoir besoin de créer de compte. </a:t>
          </a:r>
          <a:r>
            <a:rPr lang="fr-FR" sz="1400" b="1" i="0" dirty="0">
              <a:solidFill>
                <a:schemeClr val="bg1"/>
              </a:solidFill>
            </a:rPr>
            <a:t>C'est donc RGPD. </a:t>
          </a:r>
          <a:endParaRPr lang="fr-FR" sz="1800" b="1" i="0" dirty="0">
            <a:solidFill>
              <a:schemeClr val="bg1"/>
            </a:solidFill>
          </a:endParaRPr>
        </a:p>
      </dgm:t>
    </dgm:pt>
    <dgm:pt modelId="{229330E5-424A-5740-A163-66852A1D6EED}" type="parTrans" cxnId="{811EEEEA-025C-BC4E-AFAB-680B3D8C08E5}">
      <dgm:prSet/>
      <dgm:spPr/>
      <dgm:t>
        <a:bodyPr/>
        <a:lstStyle/>
        <a:p>
          <a:endParaRPr lang="fr-FR" sz="4800">
            <a:solidFill>
              <a:schemeClr val="bg1"/>
            </a:solidFill>
          </a:endParaRPr>
        </a:p>
      </dgm:t>
    </dgm:pt>
    <dgm:pt modelId="{46E726FB-C2F3-0E42-AD37-D4CCC19B39EB}" type="sibTrans" cxnId="{811EEEEA-025C-BC4E-AFAB-680B3D8C08E5}">
      <dgm:prSet/>
      <dgm:spPr/>
      <dgm:t>
        <a:bodyPr/>
        <a:lstStyle/>
        <a:p>
          <a:endParaRPr lang="fr-FR" sz="4800">
            <a:solidFill>
              <a:schemeClr val="bg1"/>
            </a:solidFill>
          </a:endParaRPr>
        </a:p>
      </dgm:t>
    </dgm:pt>
    <dgm:pt modelId="{41E5F5F1-2951-634B-83BE-F96E81C3F3C4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fr-FR" sz="1400" b="1" i="0" dirty="0">
              <a:solidFill>
                <a:schemeClr val="bg1"/>
              </a:solidFill>
            </a:rPr>
            <a:t>Modes variés :</a:t>
          </a:r>
          <a:r>
            <a:rPr lang="fr-FR" sz="1400" b="0" i="0" dirty="0">
              <a:solidFill>
                <a:schemeClr val="bg1"/>
              </a:solidFill>
            </a:rPr>
            <a:t> Il est possible de lancer des questions "en direct" pour animer le cours, ou de créer des questionnaires "au rythme du participant" pour de l'auto-apprentissage après le cours.</a:t>
          </a:r>
        </a:p>
      </dgm:t>
    </dgm:pt>
    <dgm:pt modelId="{C41A1A8B-4431-7E44-B43C-B311AC559B66}" type="parTrans" cxnId="{EFADE690-EF1C-4948-A492-A0BF3DC5BBD0}">
      <dgm:prSet/>
      <dgm:spPr/>
      <dgm:t>
        <a:bodyPr/>
        <a:lstStyle/>
        <a:p>
          <a:endParaRPr lang="fr-FR" sz="4800">
            <a:solidFill>
              <a:schemeClr val="bg1"/>
            </a:solidFill>
          </a:endParaRPr>
        </a:p>
      </dgm:t>
    </dgm:pt>
    <dgm:pt modelId="{555B8822-7D8D-5A43-8847-EC231F9F116B}" type="sibTrans" cxnId="{EFADE690-EF1C-4948-A492-A0BF3DC5BBD0}">
      <dgm:prSet/>
      <dgm:spPr/>
      <dgm:t>
        <a:bodyPr/>
        <a:lstStyle/>
        <a:p>
          <a:endParaRPr lang="fr-FR" sz="4800">
            <a:solidFill>
              <a:schemeClr val="bg1"/>
            </a:solidFill>
          </a:endParaRPr>
        </a:p>
      </dgm:t>
    </dgm:pt>
    <dgm:pt modelId="{87A0E887-2C54-D84B-97F7-1F3733184320}" type="pres">
      <dgm:prSet presAssocID="{3243DA5A-22DD-B444-A31A-2664C78FAC17}" presName="Name0" presStyleCnt="0">
        <dgm:presLayoutVars>
          <dgm:chMax val="7"/>
          <dgm:chPref val="7"/>
          <dgm:dir/>
        </dgm:presLayoutVars>
      </dgm:prSet>
      <dgm:spPr/>
    </dgm:pt>
    <dgm:pt modelId="{C2FA88B6-BA52-5D45-AA1B-4E060020ABFA}" type="pres">
      <dgm:prSet presAssocID="{3243DA5A-22DD-B444-A31A-2664C78FAC17}" presName="Name1" presStyleCnt="0"/>
      <dgm:spPr/>
    </dgm:pt>
    <dgm:pt modelId="{FE49D7AF-E6A2-F342-AC38-44C307291545}" type="pres">
      <dgm:prSet presAssocID="{3243DA5A-22DD-B444-A31A-2664C78FAC17}" presName="cycle" presStyleCnt="0"/>
      <dgm:spPr/>
    </dgm:pt>
    <dgm:pt modelId="{104A0208-3FAE-154C-BE4C-473293C55357}" type="pres">
      <dgm:prSet presAssocID="{3243DA5A-22DD-B444-A31A-2664C78FAC17}" presName="srcNode" presStyleLbl="node1" presStyleIdx="0" presStyleCnt="4"/>
      <dgm:spPr/>
    </dgm:pt>
    <dgm:pt modelId="{AC696744-BAB2-8A46-94DC-FB87141E4B4A}" type="pres">
      <dgm:prSet presAssocID="{3243DA5A-22DD-B444-A31A-2664C78FAC17}" presName="conn" presStyleLbl="parChTrans1D2" presStyleIdx="0" presStyleCnt="1"/>
      <dgm:spPr/>
    </dgm:pt>
    <dgm:pt modelId="{EEAF94C5-E904-A94F-A5FD-C28F9B772B03}" type="pres">
      <dgm:prSet presAssocID="{3243DA5A-22DD-B444-A31A-2664C78FAC17}" presName="extraNode" presStyleLbl="node1" presStyleIdx="0" presStyleCnt="4"/>
      <dgm:spPr/>
    </dgm:pt>
    <dgm:pt modelId="{820356A5-06F3-264A-B583-5E87847C4C32}" type="pres">
      <dgm:prSet presAssocID="{3243DA5A-22DD-B444-A31A-2664C78FAC17}" presName="dstNode" presStyleLbl="node1" presStyleIdx="0" presStyleCnt="4"/>
      <dgm:spPr/>
    </dgm:pt>
    <dgm:pt modelId="{89435F83-B624-8C40-8BE4-375F4C14E3F5}" type="pres">
      <dgm:prSet presAssocID="{C8446B0E-5BF9-1F49-A31C-A41721E6ABBA}" presName="text_1" presStyleLbl="node1" presStyleIdx="0" presStyleCnt="4">
        <dgm:presLayoutVars>
          <dgm:bulletEnabled val="1"/>
        </dgm:presLayoutVars>
      </dgm:prSet>
      <dgm:spPr/>
    </dgm:pt>
    <dgm:pt modelId="{FAFA36FB-FB4B-D94F-B5C8-1DEDF066612B}" type="pres">
      <dgm:prSet presAssocID="{C8446B0E-5BF9-1F49-A31C-A41721E6ABBA}" presName="accent_1" presStyleCnt="0"/>
      <dgm:spPr/>
    </dgm:pt>
    <dgm:pt modelId="{C6F76CBC-BC5B-BA4B-886C-F8C647170081}" type="pres">
      <dgm:prSet presAssocID="{C8446B0E-5BF9-1F49-A31C-A41721E6ABBA}" presName="accentRepeatNode" presStyleLbl="solidFgAcc1" presStyleIdx="0" presStyleCnt="4"/>
      <dgm:spPr/>
    </dgm:pt>
    <dgm:pt modelId="{D9CB2BB5-EAC4-EF47-9796-E8D9910DBE5F}" type="pres">
      <dgm:prSet presAssocID="{4A9828E8-0807-8443-B03B-8C953825A89D}" presName="text_2" presStyleLbl="node1" presStyleIdx="1" presStyleCnt="4">
        <dgm:presLayoutVars>
          <dgm:bulletEnabled val="1"/>
        </dgm:presLayoutVars>
      </dgm:prSet>
      <dgm:spPr/>
    </dgm:pt>
    <dgm:pt modelId="{AA4D25EA-8449-1648-90BC-4D87E4CE1F68}" type="pres">
      <dgm:prSet presAssocID="{4A9828E8-0807-8443-B03B-8C953825A89D}" presName="accent_2" presStyleCnt="0"/>
      <dgm:spPr/>
    </dgm:pt>
    <dgm:pt modelId="{7952A070-D7AB-524C-A8FD-C90578B194C7}" type="pres">
      <dgm:prSet presAssocID="{4A9828E8-0807-8443-B03B-8C953825A89D}" presName="accentRepeatNode" presStyleLbl="solidFgAcc1" presStyleIdx="1" presStyleCnt="4"/>
      <dgm:spPr/>
    </dgm:pt>
    <dgm:pt modelId="{7A3C0678-7F84-734E-9F76-A6DC296CB02A}" type="pres">
      <dgm:prSet presAssocID="{6F38A66A-ABB0-6D46-9F9D-EDBE37F94F9D}" presName="text_3" presStyleLbl="node1" presStyleIdx="2" presStyleCnt="4" custScaleY="157135">
        <dgm:presLayoutVars>
          <dgm:bulletEnabled val="1"/>
        </dgm:presLayoutVars>
      </dgm:prSet>
      <dgm:spPr/>
    </dgm:pt>
    <dgm:pt modelId="{C4612257-2EDF-5F42-8840-378033900116}" type="pres">
      <dgm:prSet presAssocID="{6F38A66A-ABB0-6D46-9F9D-EDBE37F94F9D}" presName="accent_3" presStyleCnt="0"/>
      <dgm:spPr/>
    </dgm:pt>
    <dgm:pt modelId="{9FD9A261-A1EA-594D-8BA4-218548865B95}" type="pres">
      <dgm:prSet presAssocID="{6F38A66A-ABB0-6D46-9F9D-EDBE37F94F9D}" presName="accentRepeatNode" presStyleLbl="solidFgAcc1" presStyleIdx="2" presStyleCnt="4"/>
      <dgm:spPr/>
    </dgm:pt>
    <dgm:pt modelId="{140E6549-C827-FB48-9C14-4D36021E38FE}" type="pres">
      <dgm:prSet presAssocID="{607C03DD-52F3-1543-A472-93958822A90F}" presName="text_4" presStyleLbl="node1" presStyleIdx="3" presStyleCnt="4" custScaleY="131682">
        <dgm:presLayoutVars>
          <dgm:bulletEnabled val="1"/>
        </dgm:presLayoutVars>
      </dgm:prSet>
      <dgm:spPr/>
    </dgm:pt>
    <dgm:pt modelId="{D23A7CE2-1ABD-1341-A649-0BABDC087112}" type="pres">
      <dgm:prSet presAssocID="{607C03DD-52F3-1543-A472-93958822A90F}" presName="accent_4" presStyleCnt="0"/>
      <dgm:spPr/>
    </dgm:pt>
    <dgm:pt modelId="{2EFD5851-810C-244A-8F65-D14C96AB08B2}" type="pres">
      <dgm:prSet presAssocID="{607C03DD-52F3-1543-A472-93958822A90F}" presName="accentRepeatNode" presStyleLbl="solidFgAcc1" presStyleIdx="3" presStyleCnt="4"/>
      <dgm:spPr/>
    </dgm:pt>
  </dgm:ptLst>
  <dgm:cxnLst>
    <dgm:cxn modelId="{30638E0F-5AB9-5F45-920B-74E2907AED63}" srcId="{3243DA5A-22DD-B444-A31A-2664C78FAC17}" destId="{6F38A66A-ABB0-6D46-9F9D-EDBE37F94F9D}" srcOrd="2" destOrd="0" parTransId="{44577887-4430-AE47-A2C4-5336F2FB652C}" sibTransId="{B77D8BF3-99F8-9F4A-865C-CFFF29C8ECE0}"/>
    <dgm:cxn modelId="{5DAEC628-BD4D-6741-8B55-75DF1A3DF43C}" srcId="{3243DA5A-22DD-B444-A31A-2664C78FAC17}" destId="{4A9828E8-0807-8443-B03B-8C953825A89D}" srcOrd="1" destOrd="0" parTransId="{430535BB-4314-6941-A67B-CBBEB67874B8}" sibTransId="{C9DF3C51-A7B0-2747-BCCE-A858B0DAC3B9}"/>
    <dgm:cxn modelId="{9DFB9434-4513-9946-9A33-6B683DBF7DC5}" type="presOf" srcId="{F131E35F-04DE-9644-97FD-136FCB9EA3A8}" destId="{7A3C0678-7F84-734E-9F76-A6DC296CB02A}" srcOrd="0" destOrd="2" presId="urn:microsoft.com/office/officeart/2008/layout/VerticalCurvedList"/>
    <dgm:cxn modelId="{01BE4055-6B41-4D4F-A0A2-0E4E91FDBF75}" type="presOf" srcId="{607C03DD-52F3-1543-A472-93958822A90F}" destId="{140E6549-C827-FB48-9C14-4D36021E38FE}" srcOrd="0" destOrd="0" presId="urn:microsoft.com/office/officeart/2008/layout/VerticalCurvedList"/>
    <dgm:cxn modelId="{919AFA57-F740-3C48-A241-4780C5A8ABE4}" type="presOf" srcId="{41E5F5F1-2951-634B-83BE-F96E81C3F3C4}" destId="{140E6549-C827-FB48-9C14-4D36021E38FE}" srcOrd="0" destOrd="1" presId="urn:microsoft.com/office/officeart/2008/layout/VerticalCurvedList"/>
    <dgm:cxn modelId="{37820468-8A50-7A42-8DCF-707AE6578C7B}" type="presOf" srcId="{3243DA5A-22DD-B444-A31A-2664C78FAC17}" destId="{87A0E887-2C54-D84B-97F7-1F3733184320}" srcOrd="0" destOrd="0" presId="urn:microsoft.com/office/officeart/2008/layout/VerticalCurvedList"/>
    <dgm:cxn modelId="{BF836F8D-6D49-2249-8F2F-A1CD5EF86170}" srcId="{6F38A66A-ABB0-6D46-9F9D-EDBE37F94F9D}" destId="{F131E35F-04DE-9644-97FD-136FCB9EA3A8}" srcOrd="1" destOrd="0" parTransId="{99820824-29F4-3248-932E-AFEC70378148}" sibTransId="{C664E754-DF05-254B-8E47-8B66853A3E9D}"/>
    <dgm:cxn modelId="{EFADE690-EF1C-4948-A492-A0BF3DC5BBD0}" srcId="{607C03DD-52F3-1543-A472-93958822A90F}" destId="{41E5F5F1-2951-634B-83BE-F96E81C3F3C4}" srcOrd="0" destOrd="0" parTransId="{C41A1A8B-4431-7E44-B43C-B311AC559B66}" sibTransId="{555B8822-7D8D-5A43-8847-EC231F9F116B}"/>
    <dgm:cxn modelId="{8C31F298-9753-1D4B-8F89-E1C4C1F2F2C9}" type="presOf" srcId="{4A9828E8-0807-8443-B03B-8C953825A89D}" destId="{D9CB2BB5-EAC4-EF47-9796-E8D9910DBE5F}" srcOrd="0" destOrd="0" presId="urn:microsoft.com/office/officeart/2008/layout/VerticalCurvedList"/>
    <dgm:cxn modelId="{ED6EAB99-E7D3-E447-A73F-576B367499B8}" type="presOf" srcId="{78FC98A4-3583-A145-BE9E-F8F88F49A08A}" destId="{7A3C0678-7F84-734E-9F76-A6DC296CB02A}" srcOrd="0" destOrd="1" presId="urn:microsoft.com/office/officeart/2008/layout/VerticalCurvedList"/>
    <dgm:cxn modelId="{ACFDC2B9-2D43-B544-B56F-C5FA7497FCDA}" type="presOf" srcId="{6F38A66A-ABB0-6D46-9F9D-EDBE37F94F9D}" destId="{7A3C0678-7F84-734E-9F76-A6DC296CB02A}" srcOrd="0" destOrd="0" presId="urn:microsoft.com/office/officeart/2008/layout/VerticalCurvedList"/>
    <dgm:cxn modelId="{3ACDA8DE-3429-BC42-8908-5FDAC3987B9B}" type="presOf" srcId="{C8446B0E-5BF9-1F49-A31C-A41721E6ABBA}" destId="{89435F83-B624-8C40-8BE4-375F4C14E3F5}" srcOrd="0" destOrd="0" presId="urn:microsoft.com/office/officeart/2008/layout/VerticalCurvedList"/>
    <dgm:cxn modelId="{811EEEEA-025C-BC4E-AFAB-680B3D8C08E5}" srcId="{3243DA5A-22DD-B444-A31A-2664C78FAC17}" destId="{607C03DD-52F3-1543-A472-93958822A90F}" srcOrd="3" destOrd="0" parTransId="{229330E5-424A-5740-A163-66852A1D6EED}" sibTransId="{46E726FB-C2F3-0E42-AD37-D4CCC19B39EB}"/>
    <dgm:cxn modelId="{B8A014F4-F0F7-AB47-AA2A-AD059EDA52AD}" srcId="{3243DA5A-22DD-B444-A31A-2664C78FAC17}" destId="{C8446B0E-5BF9-1F49-A31C-A41721E6ABBA}" srcOrd="0" destOrd="0" parTransId="{F64F6446-9491-0148-AB70-146888FCF100}" sibTransId="{01AA4C8E-E08E-6142-A122-554B64174781}"/>
    <dgm:cxn modelId="{41D98FF4-B59C-2F43-912A-AF37B6B2419C}" type="presOf" srcId="{01AA4C8E-E08E-6142-A122-554B64174781}" destId="{AC696744-BAB2-8A46-94DC-FB87141E4B4A}" srcOrd="0" destOrd="0" presId="urn:microsoft.com/office/officeart/2008/layout/VerticalCurvedList"/>
    <dgm:cxn modelId="{C8243DF7-766A-624C-BABA-724C034B6661}" srcId="{6F38A66A-ABB0-6D46-9F9D-EDBE37F94F9D}" destId="{78FC98A4-3583-A145-BE9E-F8F88F49A08A}" srcOrd="0" destOrd="0" parTransId="{0458AA28-B108-5C49-A66C-70621125E879}" sibTransId="{915AB066-82E4-8741-9866-C2060017127F}"/>
    <dgm:cxn modelId="{4245EB99-494D-4C41-A0FA-9B8132032C56}" type="presParOf" srcId="{87A0E887-2C54-D84B-97F7-1F3733184320}" destId="{C2FA88B6-BA52-5D45-AA1B-4E060020ABFA}" srcOrd="0" destOrd="0" presId="urn:microsoft.com/office/officeart/2008/layout/VerticalCurvedList"/>
    <dgm:cxn modelId="{277CE1EC-086C-9642-9C13-5BE41B36CB10}" type="presParOf" srcId="{C2FA88B6-BA52-5D45-AA1B-4E060020ABFA}" destId="{FE49D7AF-E6A2-F342-AC38-44C307291545}" srcOrd="0" destOrd="0" presId="urn:microsoft.com/office/officeart/2008/layout/VerticalCurvedList"/>
    <dgm:cxn modelId="{D60EE7FC-8742-E445-8B90-0AA8C4155A87}" type="presParOf" srcId="{FE49D7AF-E6A2-F342-AC38-44C307291545}" destId="{104A0208-3FAE-154C-BE4C-473293C55357}" srcOrd="0" destOrd="0" presId="urn:microsoft.com/office/officeart/2008/layout/VerticalCurvedList"/>
    <dgm:cxn modelId="{9FBC6C48-5146-9A4C-8081-BF8C118CC787}" type="presParOf" srcId="{FE49D7AF-E6A2-F342-AC38-44C307291545}" destId="{AC696744-BAB2-8A46-94DC-FB87141E4B4A}" srcOrd="1" destOrd="0" presId="urn:microsoft.com/office/officeart/2008/layout/VerticalCurvedList"/>
    <dgm:cxn modelId="{C7EBA2E4-21E5-FB42-99F4-FD1B476E2B56}" type="presParOf" srcId="{FE49D7AF-E6A2-F342-AC38-44C307291545}" destId="{EEAF94C5-E904-A94F-A5FD-C28F9B772B03}" srcOrd="2" destOrd="0" presId="urn:microsoft.com/office/officeart/2008/layout/VerticalCurvedList"/>
    <dgm:cxn modelId="{7F219781-9137-8E4A-A516-E3069EF80B92}" type="presParOf" srcId="{FE49D7AF-E6A2-F342-AC38-44C307291545}" destId="{820356A5-06F3-264A-B583-5E87847C4C32}" srcOrd="3" destOrd="0" presId="urn:microsoft.com/office/officeart/2008/layout/VerticalCurvedList"/>
    <dgm:cxn modelId="{2F8C3415-7826-8744-9C43-3BD0742BD9E7}" type="presParOf" srcId="{C2FA88B6-BA52-5D45-AA1B-4E060020ABFA}" destId="{89435F83-B624-8C40-8BE4-375F4C14E3F5}" srcOrd="1" destOrd="0" presId="urn:microsoft.com/office/officeart/2008/layout/VerticalCurvedList"/>
    <dgm:cxn modelId="{4A4A47BD-5081-FB4A-B9C6-FD63F74331DB}" type="presParOf" srcId="{C2FA88B6-BA52-5D45-AA1B-4E060020ABFA}" destId="{FAFA36FB-FB4B-D94F-B5C8-1DEDF066612B}" srcOrd="2" destOrd="0" presId="urn:microsoft.com/office/officeart/2008/layout/VerticalCurvedList"/>
    <dgm:cxn modelId="{F00C4E23-486D-D24F-A61C-C6C54DE6C70B}" type="presParOf" srcId="{FAFA36FB-FB4B-D94F-B5C8-1DEDF066612B}" destId="{C6F76CBC-BC5B-BA4B-886C-F8C647170081}" srcOrd="0" destOrd="0" presId="urn:microsoft.com/office/officeart/2008/layout/VerticalCurvedList"/>
    <dgm:cxn modelId="{7E0F51FE-7838-DC4D-917B-43EA569D9CE8}" type="presParOf" srcId="{C2FA88B6-BA52-5D45-AA1B-4E060020ABFA}" destId="{D9CB2BB5-EAC4-EF47-9796-E8D9910DBE5F}" srcOrd="3" destOrd="0" presId="urn:microsoft.com/office/officeart/2008/layout/VerticalCurvedList"/>
    <dgm:cxn modelId="{D42144F9-0860-144D-AACD-0E4383A3058C}" type="presParOf" srcId="{C2FA88B6-BA52-5D45-AA1B-4E060020ABFA}" destId="{AA4D25EA-8449-1648-90BC-4D87E4CE1F68}" srcOrd="4" destOrd="0" presId="urn:microsoft.com/office/officeart/2008/layout/VerticalCurvedList"/>
    <dgm:cxn modelId="{4CEF8460-DD33-7A47-94CF-467DA2917687}" type="presParOf" srcId="{AA4D25EA-8449-1648-90BC-4D87E4CE1F68}" destId="{7952A070-D7AB-524C-A8FD-C90578B194C7}" srcOrd="0" destOrd="0" presId="urn:microsoft.com/office/officeart/2008/layout/VerticalCurvedList"/>
    <dgm:cxn modelId="{A06A466E-D238-6146-B050-247DF677FC85}" type="presParOf" srcId="{C2FA88B6-BA52-5D45-AA1B-4E060020ABFA}" destId="{7A3C0678-7F84-734E-9F76-A6DC296CB02A}" srcOrd="5" destOrd="0" presId="urn:microsoft.com/office/officeart/2008/layout/VerticalCurvedList"/>
    <dgm:cxn modelId="{9784FE16-D58A-DA42-AF8F-A02900A30907}" type="presParOf" srcId="{C2FA88B6-BA52-5D45-AA1B-4E060020ABFA}" destId="{C4612257-2EDF-5F42-8840-378033900116}" srcOrd="6" destOrd="0" presId="urn:microsoft.com/office/officeart/2008/layout/VerticalCurvedList"/>
    <dgm:cxn modelId="{1D05C851-22E4-4B46-94B6-62897E8509C0}" type="presParOf" srcId="{C4612257-2EDF-5F42-8840-378033900116}" destId="{9FD9A261-A1EA-594D-8BA4-218548865B95}" srcOrd="0" destOrd="0" presId="urn:microsoft.com/office/officeart/2008/layout/VerticalCurvedList"/>
    <dgm:cxn modelId="{C17982B2-25A5-7540-965B-2F80CF119B55}" type="presParOf" srcId="{C2FA88B6-BA52-5D45-AA1B-4E060020ABFA}" destId="{140E6549-C827-FB48-9C14-4D36021E38FE}" srcOrd="7" destOrd="0" presId="urn:microsoft.com/office/officeart/2008/layout/VerticalCurvedList"/>
    <dgm:cxn modelId="{9D8E4D2D-DDBE-2348-A31B-FC0B7CEF886E}" type="presParOf" srcId="{C2FA88B6-BA52-5D45-AA1B-4E060020ABFA}" destId="{D23A7CE2-1ABD-1341-A649-0BABDC087112}" srcOrd="8" destOrd="0" presId="urn:microsoft.com/office/officeart/2008/layout/VerticalCurvedList"/>
    <dgm:cxn modelId="{CD4321B8-8739-6641-85CB-4D5A83ECD689}" type="presParOf" srcId="{D23A7CE2-1ABD-1341-A649-0BABDC087112}" destId="{2EFD5851-810C-244A-8F65-D14C96AB08B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243DA5A-22DD-B444-A31A-2664C78FAC17}" type="doc">
      <dgm:prSet loTypeId="urn:microsoft.com/office/officeart/2005/8/layout/cycle1" loCatId="process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AE40AA3F-7212-C44B-89B9-95B7D17584E0}">
      <dgm:prSet custT="1"/>
      <dgm:spPr/>
      <dgm:t>
        <a:bodyPr/>
        <a:lstStyle/>
        <a:p>
          <a:r>
            <a:rPr lang="fr-FR" sz="2000" dirty="0"/>
            <a:t>1 . S'</a:t>
          </a:r>
          <a:r>
            <a:rPr lang="fr-FR" sz="2000" dirty="0" err="1"/>
            <a:t>incrire</a:t>
          </a:r>
          <a:r>
            <a:rPr lang="fr-FR" sz="2000" dirty="0"/>
            <a:t> : en haut à droite de l'écran</a:t>
          </a:r>
          <a:br>
            <a:rPr lang="fr-FR" sz="2000" dirty="0"/>
          </a:br>
          <a:r>
            <a:rPr lang="fr-FR" sz="2000" dirty="0"/>
            <a:t>2. Créer un évènement</a:t>
          </a:r>
          <a:br>
            <a:rPr lang="fr-FR" sz="2000" dirty="0"/>
          </a:br>
          <a:r>
            <a:rPr lang="fr-FR" sz="2000" dirty="0"/>
            <a:t>3. Créer une question</a:t>
          </a:r>
          <a:br>
            <a:rPr lang="fr-FR" sz="2000" dirty="0"/>
          </a:br>
          <a:endParaRPr lang="fr-FR" sz="2000" dirty="0"/>
        </a:p>
      </dgm:t>
    </dgm:pt>
    <dgm:pt modelId="{73EFEA65-2570-4A45-A44F-C989339131C8}" type="parTrans" cxnId="{EF9EBE82-6F72-AA45-BAE2-392744CE19DE}">
      <dgm:prSet/>
      <dgm:spPr/>
      <dgm:t>
        <a:bodyPr/>
        <a:lstStyle/>
        <a:p>
          <a:endParaRPr lang="fr-FR" sz="2800"/>
        </a:p>
      </dgm:t>
    </dgm:pt>
    <dgm:pt modelId="{470DB406-63B2-B64A-9C6A-45F7627D8E3C}" type="sibTrans" cxnId="{EF9EBE82-6F72-AA45-BAE2-392744CE19DE}">
      <dgm:prSet/>
      <dgm:spPr/>
      <dgm:t>
        <a:bodyPr/>
        <a:lstStyle/>
        <a:p>
          <a:endParaRPr lang="fr-FR" sz="2800"/>
        </a:p>
      </dgm:t>
    </dgm:pt>
    <dgm:pt modelId="{176E0B85-D1FB-E840-9FB8-DEFDB170B046}">
      <dgm:prSet custT="1"/>
      <dgm:spPr/>
      <dgm:t>
        <a:bodyPr/>
        <a:lstStyle/>
        <a:p>
          <a:r>
            <a:rPr lang="fr-FR" sz="2000" dirty="0"/>
            <a:t>4. Nuage de mots </a:t>
          </a:r>
          <a:br>
            <a:rPr lang="fr-FR" sz="2000" dirty="0"/>
          </a:br>
          <a:r>
            <a:rPr lang="fr-FR" sz="2000" dirty="0"/>
            <a:t>5. Écrire la consigne : indiquez les mots clés à retenir de ce chapitre</a:t>
          </a:r>
          <a:br>
            <a:rPr lang="fr-FR" sz="2000" dirty="0"/>
          </a:br>
          <a:r>
            <a:rPr lang="fr-FR" sz="2000" dirty="0"/>
            <a:t>6. Cliquer sur afficher maintenant (en bas à droite) </a:t>
          </a:r>
          <a:br>
            <a:rPr lang="fr-FR" sz="2000" dirty="0"/>
          </a:br>
          <a:endParaRPr lang="fr-FR" sz="2000" dirty="0"/>
        </a:p>
      </dgm:t>
    </dgm:pt>
    <dgm:pt modelId="{0A7AD71C-DF93-D049-B2CB-0129C2E447EA}" type="parTrans" cxnId="{6ED207FF-47B0-2945-8912-E520A6C6C199}">
      <dgm:prSet/>
      <dgm:spPr/>
      <dgm:t>
        <a:bodyPr/>
        <a:lstStyle/>
        <a:p>
          <a:endParaRPr lang="fr-FR" sz="2800"/>
        </a:p>
      </dgm:t>
    </dgm:pt>
    <dgm:pt modelId="{AF9D48CE-1223-8F45-B5CD-EF8913DD3520}" type="sibTrans" cxnId="{6ED207FF-47B0-2945-8912-E520A6C6C199}">
      <dgm:prSet/>
      <dgm:spPr/>
      <dgm:t>
        <a:bodyPr/>
        <a:lstStyle/>
        <a:p>
          <a:endParaRPr lang="fr-FR" sz="2800"/>
        </a:p>
      </dgm:t>
    </dgm:pt>
    <dgm:pt modelId="{35EB6CC0-FDEF-0C4D-850F-527F59835271}">
      <dgm:prSet custT="1"/>
      <dgm:spPr/>
      <dgm:t>
        <a:bodyPr/>
        <a:lstStyle/>
        <a:p>
          <a:r>
            <a:rPr lang="fr-FR" sz="2000" dirty="0"/>
            <a:t>7. Quitter (en haut à gauche)</a:t>
          </a:r>
          <a:br>
            <a:rPr lang="fr-FR" sz="2000" dirty="0"/>
          </a:br>
          <a:r>
            <a:rPr lang="fr-FR" sz="2000" dirty="0"/>
            <a:t>8. Menu option (3 petits points à droite d’afficher) puis export</a:t>
          </a:r>
        </a:p>
      </dgm:t>
    </dgm:pt>
    <dgm:pt modelId="{2FF626EE-C221-7E49-BC57-3474B570D86A}" type="parTrans" cxnId="{5A0EDA69-EC46-694F-B51C-71FBAF574967}">
      <dgm:prSet/>
      <dgm:spPr/>
      <dgm:t>
        <a:bodyPr/>
        <a:lstStyle/>
        <a:p>
          <a:endParaRPr lang="fr-FR" sz="2800"/>
        </a:p>
      </dgm:t>
    </dgm:pt>
    <dgm:pt modelId="{7E144082-E7EE-F84A-BFE1-F5151B902F01}" type="sibTrans" cxnId="{5A0EDA69-EC46-694F-B51C-71FBAF574967}">
      <dgm:prSet/>
      <dgm:spPr/>
      <dgm:t>
        <a:bodyPr/>
        <a:lstStyle/>
        <a:p>
          <a:endParaRPr lang="fr-FR" sz="2800"/>
        </a:p>
      </dgm:t>
    </dgm:pt>
    <dgm:pt modelId="{FB0DD8B0-B4BA-F84A-AA44-9CC280440357}" type="pres">
      <dgm:prSet presAssocID="{3243DA5A-22DD-B444-A31A-2664C78FAC17}" presName="cycle" presStyleCnt="0">
        <dgm:presLayoutVars>
          <dgm:dir/>
          <dgm:resizeHandles val="exact"/>
        </dgm:presLayoutVars>
      </dgm:prSet>
      <dgm:spPr/>
    </dgm:pt>
    <dgm:pt modelId="{758542DC-6D9D-ED4F-B17D-E52A9F5DD63A}" type="pres">
      <dgm:prSet presAssocID="{AE40AA3F-7212-C44B-89B9-95B7D17584E0}" presName="dummy" presStyleCnt="0"/>
      <dgm:spPr/>
    </dgm:pt>
    <dgm:pt modelId="{DD99989A-6773-0045-83A1-BE550FD94D9D}" type="pres">
      <dgm:prSet presAssocID="{AE40AA3F-7212-C44B-89B9-95B7D17584E0}" presName="node" presStyleLbl="revTx" presStyleIdx="0" presStyleCnt="3">
        <dgm:presLayoutVars>
          <dgm:bulletEnabled val="1"/>
        </dgm:presLayoutVars>
      </dgm:prSet>
      <dgm:spPr/>
    </dgm:pt>
    <dgm:pt modelId="{ED2A41A7-F693-2F4D-B892-C6AE6F10CD99}" type="pres">
      <dgm:prSet presAssocID="{470DB406-63B2-B64A-9C6A-45F7627D8E3C}" presName="sibTrans" presStyleLbl="node1" presStyleIdx="0" presStyleCnt="3"/>
      <dgm:spPr/>
    </dgm:pt>
    <dgm:pt modelId="{E1ED638B-F9C9-6F43-8DD0-AD9E6F2F8F14}" type="pres">
      <dgm:prSet presAssocID="{176E0B85-D1FB-E840-9FB8-DEFDB170B046}" presName="dummy" presStyleCnt="0"/>
      <dgm:spPr/>
    </dgm:pt>
    <dgm:pt modelId="{E34A4379-F716-2D45-A923-9287AE1E1F64}" type="pres">
      <dgm:prSet presAssocID="{176E0B85-D1FB-E840-9FB8-DEFDB170B046}" presName="node" presStyleLbl="revTx" presStyleIdx="1" presStyleCnt="3">
        <dgm:presLayoutVars>
          <dgm:bulletEnabled val="1"/>
        </dgm:presLayoutVars>
      </dgm:prSet>
      <dgm:spPr/>
    </dgm:pt>
    <dgm:pt modelId="{36414E4F-A169-FF40-9261-C5F7C31D0E5B}" type="pres">
      <dgm:prSet presAssocID="{AF9D48CE-1223-8F45-B5CD-EF8913DD3520}" presName="sibTrans" presStyleLbl="node1" presStyleIdx="1" presStyleCnt="3"/>
      <dgm:spPr/>
    </dgm:pt>
    <dgm:pt modelId="{52DE7709-A23F-E141-93D9-756E1C62E8FE}" type="pres">
      <dgm:prSet presAssocID="{35EB6CC0-FDEF-0C4D-850F-527F59835271}" presName="dummy" presStyleCnt="0"/>
      <dgm:spPr/>
    </dgm:pt>
    <dgm:pt modelId="{81AE50AE-5F65-8D46-A383-C7AB1302A0FB}" type="pres">
      <dgm:prSet presAssocID="{35EB6CC0-FDEF-0C4D-850F-527F59835271}" presName="node" presStyleLbl="revTx" presStyleIdx="2" presStyleCnt="3">
        <dgm:presLayoutVars>
          <dgm:bulletEnabled val="1"/>
        </dgm:presLayoutVars>
      </dgm:prSet>
      <dgm:spPr/>
    </dgm:pt>
    <dgm:pt modelId="{37F749DB-AC00-E540-B409-C940DC406056}" type="pres">
      <dgm:prSet presAssocID="{7E144082-E7EE-F84A-BFE1-F5151B902F01}" presName="sibTrans" presStyleLbl="node1" presStyleIdx="2" presStyleCnt="3"/>
      <dgm:spPr/>
    </dgm:pt>
  </dgm:ptLst>
  <dgm:cxnLst>
    <dgm:cxn modelId="{BAA44E06-065D-E34F-AF55-88557B8555D0}" type="presOf" srcId="{35EB6CC0-FDEF-0C4D-850F-527F59835271}" destId="{81AE50AE-5F65-8D46-A383-C7AB1302A0FB}" srcOrd="0" destOrd="0" presId="urn:microsoft.com/office/officeart/2005/8/layout/cycle1"/>
    <dgm:cxn modelId="{253D6840-89F0-664D-B53F-60A08E89E3CF}" type="presOf" srcId="{3243DA5A-22DD-B444-A31A-2664C78FAC17}" destId="{FB0DD8B0-B4BA-F84A-AA44-9CC280440357}" srcOrd="0" destOrd="0" presId="urn:microsoft.com/office/officeart/2005/8/layout/cycle1"/>
    <dgm:cxn modelId="{5A0EDA69-EC46-694F-B51C-71FBAF574967}" srcId="{3243DA5A-22DD-B444-A31A-2664C78FAC17}" destId="{35EB6CC0-FDEF-0C4D-850F-527F59835271}" srcOrd="2" destOrd="0" parTransId="{2FF626EE-C221-7E49-BC57-3474B570D86A}" sibTransId="{7E144082-E7EE-F84A-BFE1-F5151B902F01}"/>
    <dgm:cxn modelId="{0AE77F6F-C919-B347-8BB2-58719E8928C5}" type="presOf" srcId="{176E0B85-D1FB-E840-9FB8-DEFDB170B046}" destId="{E34A4379-F716-2D45-A923-9287AE1E1F64}" srcOrd="0" destOrd="0" presId="urn:microsoft.com/office/officeart/2005/8/layout/cycle1"/>
    <dgm:cxn modelId="{EF9EBE82-6F72-AA45-BAE2-392744CE19DE}" srcId="{3243DA5A-22DD-B444-A31A-2664C78FAC17}" destId="{AE40AA3F-7212-C44B-89B9-95B7D17584E0}" srcOrd="0" destOrd="0" parTransId="{73EFEA65-2570-4A45-A44F-C989339131C8}" sibTransId="{470DB406-63B2-B64A-9C6A-45F7627D8E3C}"/>
    <dgm:cxn modelId="{C429178B-EDE2-D04F-8C48-95BD43970829}" type="presOf" srcId="{AF9D48CE-1223-8F45-B5CD-EF8913DD3520}" destId="{36414E4F-A169-FF40-9261-C5F7C31D0E5B}" srcOrd="0" destOrd="0" presId="urn:microsoft.com/office/officeart/2005/8/layout/cycle1"/>
    <dgm:cxn modelId="{3C37DBBA-9708-B84F-96ED-B023B733A0B9}" type="presOf" srcId="{7E144082-E7EE-F84A-BFE1-F5151B902F01}" destId="{37F749DB-AC00-E540-B409-C940DC406056}" srcOrd="0" destOrd="0" presId="urn:microsoft.com/office/officeart/2005/8/layout/cycle1"/>
    <dgm:cxn modelId="{3E8808F8-AF13-4B41-A6EA-B97C5C39C272}" type="presOf" srcId="{470DB406-63B2-B64A-9C6A-45F7627D8E3C}" destId="{ED2A41A7-F693-2F4D-B892-C6AE6F10CD99}" srcOrd="0" destOrd="0" presId="urn:microsoft.com/office/officeart/2005/8/layout/cycle1"/>
    <dgm:cxn modelId="{4629FBFC-DA2B-CA4D-BD06-5FEE57C0E4C3}" type="presOf" srcId="{AE40AA3F-7212-C44B-89B9-95B7D17584E0}" destId="{DD99989A-6773-0045-83A1-BE550FD94D9D}" srcOrd="0" destOrd="0" presId="urn:microsoft.com/office/officeart/2005/8/layout/cycle1"/>
    <dgm:cxn modelId="{6ED207FF-47B0-2945-8912-E520A6C6C199}" srcId="{3243DA5A-22DD-B444-A31A-2664C78FAC17}" destId="{176E0B85-D1FB-E840-9FB8-DEFDB170B046}" srcOrd="1" destOrd="0" parTransId="{0A7AD71C-DF93-D049-B2CB-0129C2E447EA}" sibTransId="{AF9D48CE-1223-8F45-B5CD-EF8913DD3520}"/>
    <dgm:cxn modelId="{45DBFE09-48EF-014F-BBAD-DAC65DFF10D5}" type="presParOf" srcId="{FB0DD8B0-B4BA-F84A-AA44-9CC280440357}" destId="{758542DC-6D9D-ED4F-B17D-E52A9F5DD63A}" srcOrd="0" destOrd="0" presId="urn:microsoft.com/office/officeart/2005/8/layout/cycle1"/>
    <dgm:cxn modelId="{7DE18758-0BA7-7943-883C-5DD171F53A30}" type="presParOf" srcId="{FB0DD8B0-B4BA-F84A-AA44-9CC280440357}" destId="{DD99989A-6773-0045-83A1-BE550FD94D9D}" srcOrd="1" destOrd="0" presId="urn:microsoft.com/office/officeart/2005/8/layout/cycle1"/>
    <dgm:cxn modelId="{C76EED00-36CA-3D4E-8F3C-D6CCFB3FAA1E}" type="presParOf" srcId="{FB0DD8B0-B4BA-F84A-AA44-9CC280440357}" destId="{ED2A41A7-F693-2F4D-B892-C6AE6F10CD99}" srcOrd="2" destOrd="0" presId="urn:microsoft.com/office/officeart/2005/8/layout/cycle1"/>
    <dgm:cxn modelId="{74CE54A3-C6A1-FB41-9E72-88B50D5ECCC4}" type="presParOf" srcId="{FB0DD8B0-B4BA-F84A-AA44-9CC280440357}" destId="{E1ED638B-F9C9-6F43-8DD0-AD9E6F2F8F14}" srcOrd="3" destOrd="0" presId="urn:microsoft.com/office/officeart/2005/8/layout/cycle1"/>
    <dgm:cxn modelId="{5CCED73D-C932-374F-9D53-DB1A77889047}" type="presParOf" srcId="{FB0DD8B0-B4BA-F84A-AA44-9CC280440357}" destId="{E34A4379-F716-2D45-A923-9287AE1E1F64}" srcOrd="4" destOrd="0" presId="urn:microsoft.com/office/officeart/2005/8/layout/cycle1"/>
    <dgm:cxn modelId="{00C593E0-0B02-DB45-A8FA-AD4260F5C68D}" type="presParOf" srcId="{FB0DD8B0-B4BA-F84A-AA44-9CC280440357}" destId="{36414E4F-A169-FF40-9261-C5F7C31D0E5B}" srcOrd="5" destOrd="0" presId="urn:microsoft.com/office/officeart/2005/8/layout/cycle1"/>
    <dgm:cxn modelId="{00CE4A2F-41A1-7941-923A-9FD137E24D17}" type="presParOf" srcId="{FB0DD8B0-B4BA-F84A-AA44-9CC280440357}" destId="{52DE7709-A23F-E141-93D9-756E1C62E8FE}" srcOrd="6" destOrd="0" presId="urn:microsoft.com/office/officeart/2005/8/layout/cycle1"/>
    <dgm:cxn modelId="{64366D34-C7F9-4247-8E63-B7CC38BE4E22}" type="presParOf" srcId="{FB0DD8B0-B4BA-F84A-AA44-9CC280440357}" destId="{81AE50AE-5F65-8D46-A383-C7AB1302A0FB}" srcOrd="7" destOrd="0" presId="urn:microsoft.com/office/officeart/2005/8/layout/cycle1"/>
    <dgm:cxn modelId="{DC88988B-487E-B043-8708-DED99431CA25}" type="presParOf" srcId="{FB0DD8B0-B4BA-F84A-AA44-9CC280440357}" destId="{37F749DB-AC00-E540-B409-C940DC406056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700B7E1-3467-044D-AA22-04E69C8B764C}" type="doc">
      <dgm:prSet loTypeId="urn:microsoft.com/office/officeart/2005/8/layout/vList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99FA5BD-348E-6045-9015-6429301CD956}">
      <dgm:prSet custT="1"/>
      <dgm:spPr/>
      <dgm:t>
        <a:bodyPr/>
        <a:lstStyle/>
        <a:p>
          <a:r>
            <a:rPr lang="fr-FR" sz="1400" b="0" i="0" dirty="0"/>
            <a:t>En un clic, vous pouvez projeter sur votre tableau blanc interactif ou via votre vidéoprojecteur une multitude de petits outils pratiques :</a:t>
          </a:r>
        </a:p>
        <a:p>
          <a:endParaRPr lang="fr-FR" sz="1200" b="0" i="0" dirty="0"/>
        </a:p>
      </dgm:t>
    </dgm:pt>
    <dgm:pt modelId="{87EE0BC7-B6F0-0D4A-9166-976FF2609274}" type="parTrans" cxnId="{EAF4CA92-5302-854C-BD72-F2CED7188C14}">
      <dgm:prSet/>
      <dgm:spPr/>
      <dgm:t>
        <a:bodyPr/>
        <a:lstStyle/>
        <a:p>
          <a:endParaRPr lang="fr-FR" sz="4000"/>
        </a:p>
      </dgm:t>
    </dgm:pt>
    <dgm:pt modelId="{01511DB0-2B55-9049-8B34-8A22035800CA}" type="sibTrans" cxnId="{EAF4CA92-5302-854C-BD72-F2CED7188C14}">
      <dgm:prSet/>
      <dgm:spPr/>
      <dgm:t>
        <a:bodyPr/>
        <a:lstStyle/>
        <a:p>
          <a:endParaRPr lang="fr-FR" sz="4000"/>
        </a:p>
      </dgm:t>
    </dgm:pt>
    <dgm:pt modelId="{F9CE47DB-7223-3143-88A7-30A8C5ACC640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fr-FR" sz="1600" b="1" i="0" dirty="0"/>
            <a:t>Les Widgets de gestion :</a:t>
          </a:r>
          <a:r>
            <a:rPr lang="fr-FR" sz="1600" b="0" i="0" dirty="0"/>
            <a:t> Un minuteur (</a:t>
          </a:r>
          <a:r>
            <a:rPr lang="fr-FR" sz="1600" b="0" i="0" dirty="0" err="1"/>
            <a:t>Timer</a:t>
          </a:r>
          <a:r>
            <a:rPr lang="fr-FR" sz="1600" b="0" i="0" dirty="0"/>
            <a:t>) pour les activités chronométrées, un chronomètre…</a:t>
          </a:r>
        </a:p>
      </dgm:t>
    </dgm:pt>
    <dgm:pt modelId="{07EBACEC-7B1C-D44E-AF64-D7E835149140}" type="parTrans" cxnId="{2421C598-627C-104B-957E-C4C35E7AB33A}">
      <dgm:prSet/>
      <dgm:spPr/>
      <dgm:t>
        <a:bodyPr/>
        <a:lstStyle/>
        <a:p>
          <a:endParaRPr lang="fr-FR" sz="4000"/>
        </a:p>
      </dgm:t>
    </dgm:pt>
    <dgm:pt modelId="{E2FD601D-B317-5344-ADA2-9506C5B141D8}" type="sibTrans" cxnId="{2421C598-627C-104B-957E-C4C35E7AB33A}">
      <dgm:prSet/>
      <dgm:spPr/>
      <dgm:t>
        <a:bodyPr/>
        <a:lstStyle/>
        <a:p>
          <a:endParaRPr lang="fr-FR" sz="4000"/>
        </a:p>
      </dgm:t>
    </dgm:pt>
    <dgm:pt modelId="{B4E39F6A-E4F3-454F-989B-A1B7E5DC7C5A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fr-FR" sz="1600" b="1" i="0" dirty="0"/>
            <a:t>L'interaction et le tirage au sort :</a:t>
          </a:r>
          <a:r>
            <a:rPr lang="fr-FR" sz="1600" b="0" i="0" dirty="0"/>
            <a:t> </a:t>
          </a:r>
          <a:r>
            <a:rPr lang="fr-FR" sz="1600" b="1" i="1" dirty="0"/>
            <a:t>Un sélecteur de noms aléatoire</a:t>
          </a:r>
          <a:r>
            <a:rPr lang="fr-FR" sz="1600" b="0" i="0" dirty="0"/>
            <a:t> pour interroger les élèves ou un lanceur de dés pour </a:t>
          </a:r>
          <a:r>
            <a:rPr lang="fr-FR" sz="1600" b="0" i="0" dirty="0" err="1"/>
            <a:t>ludifier</a:t>
          </a:r>
          <a:r>
            <a:rPr lang="fr-FR" sz="1600" b="0" i="0" dirty="0"/>
            <a:t> les activités : </a:t>
          </a:r>
          <a:r>
            <a:rPr lang="fr-FR" sz="1600" b="1" i="0" dirty="0"/>
            <a:t>c'est cet outil que nous allons utiliser pour notre jeu </a:t>
          </a:r>
          <a:r>
            <a:rPr lang="fr-FR" sz="1600" b="1" i="0" dirty="0" err="1"/>
            <a:t>time's</a:t>
          </a:r>
          <a:r>
            <a:rPr lang="fr-FR" sz="1600" b="1" i="0" dirty="0"/>
            <a:t> up. </a:t>
          </a:r>
          <a:endParaRPr lang="fr-FR" sz="1600" b="0" i="0" dirty="0"/>
        </a:p>
      </dgm:t>
    </dgm:pt>
    <dgm:pt modelId="{A47FC23D-8C79-294E-991A-C7B28B26AF2E}" type="parTrans" cxnId="{4E01FC36-6477-734F-846F-8D791E7C85DE}">
      <dgm:prSet/>
      <dgm:spPr/>
      <dgm:t>
        <a:bodyPr/>
        <a:lstStyle/>
        <a:p>
          <a:endParaRPr lang="fr-FR" sz="4000"/>
        </a:p>
      </dgm:t>
    </dgm:pt>
    <dgm:pt modelId="{D793593D-CA0E-C544-88EF-54672D82014A}" type="sibTrans" cxnId="{4E01FC36-6477-734F-846F-8D791E7C85DE}">
      <dgm:prSet/>
      <dgm:spPr/>
      <dgm:t>
        <a:bodyPr/>
        <a:lstStyle/>
        <a:p>
          <a:endParaRPr lang="fr-FR" sz="4000"/>
        </a:p>
      </dgm:t>
    </dgm:pt>
    <dgm:pt modelId="{0E11A470-3C41-6A42-8E81-9AE57AF5DDEF}">
      <dgm:prSet custT="1"/>
      <dgm:spPr/>
      <dgm:t>
        <a:bodyPr/>
        <a:lstStyle/>
        <a:p>
          <a:endParaRPr lang="fr-FR" sz="1200" b="1" i="0" dirty="0"/>
        </a:p>
        <a:p>
          <a:r>
            <a:rPr lang="fr-FR" sz="1600" b="1" i="0" dirty="0"/>
            <a:t>Pourquoi utiliser </a:t>
          </a:r>
          <a:r>
            <a:rPr lang="fr-FR" sz="1600" b="1" i="0" dirty="0" err="1"/>
            <a:t>ClassroomScreen</a:t>
          </a:r>
          <a:r>
            <a:rPr lang="fr-FR" sz="1600" b="1" i="0" dirty="0"/>
            <a:t> ?</a:t>
          </a:r>
        </a:p>
        <a:p>
          <a:endParaRPr lang="fr-FR" sz="1200" b="1" i="0" dirty="0"/>
        </a:p>
      </dgm:t>
    </dgm:pt>
    <dgm:pt modelId="{D2FFA313-BEA1-D64D-8C9E-AAE8B088F0A0}" type="parTrans" cxnId="{9BBADDE6-D8A6-BD43-8D81-240D82BF709C}">
      <dgm:prSet/>
      <dgm:spPr/>
      <dgm:t>
        <a:bodyPr/>
        <a:lstStyle/>
        <a:p>
          <a:endParaRPr lang="fr-FR" sz="4000"/>
        </a:p>
      </dgm:t>
    </dgm:pt>
    <dgm:pt modelId="{757CF374-A70C-8349-B38C-F2A926D1B403}" type="sibTrans" cxnId="{9BBADDE6-D8A6-BD43-8D81-240D82BF709C}">
      <dgm:prSet/>
      <dgm:spPr/>
      <dgm:t>
        <a:bodyPr/>
        <a:lstStyle/>
        <a:p>
          <a:endParaRPr lang="fr-FR" sz="4000"/>
        </a:p>
      </dgm:t>
    </dgm:pt>
    <dgm:pt modelId="{06794560-B608-5E4E-8284-5EE28D450018}">
      <dgm:prSet custT="1"/>
      <dgm:spPr/>
      <dgm:t>
        <a:bodyPr/>
        <a:lstStyle/>
        <a:p>
          <a:r>
            <a:rPr lang="fr-FR" sz="1600" b="0" i="0" dirty="0"/>
            <a:t>C'est un outil de </a:t>
          </a:r>
          <a:r>
            <a:rPr lang="fr-FR" sz="1600" b="1" i="0" dirty="0"/>
            <a:t>gestion du temps et de l'espace</a:t>
          </a:r>
          <a:r>
            <a:rPr lang="fr-FR" sz="1600" b="0" i="0" dirty="0"/>
            <a:t> gratuit (freemium).</a:t>
          </a:r>
        </a:p>
      </dgm:t>
    </dgm:pt>
    <dgm:pt modelId="{783E52C1-CCF2-F949-ACC1-AF04D0791A84}" type="parTrans" cxnId="{145C83D2-CA4E-FA45-AE27-F7A3D29FF722}">
      <dgm:prSet/>
      <dgm:spPr/>
      <dgm:t>
        <a:bodyPr/>
        <a:lstStyle/>
        <a:p>
          <a:endParaRPr lang="fr-FR" sz="4000"/>
        </a:p>
      </dgm:t>
    </dgm:pt>
    <dgm:pt modelId="{5BE4A0E5-F520-1749-958A-CC267D7A6E6E}" type="sibTrans" cxnId="{145C83D2-CA4E-FA45-AE27-F7A3D29FF722}">
      <dgm:prSet/>
      <dgm:spPr/>
      <dgm:t>
        <a:bodyPr/>
        <a:lstStyle/>
        <a:p>
          <a:endParaRPr lang="fr-FR" sz="4000"/>
        </a:p>
      </dgm:t>
    </dgm:pt>
    <dgm:pt modelId="{FC4366D2-56DA-7945-8897-E9DB6BAFFE15}">
      <dgm:prSet custT="1"/>
      <dgm:spPr/>
      <dgm:t>
        <a:bodyPr/>
        <a:lstStyle/>
        <a:p>
          <a:r>
            <a:rPr lang="fr-FR" sz="1600" b="0" i="0" dirty="0"/>
            <a:t>Sa simplicité d'utilisation ("un clic, un outil")</a:t>
          </a:r>
        </a:p>
      </dgm:t>
    </dgm:pt>
    <dgm:pt modelId="{97A2D739-1972-2147-A823-798D28CD5900}" type="parTrans" cxnId="{4994BA29-F426-F342-B8F0-7246334BA282}">
      <dgm:prSet/>
      <dgm:spPr/>
      <dgm:t>
        <a:bodyPr/>
        <a:lstStyle/>
        <a:p>
          <a:endParaRPr lang="fr-FR" sz="4000"/>
        </a:p>
      </dgm:t>
    </dgm:pt>
    <dgm:pt modelId="{C7FF993B-BAEB-C94B-83A5-BB1593D20FA6}" type="sibTrans" cxnId="{4994BA29-F426-F342-B8F0-7246334BA282}">
      <dgm:prSet/>
      <dgm:spPr/>
      <dgm:t>
        <a:bodyPr/>
        <a:lstStyle/>
        <a:p>
          <a:endParaRPr lang="fr-FR" sz="4000"/>
        </a:p>
      </dgm:t>
    </dgm:pt>
    <dgm:pt modelId="{94DFAE6D-563D-C549-B23A-554B60473C89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endParaRPr lang="fr-FR" sz="1600" b="0" i="0" dirty="0"/>
        </a:p>
      </dgm:t>
    </dgm:pt>
    <dgm:pt modelId="{F9D5DC62-7C31-3F46-9986-5BB942B2D098}" type="parTrans" cxnId="{6263C268-DFFE-434D-B7C6-0F9D2D8D390D}">
      <dgm:prSet/>
      <dgm:spPr/>
      <dgm:t>
        <a:bodyPr/>
        <a:lstStyle/>
        <a:p>
          <a:endParaRPr lang="fr-FR"/>
        </a:p>
      </dgm:t>
    </dgm:pt>
    <dgm:pt modelId="{3C48B9F8-2E9F-6D4B-A199-A9E63D612BA4}" type="sibTrans" cxnId="{6263C268-DFFE-434D-B7C6-0F9D2D8D390D}">
      <dgm:prSet/>
      <dgm:spPr/>
      <dgm:t>
        <a:bodyPr/>
        <a:lstStyle/>
        <a:p>
          <a:endParaRPr lang="fr-FR"/>
        </a:p>
      </dgm:t>
    </dgm:pt>
    <dgm:pt modelId="{429ECBB2-3787-8545-9D27-6FC296F2C0A4}">
      <dgm:prSet custT="1"/>
      <dgm:spPr/>
      <dgm:t>
        <a:bodyPr/>
        <a:lstStyle/>
        <a:p>
          <a:endParaRPr lang="fr-FR" sz="1600" b="0" i="0" dirty="0"/>
        </a:p>
      </dgm:t>
    </dgm:pt>
    <dgm:pt modelId="{609CD6E7-3A8F-F342-8AD9-00546B15B904}" type="parTrans" cxnId="{A81C464B-7C2F-3C46-9F44-F22034C1651C}">
      <dgm:prSet/>
      <dgm:spPr/>
      <dgm:t>
        <a:bodyPr/>
        <a:lstStyle/>
        <a:p>
          <a:endParaRPr lang="fr-FR"/>
        </a:p>
      </dgm:t>
    </dgm:pt>
    <dgm:pt modelId="{982AFE8F-3186-7A45-894F-C863DED1DFEE}" type="sibTrans" cxnId="{A81C464B-7C2F-3C46-9F44-F22034C1651C}">
      <dgm:prSet/>
      <dgm:spPr/>
      <dgm:t>
        <a:bodyPr/>
        <a:lstStyle/>
        <a:p>
          <a:endParaRPr lang="fr-FR"/>
        </a:p>
      </dgm:t>
    </dgm:pt>
    <dgm:pt modelId="{A9A1BE85-6674-A444-B34E-D16720836334}" type="pres">
      <dgm:prSet presAssocID="{3700B7E1-3467-044D-AA22-04E69C8B764C}" presName="linear" presStyleCnt="0">
        <dgm:presLayoutVars>
          <dgm:dir/>
          <dgm:resizeHandles val="exact"/>
        </dgm:presLayoutVars>
      </dgm:prSet>
      <dgm:spPr/>
    </dgm:pt>
    <dgm:pt modelId="{81B6DAAE-6871-5946-B0C7-61E2B4A04BBA}" type="pres">
      <dgm:prSet presAssocID="{199FA5BD-348E-6045-9015-6429301CD956}" presName="comp" presStyleCnt="0"/>
      <dgm:spPr/>
    </dgm:pt>
    <dgm:pt modelId="{592E938B-568C-AC44-952B-504EF81AD059}" type="pres">
      <dgm:prSet presAssocID="{199FA5BD-348E-6045-9015-6429301CD956}" presName="box" presStyleLbl="node1" presStyleIdx="0" presStyleCnt="2" custScaleY="131404"/>
      <dgm:spPr/>
    </dgm:pt>
    <dgm:pt modelId="{C2554396-B37A-6940-BBA2-BDF24EC866C2}" type="pres">
      <dgm:prSet presAssocID="{199FA5BD-348E-6045-9015-6429301CD956}" presName="img" presStyleLbl="fgImgPlace1" presStyleIdx="0" presStyleCnt="2"/>
      <dgm:spPr/>
    </dgm:pt>
    <dgm:pt modelId="{6B68CDD2-395C-484F-A6BC-909008F6FE6B}" type="pres">
      <dgm:prSet presAssocID="{199FA5BD-348E-6045-9015-6429301CD956}" presName="text" presStyleLbl="node1" presStyleIdx="0" presStyleCnt="2">
        <dgm:presLayoutVars>
          <dgm:bulletEnabled val="1"/>
        </dgm:presLayoutVars>
      </dgm:prSet>
      <dgm:spPr/>
    </dgm:pt>
    <dgm:pt modelId="{C695C833-1B58-8046-A29B-3A163236EEBE}" type="pres">
      <dgm:prSet presAssocID="{01511DB0-2B55-9049-8B34-8A22035800CA}" presName="spacer" presStyleCnt="0"/>
      <dgm:spPr/>
    </dgm:pt>
    <dgm:pt modelId="{7CE1D2D4-73D2-F940-B391-F369FD28F198}" type="pres">
      <dgm:prSet presAssocID="{0E11A470-3C41-6A42-8E81-9AE57AF5DDEF}" presName="comp" presStyleCnt="0"/>
      <dgm:spPr/>
    </dgm:pt>
    <dgm:pt modelId="{13467BE2-B417-0F48-8073-6018CBAEEC52}" type="pres">
      <dgm:prSet presAssocID="{0E11A470-3C41-6A42-8E81-9AE57AF5DDEF}" presName="box" presStyleLbl="node1" presStyleIdx="1" presStyleCnt="2"/>
      <dgm:spPr/>
    </dgm:pt>
    <dgm:pt modelId="{5539DAD3-5883-F843-87AF-8077492095F0}" type="pres">
      <dgm:prSet presAssocID="{0E11A470-3C41-6A42-8E81-9AE57AF5DDEF}" presName="img" presStyleLbl="fgImgPlace1" presStyleIdx="1" presStyleCnt="2"/>
      <dgm:spPr/>
    </dgm:pt>
    <dgm:pt modelId="{34D15ADA-173D-E347-B4DB-482ECF2D4882}" type="pres">
      <dgm:prSet presAssocID="{0E11A470-3C41-6A42-8E81-9AE57AF5DDEF}" presName="text" presStyleLbl="node1" presStyleIdx="1" presStyleCnt="2">
        <dgm:presLayoutVars>
          <dgm:bulletEnabled val="1"/>
        </dgm:presLayoutVars>
      </dgm:prSet>
      <dgm:spPr/>
    </dgm:pt>
  </dgm:ptLst>
  <dgm:cxnLst>
    <dgm:cxn modelId="{6E98D511-E7ED-7349-9C26-48D5BAA0FC93}" type="presOf" srcId="{B4E39F6A-E4F3-454F-989B-A1B7E5DC7C5A}" destId="{6B68CDD2-395C-484F-A6BC-909008F6FE6B}" srcOrd="1" destOrd="3" presId="urn:microsoft.com/office/officeart/2005/8/layout/vList4"/>
    <dgm:cxn modelId="{4994BA29-F426-F342-B8F0-7246334BA282}" srcId="{0E11A470-3C41-6A42-8E81-9AE57AF5DDEF}" destId="{FC4366D2-56DA-7945-8897-E9DB6BAFFE15}" srcOrd="2" destOrd="0" parTransId="{97A2D739-1972-2147-A823-798D28CD5900}" sibTransId="{C7FF993B-BAEB-C94B-83A5-BB1593D20FA6}"/>
    <dgm:cxn modelId="{4E01FC36-6477-734F-846F-8D791E7C85DE}" srcId="{199FA5BD-348E-6045-9015-6429301CD956}" destId="{B4E39F6A-E4F3-454F-989B-A1B7E5DC7C5A}" srcOrd="2" destOrd="0" parTransId="{A47FC23D-8C79-294E-991A-C7B28B26AF2E}" sibTransId="{D793593D-CA0E-C544-88EF-54672D82014A}"/>
    <dgm:cxn modelId="{2D34B13B-88E6-C545-95C6-6F7CBD70DB11}" type="presOf" srcId="{FC4366D2-56DA-7945-8897-E9DB6BAFFE15}" destId="{34D15ADA-173D-E347-B4DB-482ECF2D4882}" srcOrd="1" destOrd="3" presId="urn:microsoft.com/office/officeart/2005/8/layout/vList4"/>
    <dgm:cxn modelId="{46B2E844-B486-734B-A905-FBFA6BA25535}" type="presOf" srcId="{94DFAE6D-563D-C549-B23A-554B60473C89}" destId="{6B68CDD2-395C-484F-A6BC-909008F6FE6B}" srcOrd="1" destOrd="2" presId="urn:microsoft.com/office/officeart/2005/8/layout/vList4"/>
    <dgm:cxn modelId="{A81C464B-7C2F-3C46-9F44-F22034C1651C}" srcId="{0E11A470-3C41-6A42-8E81-9AE57AF5DDEF}" destId="{429ECBB2-3787-8545-9D27-6FC296F2C0A4}" srcOrd="1" destOrd="0" parTransId="{609CD6E7-3A8F-F342-8AD9-00546B15B904}" sibTransId="{982AFE8F-3186-7A45-894F-C863DED1DFEE}"/>
    <dgm:cxn modelId="{35EA764C-8DE3-E74B-9CA0-E1D16E1F594E}" type="presOf" srcId="{429ECBB2-3787-8545-9D27-6FC296F2C0A4}" destId="{34D15ADA-173D-E347-B4DB-482ECF2D4882}" srcOrd="1" destOrd="2" presId="urn:microsoft.com/office/officeart/2005/8/layout/vList4"/>
    <dgm:cxn modelId="{CDF1AC5B-8E98-5242-AAC1-388AFFA8E60C}" type="presOf" srcId="{0E11A470-3C41-6A42-8E81-9AE57AF5DDEF}" destId="{13467BE2-B417-0F48-8073-6018CBAEEC52}" srcOrd="0" destOrd="0" presId="urn:microsoft.com/office/officeart/2005/8/layout/vList4"/>
    <dgm:cxn modelId="{A117BC60-94D9-8540-8446-0EECC9CBC969}" type="presOf" srcId="{F9CE47DB-7223-3143-88A7-30A8C5ACC640}" destId="{6B68CDD2-395C-484F-A6BC-909008F6FE6B}" srcOrd="1" destOrd="1" presId="urn:microsoft.com/office/officeart/2005/8/layout/vList4"/>
    <dgm:cxn modelId="{ABE42367-A3D4-7F42-9E42-F328F20B086F}" type="presOf" srcId="{B4E39F6A-E4F3-454F-989B-A1B7E5DC7C5A}" destId="{592E938B-568C-AC44-952B-504EF81AD059}" srcOrd="0" destOrd="3" presId="urn:microsoft.com/office/officeart/2005/8/layout/vList4"/>
    <dgm:cxn modelId="{82308B67-8DCB-2443-B288-CFCAB182505C}" type="presOf" srcId="{3700B7E1-3467-044D-AA22-04E69C8B764C}" destId="{A9A1BE85-6674-A444-B34E-D16720836334}" srcOrd="0" destOrd="0" presId="urn:microsoft.com/office/officeart/2005/8/layout/vList4"/>
    <dgm:cxn modelId="{6263C268-DFFE-434D-B7C6-0F9D2D8D390D}" srcId="{199FA5BD-348E-6045-9015-6429301CD956}" destId="{94DFAE6D-563D-C549-B23A-554B60473C89}" srcOrd="1" destOrd="0" parTransId="{F9D5DC62-7C31-3F46-9986-5BB942B2D098}" sibTransId="{3C48B9F8-2E9F-6D4B-A199-A9E63D612BA4}"/>
    <dgm:cxn modelId="{BFB6FD69-7D74-BA49-8349-3ADE96D914A5}" type="presOf" srcId="{199FA5BD-348E-6045-9015-6429301CD956}" destId="{592E938B-568C-AC44-952B-504EF81AD059}" srcOrd="0" destOrd="0" presId="urn:microsoft.com/office/officeart/2005/8/layout/vList4"/>
    <dgm:cxn modelId="{EAF4CA92-5302-854C-BD72-F2CED7188C14}" srcId="{3700B7E1-3467-044D-AA22-04E69C8B764C}" destId="{199FA5BD-348E-6045-9015-6429301CD956}" srcOrd="0" destOrd="0" parTransId="{87EE0BC7-B6F0-0D4A-9166-976FF2609274}" sibTransId="{01511DB0-2B55-9049-8B34-8A22035800CA}"/>
    <dgm:cxn modelId="{2421C598-627C-104B-957E-C4C35E7AB33A}" srcId="{199FA5BD-348E-6045-9015-6429301CD956}" destId="{F9CE47DB-7223-3143-88A7-30A8C5ACC640}" srcOrd="0" destOrd="0" parTransId="{07EBACEC-7B1C-D44E-AF64-D7E835149140}" sibTransId="{E2FD601D-B317-5344-ADA2-9506C5B141D8}"/>
    <dgm:cxn modelId="{FCB490AF-81CD-524F-AEB2-36F86C552AC2}" type="presOf" srcId="{06794560-B608-5E4E-8284-5EE28D450018}" destId="{13467BE2-B417-0F48-8073-6018CBAEEC52}" srcOrd="0" destOrd="1" presId="urn:microsoft.com/office/officeart/2005/8/layout/vList4"/>
    <dgm:cxn modelId="{1869B4B2-E6AA-7845-9B80-06F8BD442EB8}" type="presOf" srcId="{94DFAE6D-563D-C549-B23A-554B60473C89}" destId="{592E938B-568C-AC44-952B-504EF81AD059}" srcOrd="0" destOrd="2" presId="urn:microsoft.com/office/officeart/2005/8/layout/vList4"/>
    <dgm:cxn modelId="{6E12DFB5-E3F5-504C-A400-5D2E9845F0A4}" type="presOf" srcId="{06794560-B608-5E4E-8284-5EE28D450018}" destId="{34D15ADA-173D-E347-B4DB-482ECF2D4882}" srcOrd="1" destOrd="1" presId="urn:microsoft.com/office/officeart/2005/8/layout/vList4"/>
    <dgm:cxn modelId="{E26638C2-2F0F-8747-BD83-7C8B4D418FF5}" type="presOf" srcId="{0E11A470-3C41-6A42-8E81-9AE57AF5DDEF}" destId="{34D15ADA-173D-E347-B4DB-482ECF2D4882}" srcOrd="1" destOrd="0" presId="urn:microsoft.com/office/officeart/2005/8/layout/vList4"/>
    <dgm:cxn modelId="{145C83D2-CA4E-FA45-AE27-F7A3D29FF722}" srcId="{0E11A470-3C41-6A42-8E81-9AE57AF5DDEF}" destId="{06794560-B608-5E4E-8284-5EE28D450018}" srcOrd="0" destOrd="0" parTransId="{783E52C1-CCF2-F949-ACC1-AF04D0791A84}" sibTransId="{5BE4A0E5-F520-1749-958A-CC267D7A6E6E}"/>
    <dgm:cxn modelId="{A4BEB1D5-53C0-B14D-A7A5-15F4F83DAABC}" type="presOf" srcId="{199FA5BD-348E-6045-9015-6429301CD956}" destId="{6B68CDD2-395C-484F-A6BC-909008F6FE6B}" srcOrd="1" destOrd="0" presId="urn:microsoft.com/office/officeart/2005/8/layout/vList4"/>
    <dgm:cxn modelId="{9BBADDE6-D8A6-BD43-8D81-240D82BF709C}" srcId="{3700B7E1-3467-044D-AA22-04E69C8B764C}" destId="{0E11A470-3C41-6A42-8E81-9AE57AF5DDEF}" srcOrd="1" destOrd="0" parTransId="{D2FFA313-BEA1-D64D-8C9E-AAE8B088F0A0}" sibTransId="{757CF374-A70C-8349-B38C-F2A926D1B403}"/>
    <dgm:cxn modelId="{482E29F2-4881-594C-83E7-69584EFDE98D}" type="presOf" srcId="{429ECBB2-3787-8545-9D27-6FC296F2C0A4}" destId="{13467BE2-B417-0F48-8073-6018CBAEEC52}" srcOrd="0" destOrd="2" presId="urn:microsoft.com/office/officeart/2005/8/layout/vList4"/>
    <dgm:cxn modelId="{E669BAF4-40DE-B241-9F7E-CBFCFE81653D}" type="presOf" srcId="{F9CE47DB-7223-3143-88A7-30A8C5ACC640}" destId="{592E938B-568C-AC44-952B-504EF81AD059}" srcOrd="0" destOrd="1" presId="urn:microsoft.com/office/officeart/2005/8/layout/vList4"/>
    <dgm:cxn modelId="{4EDAF0F6-4EE6-8746-92D8-9410D26F293E}" type="presOf" srcId="{FC4366D2-56DA-7945-8897-E9DB6BAFFE15}" destId="{13467BE2-B417-0F48-8073-6018CBAEEC52}" srcOrd="0" destOrd="3" presId="urn:microsoft.com/office/officeart/2005/8/layout/vList4"/>
    <dgm:cxn modelId="{463297C1-06FC-264B-A978-0D9290CFD549}" type="presParOf" srcId="{A9A1BE85-6674-A444-B34E-D16720836334}" destId="{81B6DAAE-6871-5946-B0C7-61E2B4A04BBA}" srcOrd="0" destOrd="0" presId="urn:microsoft.com/office/officeart/2005/8/layout/vList4"/>
    <dgm:cxn modelId="{D1786948-D73D-BF4F-9465-1E33D16B7DB5}" type="presParOf" srcId="{81B6DAAE-6871-5946-B0C7-61E2B4A04BBA}" destId="{592E938B-568C-AC44-952B-504EF81AD059}" srcOrd="0" destOrd="0" presId="urn:microsoft.com/office/officeart/2005/8/layout/vList4"/>
    <dgm:cxn modelId="{83CFBBBF-95C4-6741-9011-F53827C02504}" type="presParOf" srcId="{81B6DAAE-6871-5946-B0C7-61E2B4A04BBA}" destId="{C2554396-B37A-6940-BBA2-BDF24EC866C2}" srcOrd="1" destOrd="0" presId="urn:microsoft.com/office/officeart/2005/8/layout/vList4"/>
    <dgm:cxn modelId="{DDBD69E8-8F6B-4146-979C-73F0338481EE}" type="presParOf" srcId="{81B6DAAE-6871-5946-B0C7-61E2B4A04BBA}" destId="{6B68CDD2-395C-484F-A6BC-909008F6FE6B}" srcOrd="2" destOrd="0" presId="urn:microsoft.com/office/officeart/2005/8/layout/vList4"/>
    <dgm:cxn modelId="{912049F7-0B3B-CE48-A40F-ADE0D74E05C0}" type="presParOf" srcId="{A9A1BE85-6674-A444-B34E-D16720836334}" destId="{C695C833-1B58-8046-A29B-3A163236EEBE}" srcOrd="1" destOrd="0" presId="urn:microsoft.com/office/officeart/2005/8/layout/vList4"/>
    <dgm:cxn modelId="{FD5EFD4F-1440-E243-B2AD-F9270B70FBB4}" type="presParOf" srcId="{A9A1BE85-6674-A444-B34E-D16720836334}" destId="{7CE1D2D4-73D2-F940-B391-F369FD28F198}" srcOrd="2" destOrd="0" presId="urn:microsoft.com/office/officeart/2005/8/layout/vList4"/>
    <dgm:cxn modelId="{79528D5E-01E8-024A-BD22-D6605CB0AC44}" type="presParOf" srcId="{7CE1D2D4-73D2-F940-B391-F369FD28F198}" destId="{13467BE2-B417-0F48-8073-6018CBAEEC52}" srcOrd="0" destOrd="0" presId="urn:microsoft.com/office/officeart/2005/8/layout/vList4"/>
    <dgm:cxn modelId="{484CCD54-7186-8348-AA54-53C3295372EE}" type="presParOf" srcId="{7CE1D2D4-73D2-F940-B391-F369FD28F198}" destId="{5539DAD3-5883-F843-87AF-8077492095F0}" srcOrd="1" destOrd="0" presId="urn:microsoft.com/office/officeart/2005/8/layout/vList4"/>
    <dgm:cxn modelId="{A70931E7-FE9A-A743-A8D5-E662B6DC0C7A}" type="presParOf" srcId="{7CE1D2D4-73D2-F940-B391-F369FD28F198}" destId="{34D15ADA-173D-E347-B4DB-482ECF2D4882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243DA5A-22DD-B444-A31A-2664C78FAC17}" type="doc">
      <dgm:prSet loTypeId="urn:microsoft.com/office/officeart/2005/8/layout/cycle1" loCatId="process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AE40AA3F-7212-C44B-89B9-95B7D17584E0}">
      <dgm:prSet custT="1"/>
      <dgm:spPr/>
      <dgm:t>
        <a:bodyPr/>
        <a:lstStyle/>
        <a:p>
          <a:r>
            <a:rPr lang="fr-FR" sz="2000" dirty="0"/>
            <a:t>1 . S'</a:t>
          </a:r>
          <a:r>
            <a:rPr lang="fr-FR" sz="2000" dirty="0" err="1"/>
            <a:t>incrire</a:t>
          </a:r>
          <a:r>
            <a:rPr lang="fr-FR" sz="2000" dirty="0"/>
            <a:t> : en haut à droite de l'écran (</a:t>
          </a:r>
          <a:r>
            <a:rPr lang="fr-FR" sz="2000" dirty="0" err="1"/>
            <a:t>try</a:t>
          </a:r>
          <a:r>
            <a:rPr lang="fr-FR" sz="2000" dirty="0"/>
            <a:t> for free)</a:t>
          </a:r>
          <a:br>
            <a:rPr lang="fr-FR" sz="2000" dirty="0"/>
          </a:br>
          <a:r>
            <a:rPr lang="fr-FR" sz="2000" dirty="0"/>
            <a:t>puis se logger</a:t>
          </a:r>
          <a:br>
            <a:rPr lang="fr-FR" sz="2000" dirty="0"/>
          </a:br>
          <a:r>
            <a:rPr lang="fr-FR" sz="2000" dirty="0"/>
            <a:t>2. Name </a:t>
          </a:r>
          <a:r>
            <a:rPr lang="fr-FR" sz="2000" dirty="0" err="1"/>
            <a:t>list</a:t>
          </a:r>
          <a:br>
            <a:rPr lang="fr-FR" sz="2000" dirty="0"/>
          </a:br>
          <a:endParaRPr lang="fr-FR" sz="2000" dirty="0"/>
        </a:p>
      </dgm:t>
    </dgm:pt>
    <dgm:pt modelId="{73EFEA65-2570-4A45-A44F-C989339131C8}" type="parTrans" cxnId="{EF9EBE82-6F72-AA45-BAE2-392744CE19DE}">
      <dgm:prSet/>
      <dgm:spPr/>
      <dgm:t>
        <a:bodyPr/>
        <a:lstStyle/>
        <a:p>
          <a:endParaRPr lang="fr-FR" sz="2800"/>
        </a:p>
      </dgm:t>
    </dgm:pt>
    <dgm:pt modelId="{470DB406-63B2-B64A-9C6A-45F7627D8E3C}" type="sibTrans" cxnId="{EF9EBE82-6F72-AA45-BAE2-392744CE19DE}">
      <dgm:prSet/>
      <dgm:spPr/>
      <dgm:t>
        <a:bodyPr/>
        <a:lstStyle/>
        <a:p>
          <a:endParaRPr lang="fr-FR" sz="2800"/>
        </a:p>
      </dgm:t>
    </dgm:pt>
    <dgm:pt modelId="{176E0B85-D1FB-E840-9FB8-DEFDB170B046}">
      <dgm:prSet custT="1"/>
      <dgm:spPr/>
      <dgm:t>
        <a:bodyPr/>
        <a:lstStyle/>
        <a:p>
          <a:r>
            <a:rPr lang="fr-FR" sz="2000" dirty="0"/>
            <a:t>3. </a:t>
          </a:r>
          <a:r>
            <a:rPr lang="fr-FR" sz="2000" dirty="0" err="1"/>
            <a:t>Create</a:t>
          </a:r>
          <a:r>
            <a:rPr lang="fr-FR" sz="2000" dirty="0"/>
            <a:t> a </a:t>
          </a:r>
          <a:r>
            <a:rPr lang="fr-FR" sz="2000" dirty="0" err="1"/>
            <a:t>name</a:t>
          </a:r>
          <a:r>
            <a:rPr lang="fr-FR" sz="2000" dirty="0"/>
            <a:t> </a:t>
          </a:r>
          <a:r>
            <a:rPr lang="fr-FR" sz="2000" dirty="0" err="1"/>
            <a:t>list</a:t>
          </a:r>
          <a:endParaRPr lang="fr-FR" sz="2000" dirty="0"/>
        </a:p>
        <a:p>
          <a:r>
            <a:rPr lang="fr-FR" sz="2000" dirty="0"/>
            <a:t>4. Écrire votre nom de « classe ou jeu (CEJM chapitre 4)+ Copier les mots de l’IA dans la  partie « </a:t>
          </a:r>
          <a:r>
            <a:rPr lang="fr-FR" sz="2000" dirty="0" err="1"/>
            <a:t>name</a:t>
          </a:r>
          <a:r>
            <a:rPr lang="fr-FR" sz="2000" dirty="0"/>
            <a:t> »</a:t>
          </a:r>
        </a:p>
      </dgm:t>
    </dgm:pt>
    <dgm:pt modelId="{0A7AD71C-DF93-D049-B2CB-0129C2E447EA}" type="parTrans" cxnId="{6ED207FF-47B0-2945-8912-E520A6C6C199}">
      <dgm:prSet/>
      <dgm:spPr/>
      <dgm:t>
        <a:bodyPr/>
        <a:lstStyle/>
        <a:p>
          <a:endParaRPr lang="fr-FR" sz="2800"/>
        </a:p>
      </dgm:t>
    </dgm:pt>
    <dgm:pt modelId="{AF9D48CE-1223-8F45-B5CD-EF8913DD3520}" type="sibTrans" cxnId="{6ED207FF-47B0-2945-8912-E520A6C6C199}">
      <dgm:prSet/>
      <dgm:spPr/>
      <dgm:t>
        <a:bodyPr/>
        <a:lstStyle/>
        <a:p>
          <a:endParaRPr lang="fr-FR" sz="2800"/>
        </a:p>
      </dgm:t>
    </dgm:pt>
    <dgm:pt modelId="{35EB6CC0-FDEF-0C4D-850F-527F59835271}">
      <dgm:prSet custT="1"/>
      <dgm:spPr/>
      <dgm:t>
        <a:bodyPr/>
        <a:lstStyle/>
        <a:p>
          <a:r>
            <a:rPr lang="fr-FR" sz="2000" dirty="0"/>
            <a:t> Appuyer sur </a:t>
          </a:r>
          <a:r>
            <a:rPr lang="fr-FR" sz="2000" dirty="0" err="1"/>
            <a:t>create</a:t>
          </a:r>
          <a:endParaRPr lang="fr-FR" sz="2000" dirty="0"/>
        </a:p>
        <a:p>
          <a:r>
            <a:rPr lang="fr-FR" sz="2000" dirty="0"/>
            <a:t>5. All screen </a:t>
          </a:r>
        </a:p>
        <a:p>
          <a:r>
            <a:rPr lang="fr-FR" sz="2000" dirty="0"/>
            <a:t>6. Start </a:t>
          </a:r>
          <a:r>
            <a:rPr lang="fr-FR" sz="2000" dirty="0" err="1"/>
            <a:t>fromr</a:t>
          </a:r>
          <a:r>
            <a:rPr lang="fr-FR" sz="2000" dirty="0"/>
            <a:t> scratch</a:t>
          </a:r>
        </a:p>
        <a:p>
          <a:r>
            <a:rPr lang="fr-FR" sz="2000" dirty="0"/>
            <a:t>7. Nom au hasard</a:t>
          </a:r>
        </a:p>
        <a:p>
          <a:r>
            <a:rPr lang="fr-FR" sz="2000" dirty="0"/>
            <a:t>8. Minuteur</a:t>
          </a:r>
        </a:p>
        <a:p>
          <a:r>
            <a:rPr lang="fr-FR" sz="2000" dirty="0"/>
            <a:t>9. Open settings : 10 </a:t>
          </a:r>
          <a:r>
            <a:rPr lang="fr-FR" sz="2000" dirty="0" err="1"/>
            <a:t>Choose</a:t>
          </a:r>
          <a:r>
            <a:rPr lang="fr-FR" sz="2000" dirty="0"/>
            <a:t> </a:t>
          </a:r>
          <a:r>
            <a:rPr lang="fr-FR" sz="2000" dirty="0" err="1"/>
            <a:t>my</a:t>
          </a:r>
          <a:r>
            <a:rPr lang="fr-FR" sz="2000" dirty="0"/>
            <a:t> </a:t>
          </a:r>
          <a:r>
            <a:rPr lang="fr-FR" sz="2000" dirty="0" err="1"/>
            <a:t>list</a:t>
          </a:r>
          <a:r>
            <a:rPr lang="fr-FR" sz="2000" dirty="0"/>
            <a:t> </a:t>
          </a:r>
        </a:p>
      </dgm:t>
    </dgm:pt>
    <dgm:pt modelId="{2FF626EE-C221-7E49-BC57-3474B570D86A}" type="parTrans" cxnId="{5A0EDA69-EC46-694F-B51C-71FBAF574967}">
      <dgm:prSet/>
      <dgm:spPr/>
      <dgm:t>
        <a:bodyPr/>
        <a:lstStyle/>
        <a:p>
          <a:endParaRPr lang="fr-FR" sz="2800"/>
        </a:p>
      </dgm:t>
    </dgm:pt>
    <dgm:pt modelId="{7E144082-E7EE-F84A-BFE1-F5151B902F01}" type="sibTrans" cxnId="{5A0EDA69-EC46-694F-B51C-71FBAF574967}">
      <dgm:prSet/>
      <dgm:spPr/>
      <dgm:t>
        <a:bodyPr/>
        <a:lstStyle/>
        <a:p>
          <a:endParaRPr lang="fr-FR" sz="2800"/>
        </a:p>
      </dgm:t>
    </dgm:pt>
    <dgm:pt modelId="{FB0DD8B0-B4BA-F84A-AA44-9CC280440357}" type="pres">
      <dgm:prSet presAssocID="{3243DA5A-22DD-B444-A31A-2664C78FAC17}" presName="cycle" presStyleCnt="0">
        <dgm:presLayoutVars>
          <dgm:dir/>
          <dgm:resizeHandles val="exact"/>
        </dgm:presLayoutVars>
      </dgm:prSet>
      <dgm:spPr/>
    </dgm:pt>
    <dgm:pt modelId="{758542DC-6D9D-ED4F-B17D-E52A9F5DD63A}" type="pres">
      <dgm:prSet presAssocID="{AE40AA3F-7212-C44B-89B9-95B7D17584E0}" presName="dummy" presStyleCnt="0"/>
      <dgm:spPr/>
    </dgm:pt>
    <dgm:pt modelId="{DD99989A-6773-0045-83A1-BE550FD94D9D}" type="pres">
      <dgm:prSet presAssocID="{AE40AA3F-7212-C44B-89B9-95B7D17584E0}" presName="node" presStyleLbl="revTx" presStyleIdx="0" presStyleCnt="3">
        <dgm:presLayoutVars>
          <dgm:bulletEnabled val="1"/>
        </dgm:presLayoutVars>
      </dgm:prSet>
      <dgm:spPr/>
    </dgm:pt>
    <dgm:pt modelId="{ED2A41A7-F693-2F4D-B892-C6AE6F10CD99}" type="pres">
      <dgm:prSet presAssocID="{470DB406-63B2-B64A-9C6A-45F7627D8E3C}" presName="sibTrans" presStyleLbl="node1" presStyleIdx="0" presStyleCnt="3"/>
      <dgm:spPr/>
    </dgm:pt>
    <dgm:pt modelId="{E1ED638B-F9C9-6F43-8DD0-AD9E6F2F8F14}" type="pres">
      <dgm:prSet presAssocID="{176E0B85-D1FB-E840-9FB8-DEFDB170B046}" presName="dummy" presStyleCnt="0"/>
      <dgm:spPr/>
    </dgm:pt>
    <dgm:pt modelId="{E34A4379-F716-2D45-A923-9287AE1E1F64}" type="pres">
      <dgm:prSet presAssocID="{176E0B85-D1FB-E840-9FB8-DEFDB170B046}" presName="node" presStyleLbl="revTx" presStyleIdx="1" presStyleCnt="3">
        <dgm:presLayoutVars>
          <dgm:bulletEnabled val="1"/>
        </dgm:presLayoutVars>
      </dgm:prSet>
      <dgm:spPr/>
    </dgm:pt>
    <dgm:pt modelId="{36414E4F-A169-FF40-9261-C5F7C31D0E5B}" type="pres">
      <dgm:prSet presAssocID="{AF9D48CE-1223-8F45-B5CD-EF8913DD3520}" presName="sibTrans" presStyleLbl="node1" presStyleIdx="1" presStyleCnt="3"/>
      <dgm:spPr/>
    </dgm:pt>
    <dgm:pt modelId="{52DE7709-A23F-E141-93D9-756E1C62E8FE}" type="pres">
      <dgm:prSet presAssocID="{35EB6CC0-FDEF-0C4D-850F-527F59835271}" presName="dummy" presStyleCnt="0"/>
      <dgm:spPr/>
    </dgm:pt>
    <dgm:pt modelId="{81AE50AE-5F65-8D46-A383-C7AB1302A0FB}" type="pres">
      <dgm:prSet presAssocID="{35EB6CC0-FDEF-0C4D-850F-527F59835271}" presName="node" presStyleLbl="revTx" presStyleIdx="2" presStyleCnt="3">
        <dgm:presLayoutVars>
          <dgm:bulletEnabled val="1"/>
        </dgm:presLayoutVars>
      </dgm:prSet>
      <dgm:spPr/>
    </dgm:pt>
    <dgm:pt modelId="{37F749DB-AC00-E540-B409-C940DC406056}" type="pres">
      <dgm:prSet presAssocID="{7E144082-E7EE-F84A-BFE1-F5151B902F01}" presName="sibTrans" presStyleLbl="node1" presStyleIdx="2" presStyleCnt="3"/>
      <dgm:spPr/>
    </dgm:pt>
  </dgm:ptLst>
  <dgm:cxnLst>
    <dgm:cxn modelId="{BAA44E06-065D-E34F-AF55-88557B8555D0}" type="presOf" srcId="{35EB6CC0-FDEF-0C4D-850F-527F59835271}" destId="{81AE50AE-5F65-8D46-A383-C7AB1302A0FB}" srcOrd="0" destOrd="0" presId="urn:microsoft.com/office/officeart/2005/8/layout/cycle1"/>
    <dgm:cxn modelId="{253D6840-89F0-664D-B53F-60A08E89E3CF}" type="presOf" srcId="{3243DA5A-22DD-B444-A31A-2664C78FAC17}" destId="{FB0DD8B0-B4BA-F84A-AA44-9CC280440357}" srcOrd="0" destOrd="0" presId="urn:microsoft.com/office/officeart/2005/8/layout/cycle1"/>
    <dgm:cxn modelId="{5A0EDA69-EC46-694F-B51C-71FBAF574967}" srcId="{3243DA5A-22DD-B444-A31A-2664C78FAC17}" destId="{35EB6CC0-FDEF-0C4D-850F-527F59835271}" srcOrd="2" destOrd="0" parTransId="{2FF626EE-C221-7E49-BC57-3474B570D86A}" sibTransId="{7E144082-E7EE-F84A-BFE1-F5151B902F01}"/>
    <dgm:cxn modelId="{0AE77F6F-C919-B347-8BB2-58719E8928C5}" type="presOf" srcId="{176E0B85-D1FB-E840-9FB8-DEFDB170B046}" destId="{E34A4379-F716-2D45-A923-9287AE1E1F64}" srcOrd="0" destOrd="0" presId="urn:microsoft.com/office/officeart/2005/8/layout/cycle1"/>
    <dgm:cxn modelId="{EF9EBE82-6F72-AA45-BAE2-392744CE19DE}" srcId="{3243DA5A-22DD-B444-A31A-2664C78FAC17}" destId="{AE40AA3F-7212-C44B-89B9-95B7D17584E0}" srcOrd="0" destOrd="0" parTransId="{73EFEA65-2570-4A45-A44F-C989339131C8}" sibTransId="{470DB406-63B2-B64A-9C6A-45F7627D8E3C}"/>
    <dgm:cxn modelId="{C429178B-EDE2-D04F-8C48-95BD43970829}" type="presOf" srcId="{AF9D48CE-1223-8F45-B5CD-EF8913DD3520}" destId="{36414E4F-A169-FF40-9261-C5F7C31D0E5B}" srcOrd="0" destOrd="0" presId="urn:microsoft.com/office/officeart/2005/8/layout/cycle1"/>
    <dgm:cxn modelId="{3C37DBBA-9708-B84F-96ED-B023B733A0B9}" type="presOf" srcId="{7E144082-E7EE-F84A-BFE1-F5151B902F01}" destId="{37F749DB-AC00-E540-B409-C940DC406056}" srcOrd="0" destOrd="0" presId="urn:microsoft.com/office/officeart/2005/8/layout/cycle1"/>
    <dgm:cxn modelId="{3E8808F8-AF13-4B41-A6EA-B97C5C39C272}" type="presOf" srcId="{470DB406-63B2-B64A-9C6A-45F7627D8E3C}" destId="{ED2A41A7-F693-2F4D-B892-C6AE6F10CD99}" srcOrd="0" destOrd="0" presId="urn:microsoft.com/office/officeart/2005/8/layout/cycle1"/>
    <dgm:cxn modelId="{4629FBFC-DA2B-CA4D-BD06-5FEE57C0E4C3}" type="presOf" srcId="{AE40AA3F-7212-C44B-89B9-95B7D17584E0}" destId="{DD99989A-6773-0045-83A1-BE550FD94D9D}" srcOrd="0" destOrd="0" presId="urn:microsoft.com/office/officeart/2005/8/layout/cycle1"/>
    <dgm:cxn modelId="{6ED207FF-47B0-2945-8912-E520A6C6C199}" srcId="{3243DA5A-22DD-B444-A31A-2664C78FAC17}" destId="{176E0B85-D1FB-E840-9FB8-DEFDB170B046}" srcOrd="1" destOrd="0" parTransId="{0A7AD71C-DF93-D049-B2CB-0129C2E447EA}" sibTransId="{AF9D48CE-1223-8F45-B5CD-EF8913DD3520}"/>
    <dgm:cxn modelId="{45DBFE09-48EF-014F-BBAD-DAC65DFF10D5}" type="presParOf" srcId="{FB0DD8B0-B4BA-F84A-AA44-9CC280440357}" destId="{758542DC-6D9D-ED4F-B17D-E52A9F5DD63A}" srcOrd="0" destOrd="0" presId="urn:microsoft.com/office/officeart/2005/8/layout/cycle1"/>
    <dgm:cxn modelId="{7DE18758-0BA7-7943-883C-5DD171F53A30}" type="presParOf" srcId="{FB0DD8B0-B4BA-F84A-AA44-9CC280440357}" destId="{DD99989A-6773-0045-83A1-BE550FD94D9D}" srcOrd="1" destOrd="0" presId="urn:microsoft.com/office/officeart/2005/8/layout/cycle1"/>
    <dgm:cxn modelId="{C76EED00-36CA-3D4E-8F3C-D6CCFB3FAA1E}" type="presParOf" srcId="{FB0DD8B0-B4BA-F84A-AA44-9CC280440357}" destId="{ED2A41A7-F693-2F4D-B892-C6AE6F10CD99}" srcOrd="2" destOrd="0" presId="urn:microsoft.com/office/officeart/2005/8/layout/cycle1"/>
    <dgm:cxn modelId="{74CE54A3-C6A1-FB41-9E72-88B50D5ECCC4}" type="presParOf" srcId="{FB0DD8B0-B4BA-F84A-AA44-9CC280440357}" destId="{E1ED638B-F9C9-6F43-8DD0-AD9E6F2F8F14}" srcOrd="3" destOrd="0" presId="urn:microsoft.com/office/officeart/2005/8/layout/cycle1"/>
    <dgm:cxn modelId="{5CCED73D-C932-374F-9D53-DB1A77889047}" type="presParOf" srcId="{FB0DD8B0-B4BA-F84A-AA44-9CC280440357}" destId="{E34A4379-F716-2D45-A923-9287AE1E1F64}" srcOrd="4" destOrd="0" presId="urn:microsoft.com/office/officeart/2005/8/layout/cycle1"/>
    <dgm:cxn modelId="{00C593E0-0B02-DB45-A8FA-AD4260F5C68D}" type="presParOf" srcId="{FB0DD8B0-B4BA-F84A-AA44-9CC280440357}" destId="{36414E4F-A169-FF40-9261-C5F7C31D0E5B}" srcOrd="5" destOrd="0" presId="urn:microsoft.com/office/officeart/2005/8/layout/cycle1"/>
    <dgm:cxn modelId="{00CE4A2F-41A1-7941-923A-9FD137E24D17}" type="presParOf" srcId="{FB0DD8B0-B4BA-F84A-AA44-9CC280440357}" destId="{52DE7709-A23F-E141-93D9-756E1C62E8FE}" srcOrd="6" destOrd="0" presId="urn:microsoft.com/office/officeart/2005/8/layout/cycle1"/>
    <dgm:cxn modelId="{64366D34-C7F9-4247-8E63-B7CC38BE4E22}" type="presParOf" srcId="{FB0DD8B0-B4BA-F84A-AA44-9CC280440357}" destId="{81AE50AE-5F65-8D46-A383-C7AB1302A0FB}" srcOrd="7" destOrd="0" presId="urn:microsoft.com/office/officeart/2005/8/layout/cycle1"/>
    <dgm:cxn modelId="{DC88988B-487E-B043-8708-DED99431CA25}" type="presParOf" srcId="{FB0DD8B0-B4BA-F84A-AA44-9CC280440357}" destId="{37F749DB-AC00-E540-B409-C940DC406056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2BC701A-A178-D844-94F7-A9E54680FDEA}" type="doc">
      <dgm:prSet loTypeId="urn:microsoft.com/office/officeart/2005/8/layout/list1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B4B6CDF0-25B8-4742-A894-FD380CC93F7A}">
      <dgm:prSet custT="1"/>
      <dgm:spPr/>
      <dgm:t>
        <a:bodyPr/>
        <a:lstStyle/>
        <a:p>
          <a:r>
            <a:rPr lang="fr-FR" sz="1200" b="0" i="0" dirty="0">
              <a:hlinkClick xmlns:r="http://schemas.openxmlformats.org/officeDocument/2006/relationships" r:id="rId1"/>
            </a:rPr>
            <a:t>La Digitale</a:t>
          </a:r>
          <a:r>
            <a:rPr lang="fr-FR" sz="1200" b="0" i="0" dirty="0"/>
            <a:t> conçoit et développe des outils numériques </a:t>
          </a:r>
          <a:r>
            <a:rPr lang="fr-FR" sz="1200" b="1" i="0" dirty="0"/>
            <a:t>libres et responsables</a:t>
          </a:r>
          <a:r>
            <a:rPr lang="fr-FR" sz="1200" b="0" i="0" dirty="0"/>
            <a:t> pour les enseignants. </a:t>
          </a:r>
        </a:p>
      </dgm:t>
    </dgm:pt>
    <dgm:pt modelId="{DE990C26-53AF-1542-8327-5FB29EECC923}" type="parTrans" cxnId="{86698761-F6B7-6D42-9D67-2F25C963BC27}">
      <dgm:prSet/>
      <dgm:spPr/>
      <dgm:t>
        <a:bodyPr/>
        <a:lstStyle/>
        <a:p>
          <a:endParaRPr lang="fr-FR" sz="1200"/>
        </a:p>
      </dgm:t>
    </dgm:pt>
    <dgm:pt modelId="{5CEEEF05-28BD-534F-B44F-7CAF2E1155A0}" type="sibTrans" cxnId="{86698761-F6B7-6D42-9D67-2F25C963BC27}">
      <dgm:prSet/>
      <dgm:spPr/>
      <dgm:t>
        <a:bodyPr/>
        <a:lstStyle/>
        <a:p>
          <a:endParaRPr lang="fr-FR" sz="1200"/>
        </a:p>
      </dgm:t>
    </dgm:pt>
    <dgm:pt modelId="{97D42060-78DC-334A-B8D9-4D2EB71791C3}">
      <dgm:prSet custT="1"/>
      <dgm:spPr/>
      <dgm:t>
        <a:bodyPr/>
        <a:lstStyle/>
        <a:p>
          <a:r>
            <a:rPr lang="fr-FR" sz="1200" b="0" i="0" dirty="0"/>
            <a:t>L'objectif de </a:t>
          </a:r>
          <a:r>
            <a:rPr lang="fr-FR" sz="1200" b="0" i="0" dirty="0" err="1"/>
            <a:t>Digibuzzer</a:t>
          </a:r>
          <a:r>
            <a:rPr lang="fr-FR" sz="1200" b="0" i="0" dirty="0"/>
            <a:t> est de transformer n'importe quel terminal (ordinateur, tablette ou smartphone) en un </a:t>
          </a:r>
          <a:r>
            <a:rPr lang="fr-FR" sz="1200" b="1" i="0" dirty="0"/>
            <a:t>buzzer connecté</a:t>
          </a:r>
          <a:r>
            <a:rPr lang="fr-FR" sz="1200" b="0" i="0" dirty="0"/>
            <a:t>. </a:t>
          </a:r>
        </a:p>
      </dgm:t>
    </dgm:pt>
    <dgm:pt modelId="{9458EE5B-1C0A-1A4D-9366-04F7AE5994BA}" type="parTrans" cxnId="{A36D5A88-E118-A14A-97F9-59C2EA901E69}">
      <dgm:prSet/>
      <dgm:spPr/>
      <dgm:t>
        <a:bodyPr/>
        <a:lstStyle/>
        <a:p>
          <a:endParaRPr lang="fr-FR" sz="1200"/>
        </a:p>
      </dgm:t>
    </dgm:pt>
    <dgm:pt modelId="{D4701832-FBA8-D941-A4BD-6C3DDFFA54C5}" type="sibTrans" cxnId="{A36D5A88-E118-A14A-97F9-59C2EA901E69}">
      <dgm:prSet/>
      <dgm:spPr/>
      <dgm:t>
        <a:bodyPr/>
        <a:lstStyle/>
        <a:p>
          <a:endParaRPr lang="fr-FR" sz="1200"/>
        </a:p>
      </dgm:t>
    </dgm:pt>
    <dgm:pt modelId="{DD27460C-73C3-0E4A-B7AC-3AD589103D4B}">
      <dgm:prSet custT="1"/>
      <dgm:spPr/>
      <dgm:t>
        <a:bodyPr/>
        <a:lstStyle/>
        <a:p>
          <a:r>
            <a:rPr lang="fr-FR" sz="1200" b="0" i="0" dirty="0"/>
            <a:t>L'enseignant garde le contrôle total sur l'animation de la session :</a:t>
          </a:r>
        </a:p>
      </dgm:t>
    </dgm:pt>
    <dgm:pt modelId="{E7BE4B0D-A4B9-884E-B957-B65CF2F63DE7}" type="parTrans" cxnId="{A115AFFF-03A7-E340-8FC1-9641E6A49DCA}">
      <dgm:prSet/>
      <dgm:spPr/>
      <dgm:t>
        <a:bodyPr/>
        <a:lstStyle/>
        <a:p>
          <a:endParaRPr lang="fr-FR" sz="1200"/>
        </a:p>
      </dgm:t>
    </dgm:pt>
    <dgm:pt modelId="{3B58BB04-E4AF-544E-AA14-74AFC1E4357A}" type="sibTrans" cxnId="{A115AFFF-03A7-E340-8FC1-9641E6A49DCA}">
      <dgm:prSet/>
      <dgm:spPr/>
      <dgm:t>
        <a:bodyPr/>
        <a:lstStyle/>
        <a:p>
          <a:endParaRPr lang="fr-FR" sz="1200"/>
        </a:p>
      </dgm:t>
    </dgm:pt>
    <dgm:pt modelId="{EC9E4690-BA70-CB4A-B091-C1FC90C85B7D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fr-FR" sz="1200" b="1" i="0" dirty="0"/>
            <a:t>Création simplifiée :</a:t>
          </a:r>
          <a:r>
            <a:rPr lang="fr-FR" sz="1200" b="0" i="0" dirty="0"/>
            <a:t> L'enseignant crée une salle de jeu en un clic. La session reste administrable pendant une semaine sur le navigateur utilisé.</a:t>
          </a:r>
        </a:p>
      </dgm:t>
    </dgm:pt>
    <dgm:pt modelId="{703BAAFC-091C-9D4F-B7FB-00D08915C0F0}" type="parTrans" cxnId="{389454B9-C784-9B4C-9E5B-4FCC054BA31B}">
      <dgm:prSet/>
      <dgm:spPr/>
      <dgm:t>
        <a:bodyPr/>
        <a:lstStyle/>
        <a:p>
          <a:endParaRPr lang="fr-FR" sz="1200"/>
        </a:p>
      </dgm:t>
    </dgm:pt>
    <dgm:pt modelId="{A8AB45AF-8EB8-DA4E-97C1-040CCEA95ECA}" type="sibTrans" cxnId="{389454B9-C784-9B4C-9E5B-4FCC054BA31B}">
      <dgm:prSet/>
      <dgm:spPr/>
      <dgm:t>
        <a:bodyPr/>
        <a:lstStyle/>
        <a:p>
          <a:endParaRPr lang="fr-FR" sz="1200"/>
        </a:p>
      </dgm:t>
    </dgm:pt>
    <dgm:pt modelId="{AC7ABC02-B987-BC4C-AE91-30D470162F83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fr-FR" sz="1200" b="1" i="0" dirty="0"/>
            <a:t>Interaction en temps réel :</a:t>
          </a:r>
          <a:r>
            <a:rPr lang="fr-FR" sz="1200" b="0" i="0" dirty="0"/>
            <a:t> Le système identifie automatiquement l'apprenant le plus rapide. L'enseignant valide ou refuse la réponse, et l'application gère directement l'attribution des points ainsi que le classement général.</a:t>
          </a:r>
        </a:p>
      </dgm:t>
    </dgm:pt>
    <dgm:pt modelId="{BBCBD058-E966-2440-AF3E-9A6B5FDA9A15}" type="parTrans" cxnId="{62471767-4266-074B-9C49-78586E4D57A9}">
      <dgm:prSet/>
      <dgm:spPr/>
      <dgm:t>
        <a:bodyPr/>
        <a:lstStyle/>
        <a:p>
          <a:endParaRPr lang="fr-FR" sz="1200"/>
        </a:p>
      </dgm:t>
    </dgm:pt>
    <dgm:pt modelId="{1A036FF1-B70C-9D44-B912-4DFC5CA6033D}" type="sibTrans" cxnId="{62471767-4266-074B-9C49-78586E4D57A9}">
      <dgm:prSet/>
      <dgm:spPr/>
      <dgm:t>
        <a:bodyPr/>
        <a:lstStyle/>
        <a:p>
          <a:endParaRPr lang="fr-FR" sz="1200"/>
        </a:p>
      </dgm:t>
    </dgm:pt>
    <dgm:pt modelId="{B5225DAE-ECBA-C147-BC6B-492020ED62A9}">
      <dgm:prSet custT="1"/>
      <dgm:spPr/>
      <dgm:t>
        <a:bodyPr/>
        <a:lstStyle/>
        <a:p>
          <a:r>
            <a:rPr lang="fr-FR" sz="1200" b="1" i="0" dirty="0"/>
            <a:t>Pourquoi choisir </a:t>
          </a:r>
          <a:r>
            <a:rPr lang="fr-FR" sz="1200" b="1" i="0" dirty="0" err="1"/>
            <a:t>Digibuzzer</a:t>
          </a:r>
          <a:r>
            <a:rPr lang="fr-FR" sz="1200" b="1" i="0" dirty="0"/>
            <a:t> ?</a:t>
          </a:r>
        </a:p>
      </dgm:t>
    </dgm:pt>
    <dgm:pt modelId="{063C96C8-97EF-AD40-BEE8-6C466508A031}" type="parTrans" cxnId="{AF7CB29A-858C-D649-992B-36FACC8F1A05}">
      <dgm:prSet/>
      <dgm:spPr/>
      <dgm:t>
        <a:bodyPr/>
        <a:lstStyle/>
        <a:p>
          <a:endParaRPr lang="fr-FR" sz="1200"/>
        </a:p>
      </dgm:t>
    </dgm:pt>
    <dgm:pt modelId="{3F1F7A09-441D-A744-88E6-14B6FF62AF9D}" type="sibTrans" cxnId="{AF7CB29A-858C-D649-992B-36FACC8F1A05}">
      <dgm:prSet/>
      <dgm:spPr/>
      <dgm:t>
        <a:bodyPr/>
        <a:lstStyle/>
        <a:p>
          <a:endParaRPr lang="fr-FR" sz="1200"/>
        </a:p>
      </dgm:t>
    </dgm:pt>
    <dgm:pt modelId="{4573EF2D-9905-6241-A10E-4154B22D0269}">
      <dgm:prSet custT="1"/>
      <dgm:spPr/>
      <dgm:t>
        <a:bodyPr/>
        <a:lstStyle/>
        <a:p>
          <a:r>
            <a:rPr lang="fr-FR" sz="1200" b="0" i="0" dirty="0"/>
            <a:t>À l'image des autres outils de La Digitale, </a:t>
          </a:r>
          <a:r>
            <a:rPr lang="fr-FR" sz="1200" b="0" i="0" dirty="0" err="1"/>
            <a:t>Digibuzzer</a:t>
          </a:r>
          <a:r>
            <a:rPr lang="fr-FR" sz="1200" b="0" i="0" dirty="0"/>
            <a:t> brille par sa </a:t>
          </a:r>
          <a:r>
            <a:rPr lang="fr-FR" sz="1200" b="1" i="0" dirty="0"/>
            <a:t>simplicité et son accessibilité</a:t>
          </a:r>
          <a:r>
            <a:rPr lang="fr-FR" sz="1200" b="0" i="0" dirty="0"/>
            <a:t>. Il ne nécessite aucune installation complexe ni collecte de données personnelles.</a:t>
          </a:r>
        </a:p>
      </dgm:t>
    </dgm:pt>
    <dgm:pt modelId="{48B3C90B-0D29-5440-988C-5809C4012358}" type="parTrans" cxnId="{67530052-998F-214A-AE08-C08B5833022C}">
      <dgm:prSet/>
      <dgm:spPr/>
      <dgm:t>
        <a:bodyPr/>
        <a:lstStyle/>
        <a:p>
          <a:endParaRPr lang="fr-FR" sz="1200"/>
        </a:p>
      </dgm:t>
    </dgm:pt>
    <dgm:pt modelId="{0A653A74-2040-E941-8B77-B15683EAD56C}" type="sibTrans" cxnId="{67530052-998F-214A-AE08-C08B5833022C}">
      <dgm:prSet/>
      <dgm:spPr/>
      <dgm:t>
        <a:bodyPr/>
        <a:lstStyle/>
        <a:p>
          <a:endParaRPr lang="fr-FR" sz="1200"/>
        </a:p>
      </dgm:t>
    </dgm:pt>
    <dgm:pt modelId="{1B385EEC-7EEC-2745-8C84-803741C0ADE4}">
      <dgm:prSet custT="1"/>
      <dgm:spPr/>
      <dgm:t>
        <a:bodyPr/>
        <a:lstStyle/>
        <a:p>
          <a:r>
            <a:rPr lang="fr-FR" sz="1200" b="0" i="0" dirty="0"/>
            <a:t>Sur le principe d'un jeu de rapidité type </a:t>
          </a:r>
          <a:r>
            <a:rPr lang="fr-FR" sz="1200" b="0" i="1" dirty="0"/>
            <a:t>"Questions pour un champion"</a:t>
          </a:r>
          <a:r>
            <a:rPr lang="fr-FR" sz="1200" b="0" i="0" dirty="0"/>
            <a:t>, l'enseignant anime sa classe en posant des questions à l'oral ou via son support de cours, et les étudiants interagissent instantanément depuis leur propre appareil.</a:t>
          </a:r>
        </a:p>
      </dgm:t>
    </dgm:pt>
    <dgm:pt modelId="{4C752A65-BF1A-5A4F-A0A2-180DD16822CE}" type="parTrans" cxnId="{79E75E38-70EF-9348-BC0B-2409375ECDCB}">
      <dgm:prSet/>
      <dgm:spPr/>
      <dgm:t>
        <a:bodyPr/>
        <a:lstStyle/>
        <a:p>
          <a:endParaRPr lang="fr-FR"/>
        </a:p>
      </dgm:t>
    </dgm:pt>
    <dgm:pt modelId="{79022C93-499B-D141-9A96-C1E3B740AB03}" type="sibTrans" cxnId="{79E75E38-70EF-9348-BC0B-2409375ECDCB}">
      <dgm:prSet/>
      <dgm:spPr/>
      <dgm:t>
        <a:bodyPr/>
        <a:lstStyle/>
        <a:p>
          <a:endParaRPr lang="fr-FR"/>
        </a:p>
      </dgm:t>
    </dgm:pt>
    <dgm:pt modelId="{8B73604D-587C-4F46-AB76-3D0518049F2D}">
      <dgm:prSet custT="1"/>
      <dgm:spPr/>
      <dgm:t>
        <a:bodyPr/>
        <a:lstStyle/>
        <a:p>
          <a:r>
            <a:rPr lang="fr-FR" sz="1200" b="0" i="0" dirty="0"/>
            <a:t>Parmi ses pépites, on trouve </a:t>
          </a:r>
          <a:r>
            <a:rPr lang="fr-FR" sz="1200" b="1" i="0" dirty="0" err="1"/>
            <a:t>Digibuzzer</a:t>
          </a:r>
          <a:r>
            <a:rPr lang="fr-FR" sz="1200" b="1" i="0" dirty="0"/>
            <a:t>.</a:t>
          </a:r>
          <a:endParaRPr lang="fr-FR" sz="1200" b="0" i="0" dirty="0"/>
        </a:p>
      </dgm:t>
    </dgm:pt>
    <dgm:pt modelId="{97AEB758-0A33-EB4A-BB26-F1B09A056268}" type="parTrans" cxnId="{7333A477-10DF-DE4D-8A72-173B621008BD}">
      <dgm:prSet/>
      <dgm:spPr/>
      <dgm:t>
        <a:bodyPr/>
        <a:lstStyle/>
        <a:p>
          <a:endParaRPr lang="fr-FR"/>
        </a:p>
      </dgm:t>
    </dgm:pt>
    <dgm:pt modelId="{58155952-B1FD-C541-A12F-03CA372267FD}" type="sibTrans" cxnId="{7333A477-10DF-DE4D-8A72-173B621008BD}">
      <dgm:prSet/>
      <dgm:spPr/>
      <dgm:t>
        <a:bodyPr/>
        <a:lstStyle/>
        <a:p>
          <a:endParaRPr lang="fr-FR"/>
        </a:p>
      </dgm:t>
    </dgm:pt>
    <dgm:pt modelId="{B4539DAF-E455-C641-8DDA-E3F9E445E55F}">
      <dgm:prSet custT="1"/>
      <dgm:spPr/>
      <dgm:t>
        <a:bodyPr/>
        <a:lstStyle/>
        <a:p>
          <a:r>
            <a:rPr lang="fr-FR" sz="1200" b="0" i="0" dirty="0"/>
            <a:t>C'est un modèle alternatif, gratuit et respectueux des données. </a:t>
          </a:r>
        </a:p>
      </dgm:t>
    </dgm:pt>
    <dgm:pt modelId="{DE907F52-B58E-DE48-8AE5-FB27A9E6A659}" type="parTrans" cxnId="{87019055-C8B5-044E-B50E-9323D39B330F}">
      <dgm:prSet/>
      <dgm:spPr/>
      <dgm:t>
        <a:bodyPr/>
        <a:lstStyle/>
        <a:p>
          <a:endParaRPr lang="fr-FR"/>
        </a:p>
      </dgm:t>
    </dgm:pt>
    <dgm:pt modelId="{B2178B3D-C412-7443-8A5A-287B552FB8C3}" type="sibTrans" cxnId="{87019055-C8B5-044E-B50E-9323D39B330F}">
      <dgm:prSet/>
      <dgm:spPr/>
      <dgm:t>
        <a:bodyPr/>
        <a:lstStyle/>
        <a:p>
          <a:endParaRPr lang="fr-FR"/>
        </a:p>
      </dgm:t>
    </dgm:pt>
    <dgm:pt modelId="{6F3B030A-ADA2-CA49-991D-498F71B71C8F}" type="pres">
      <dgm:prSet presAssocID="{D2BC701A-A178-D844-94F7-A9E54680FDEA}" presName="linear" presStyleCnt="0">
        <dgm:presLayoutVars>
          <dgm:dir/>
          <dgm:animLvl val="lvl"/>
          <dgm:resizeHandles val="exact"/>
        </dgm:presLayoutVars>
      </dgm:prSet>
      <dgm:spPr/>
    </dgm:pt>
    <dgm:pt modelId="{EEE82F82-2D00-804E-BAAA-8D65C3A7BEAD}" type="pres">
      <dgm:prSet presAssocID="{B4B6CDF0-25B8-4742-A894-FD380CC93F7A}" presName="parentLin" presStyleCnt="0"/>
      <dgm:spPr/>
    </dgm:pt>
    <dgm:pt modelId="{37F827F6-B2F3-934F-A0F2-EED2D7974A3D}" type="pres">
      <dgm:prSet presAssocID="{B4B6CDF0-25B8-4742-A894-FD380CC93F7A}" presName="parentLeftMargin" presStyleLbl="node1" presStyleIdx="0" presStyleCnt="4"/>
      <dgm:spPr/>
    </dgm:pt>
    <dgm:pt modelId="{F7B06327-C56C-9D4D-97ED-BCE0B7FBED83}" type="pres">
      <dgm:prSet presAssocID="{B4B6CDF0-25B8-4742-A894-FD380CC93F7A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7C419A81-7E7C-E644-8BE3-72B2A9FC5DB4}" type="pres">
      <dgm:prSet presAssocID="{B4B6CDF0-25B8-4742-A894-FD380CC93F7A}" presName="negativeSpace" presStyleCnt="0"/>
      <dgm:spPr/>
    </dgm:pt>
    <dgm:pt modelId="{FEB5B6EE-A537-B643-A8D0-D0C23006B483}" type="pres">
      <dgm:prSet presAssocID="{B4B6CDF0-25B8-4742-A894-FD380CC93F7A}" presName="childText" presStyleLbl="conFgAcc1" presStyleIdx="0" presStyleCnt="4">
        <dgm:presLayoutVars>
          <dgm:bulletEnabled val="1"/>
        </dgm:presLayoutVars>
      </dgm:prSet>
      <dgm:spPr/>
    </dgm:pt>
    <dgm:pt modelId="{17A01FBA-D58F-094F-B68F-EE78457725F4}" type="pres">
      <dgm:prSet presAssocID="{5CEEEF05-28BD-534F-B44F-7CAF2E1155A0}" presName="spaceBetweenRectangles" presStyleCnt="0"/>
      <dgm:spPr/>
    </dgm:pt>
    <dgm:pt modelId="{3CF060B8-F34A-1D4D-AFC0-959B3EF5C305}" type="pres">
      <dgm:prSet presAssocID="{97D42060-78DC-334A-B8D9-4D2EB71791C3}" presName="parentLin" presStyleCnt="0"/>
      <dgm:spPr/>
    </dgm:pt>
    <dgm:pt modelId="{85F6DBFE-4BEB-A444-AD9A-5FA0A8B83022}" type="pres">
      <dgm:prSet presAssocID="{97D42060-78DC-334A-B8D9-4D2EB71791C3}" presName="parentLeftMargin" presStyleLbl="node1" presStyleIdx="0" presStyleCnt="4"/>
      <dgm:spPr/>
    </dgm:pt>
    <dgm:pt modelId="{02EC6CAE-2212-C84A-80B3-56438F2F1708}" type="pres">
      <dgm:prSet presAssocID="{97D42060-78DC-334A-B8D9-4D2EB71791C3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0CB27049-448B-DD4A-BC4B-0EB4409E99A7}" type="pres">
      <dgm:prSet presAssocID="{97D42060-78DC-334A-B8D9-4D2EB71791C3}" presName="negativeSpace" presStyleCnt="0"/>
      <dgm:spPr/>
    </dgm:pt>
    <dgm:pt modelId="{1F4D7A35-41A4-824E-AC12-D64FFC9836DC}" type="pres">
      <dgm:prSet presAssocID="{97D42060-78DC-334A-B8D9-4D2EB71791C3}" presName="childText" presStyleLbl="conFgAcc1" presStyleIdx="1" presStyleCnt="4">
        <dgm:presLayoutVars>
          <dgm:bulletEnabled val="1"/>
        </dgm:presLayoutVars>
      </dgm:prSet>
      <dgm:spPr/>
    </dgm:pt>
    <dgm:pt modelId="{02555B16-969F-4F43-A5E2-0A644E07E0C6}" type="pres">
      <dgm:prSet presAssocID="{D4701832-FBA8-D941-A4BD-6C3DDFFA54C5}" presName="spaceBetweenRectangles" presStyleCnt="0"/>
      <dgm:spPr/>
    </dgm:pt>
    <dgm:pt modelId="{2CF8DC36-3816-5C40-84BB-E6A32B3BA011}" type="pres">
      <dgm:prSet presAssocID="{DD27460C-73C3-0E4A-B7AC-3AD589103D4B}" presName="parentLin" presStyleCnt="0"/>
      <dgm:spPr/>
    </dgm:pt>
    <dgm:pt modelId="{078E2FF5-CC53-8C4C-85F0-5A9E2CBF2F56}" type="pres">
      <dgm:prSet presAssocID="{DD27460C-73C3-0E4A-B7AC-3AD589103D4B}" presName="parentLeftMargin" presStyleLbl="node1" presStyleIdx="1" presStyleCnt="4"/>
      <dgm:spPr/>
    </dgm:pt>
    <dgm:pt modelId="{4773E0B0-5C04-7C4D-A8AA-E358E6CA0EB9}" type="pres">
      <dgm:prSet presAssocID="{DD27460C-73C3-0E4A-B7AC-3AD589103D4B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5694397B-5F88-B641-9180-524415840708}" type="pres">
      <dgm:prSet presAssocID="{DD27460C-73C3-0E4A-B7AC-3AD589103D4B}" presName="negativeSpace" presStyleCnt="0"/>
      <dgm:spPr/>
    </dgm:pt>
    <dgm:pt modelId="{AE1E0F4D-5052-8044-9B10-21EC0906FE19}" type="pres">
      <dgm:prSet presAssocID="{DD27460C-73C3-0E4A-B7AC-3AD589103D4B}" presName="childText" presStyleLbl="conFgAcc1" presStyleIdx="2" presStyleCnt="4">
        <dgm:presLayoutVars>
          <dgm:bulletEnabled val="1"/>
        </dgm:presLayoutVars>
      </dgm:prSet>
      <dgm:spPr/>
    </dgm:pt>
    <dgm:pt modelId="{222E97C2-8596-4442-BC12-A983A78015E1}" type="pres">
      <dgm:prSet presAssocID="{3B58BB04-E4AF-544E-AA14-74AFC1E4357A}" presName="spaceBetweenRectangles" presStyleCnt="0"/>
      <dgm:spPr/>
    </dgm:pt>
    <dgm:pt modelId="{F67561A0-4E64-054D-B3AB-DD7E810EDAA7}" type="pres">
      <dgm:prSet presAssocID="{B5225DAE-ECBA-C147-BC6B-492020ED62A9}" presName="parentLin" presStyleCnt="0"/>
      <dgm:spPr/>
    </dgm:pt>
    <dgm:pt modelId="{1A4087E2-CC2A-3D49-9525-3D8873572487}" type="pres">
      <dgm:prSet presAssocID="{B5225DAE-ECBA-C147-BC6B-492020ED62A9}" presName="parentLeftMargin" presStyleLbl="node1" presStyleIdx="2" presStyleCnt="4"/>
      <dgm:spPr/>
    </dgm:pt>
    <dgm:pt modelId="{952356E3-0C02-D044-A2D4-B98F0A9EF680}" type="pres">
      <dgm:prSet presAssocID="{B5225DAE-ECBA-C147-BC6B-492020ED62A9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72954C5E-3A9D-8C41-B1DC-43C2DA66B0DE}" type="pres">
      <dgm:prSet presAssocID="{B5225DAE-ECBA-C147-BC6B-492020ED62A9}" presName="negativeSpace" presStyleCnt="0"/>
      <dgm:spPr/>
    </dgm:pt>
    <dgm:pt modelId="{5ED21371-1AAF-3E40-8712-41819F9F1E21}" type="pres">
      <dgm:prSet presAssocID="{B5225DAE-ECBA-C147-BC6B-492020ED62A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D81C0624-809F-3344-B201-6E7F37C454A3}" type="presOf" srcId="{B4B6CDF0-25B8-4742-A894-FD380CC93F7A}" destId="{37F827F6-B2F3-934F-A0F2-EED2D7974A3D}" srcOrd="0" destOrd="0" presId="urn:microsoft.com/office/officeart/2005/8/layout/list1"/>
    <dgm:cxn modelId="{A83B6731-90C8-6A4D-BBCE-8D7AE347E04D}" type="presOf" srcId="{AC7ABC02-B987-BC4C-AE91-30D470162F83}" destId="{AE1E0F4D-5052-8044-9B10-21EC0906FE19}" srcOrd="0" destOrd="1" presId="urn:microsoft.com/office/officeart/2005/8/layout/list1"/>
    <dgm:cxn modelId="{79E75E38-70EF-9348-BC0B-2409375ECDCB}" srcId="{97D42060-78DC-334A-B8D9-4D2EB71791C3}" destId="{1B385EEC-7EEC-2745-8C84-803741C0ADE4}" srcOrd="0" destOrd="0" parTransId="{4C752A65-BF1A-5A4F-A0A2-180DD16822CE}" sibTransId="{79022C93-499B-D141-9A96-C1E3B740AB03}"/>
    <dgm:cxn modelId="{E90B9B47-B3B7-8643-A2B0-FC61912DC836}" type="presOf" srcId="{4573EF2D-9905-6241-A10E-4154B22D0269}" destId="{5ED21371-1AAF-3E40-8712-41819F9F1E21}" srcOrd="0" destOrd="0" presId="urn:microsoft.com/office/officeart/2005/8/layout/list1"/>
    <dgm:cxn modelId="{8CB3414A-9152-7C4E-B7BA-62FA65067CCF}" type="presOf" srcId="{B4B6CDF0-25B8-4742-A894-FD380CC93F7A}" destId="{F7B06327-C56C-9D4D-97ED-BCE0B7FBED83}" srcOrd="1" destOrd="0" presId="urn:microsoft.com/office/officeart/2005/8/layout/list1"/>
    <dgm:cxn modelId="{DF94A751-24AC-3F4E-9F62-C09188E2F1AB}" type="presOf" srcId="{B5225DAE-ECBA-C147-BC6B-492020ED62A9}" destId="{1A4087E2-CC2A-3D49-9525-3D8873572487}" srcOrd="0" destOrd="0" presId="urn:microsoft.com/office/officeart/2005/8/layout/list1"/>
    <dgm:cxn modelId="{67530052-998F-214A-AE08-C08B5833022C}" srcId="{B5225DAE-ECBA-C147-BC6B-492020ED62A9}" destId="{4573EF2D-9905-6241-A10E-4154B22D0269}" srcOrd="0" destOrd="0" parTransId="{48B3C90B-0D29-5440-988C-5809C4012358}" sibTransId="{0A653A74-2040-E941-8B77-B15683EAD56C}"/>
    <dgm:cxn modelId="{0DE9BF52-FCE0-E340-A942-7CD2AAE3B35E}" type="presOf" srcId="{EC9E4690-BA70-CB4A-B091-C1FC90C85B7D}" destId="{AE1E0F4D-5052-8044-9B10-21EC0906FE19}" srcOrd="0" destOrd="0" presId="urn:microsoft.com/office/officeart/2005/8/layout/list1"/>
    <dgm:cxn modelId="{887DD253-6B63-A243-B3BC-758AB645F657}" type="presOf" srcId="{DD27460C-73C3-0E4A-B7AC-3AD589103D4B}" destId="{078E2FF5-CC53-8C4C-85F0-5A9E2CBF2F56}" srcOrd="0" destOrd="0" presId="urn:microsoft.com/office/officeart/2005/8/layout/list1"/>
    <dgm:cxn modelId="{87019055-C8B5-044E-B50E-9323D39B330F}" srcId="{B4B6CDF0-25B8-4742-A894-FD380CC93F7A}" destId="{B4539DAF-E455-C641-8DDA-E3F9E445E55F}" srcOrd="0" destOrd="0" parTransId="{DE907F52-B58E-DE48-8AE5-FB27A9E6A659}" sibTransId="{B2178B3D-C412-7443-8A5A-287B552FB8C3}"/>
    <dgm:cxn modelId="{86698761-F6B7-6D42-9D67-2F25C963BC27}" srcId="{D2BC701A-A178-D844-94F7-A9E54680FDEA}" destId="{B4B6CDF0-25B8-4742-A894-FD380CC93F7A}" srcOrd="0" destOrd="0" parTransId="{DE990C26-53AF-1542-8327-5FB29EECC923}" sibTransId="{5CEEEF05-28BD-534F-B44F-7CAF2E1155A0}"/>
    <dgm:cxn modelId="{62471767-4266-074B-9C49-78586E4D57A9}" srcId="{DD27460C-73C3-0E4A-B7AC-3AD589103D4B}" destId="{AC7ABC02-B987-BC4C-AE91-30D470162F83}" srcOrd="1" destOrd="0" parTransId="{BBCBD058-E966-2440-AF3E-9A6B5FDA9A15}" sibTransId="{1A036FF1-B70C-9D44-B912-4DFC5CA6033D}"/>
    <dgm:cxn modelId="{7333A477-10DF-DE4D-8A72-173B621008BD}" srcId="{B4B6CDF0-25B8-4742-A894-FD380CC93F7A}" destId="{8B73604D-587C-4F46-AB76-3D0518049F2D}" srcOrd="1" destOrd="0" parTransId="{97AEB758-0A33-EB4A-BB26-F1B09A056268}" sibTransId="{58155952-B1FD-C541-A12F-03CA372267FD}"/>
    <dgm:cxn modelId="{184F9A80-9D8F-0B4D-88BE-634441028EE6}" type="presOf" srcId="{97D42060-78DC-334A-B8D9-4D2EB71791C3}" destId="{85F6DBFE-4BEB-A444-AD9A-5FA0A8B83022}" srcOrd="0" destOrd="0" presId="urn:microsoft.com/office/officeart/2005/8/layout/list1"/>
    <dgm:cxn modelId="{A36D5A88-E118-A14A-97F9-59C2EA901E69}" srcId="{D2BC701A-A178-D844-94F7-A9E54680FDEA}" destId="{97D42060-78DC-334A-B8D9-4D2EB71791C3}" srcOrd="1" destOrd="0" parTransId="{9458EE5B-1C0A-1A4D-9366-04F7AE5994BA}" sibTransId="{D4701832-FBA8-D941-A4BD-6C3DDFFA54C5}"/>
    <dgm:cxn modelId="{AF7CB29A-858C-D649-992B-36FACC8F1A05}" srcId="{D2BC701A-A178-D844-94F7-A9E54680FDEA}" destId="{B5225DAE-ECBA-C147-BC6B-492020ED62A9}" srcOrd="3" destOrd="0" parTransId="{063C96C8-97EF-AD40-BEE8-6C466508A031}" sibTransId="{3F1F7A09-441D-A744-88E6-14B6FF62AF9D}"/>
    <dgm:cxn modelId="{F1B7319F-5FF1-1E47-8E7B-92D4EC567164}" type="presOf" srcId="{97D42060-78DC-334A-B8D9-4D2EB71791C3}" destId="{02EC6CAE-2212-C84A-80B3-56438F2F1708}" srcOrd="1" destOrd="0" presId="urn:microsoft.com/office/officeart/2005/8/layout/list1"/>
    <dgm:cxn modelId="{201B39AE-7F46-8B48-B72A-8D26C6BA9A0E}" type="presOf" srcId="{1B385EEC-7EEC-2745-8C84-803741C0ADE4}" destId="{1F4D7A35-41A4-824E-AC12-D64FFC9836DC}" srcOrd="0" destOrd="0" presId="urn:microsoft.com/office/officeart/2005/8/layout/list1"/>
    <dgm:cxn modelId="{4E0C13B4-5757-044F-A90E-4C6961022626}" type="presOf" srcId="{8B73604D-587C-4F46-AB76-3D0518049F2D}" destId="{FEB5B6EE-A537-B643-A8D0-D0C23006B483}" srcOrd="0" destOrd="1" presId="urn:microsoft.com/office/officeart/2005/8/layout/list1"/>
    <dgm:cxn modelId="{389454B9-C784-9B4C-9E5B-4FCC054BA31B}" srcId="{DD27460C-73C3-0E4A-B7AC-3AD589103D4B}" destId="{EC9E4690-BA70-CB4A-B091-C1FC90C85B7D}" srcOrd="0" destOrd="0" parTransId="{703BAAFC-091C-9D4F-B7FB-00D08915C0F0}" sibTransId="{A8AB45AF-8EB8-DA4E-97C1-040CCEA95ECA}"/>
    <dgm:cxn modelId="{D60EE6BD-A695-BC45-BDBF-117E21CB7A75}" type="presOf" srcId="{B4539DAF-E455-C641-8DDA-E3F9E445E55F}" destId="{FEB5B6EE-A537-B643-A8D0-D0C23006B483}" srcOrd="0" destOrd="0" presId="urn:microsoft.com/office/officeart/2005/8/layout/list1"/>
    <dgm:cxn modelId="{11E756C8-89EF-3247-B497-17051E1E0488}" type="presOf" srcId="{DD27460C-73C3-0E4A-B7AC-3AD589103D4B}" destId="{4773E0B0-5C04-7C4D-A8AA-E358E6CA0EB9}" srcOrd="1" destOrd="0" presId="urn:microsoft.com/office/officeart/2005/8/layout/list1"/>
    <dgm:cxn modelId="{D84627CD-781D-EE4B-9D2A-A8B8F8B3B174}" type="presOf" srcId="{D2BC701A-A178-D844-94F7-A9E54680FDEA}" destId="{6F3B030A-ADA2-CA49-991D-498F71B71C8F}" srcOrd="0" destOrd="0" presId="urn:microsoft.com/office/officeart/2005/8/layout/list1"/>
    <dgm:cxn modelId="{5D10EFF7-F6D9-DF49-B900-1B506BE2FE33}" type="presOf" srcId="{B5225DAE-ECBA-C147-BC6B-492020ED62A9}" destId="{952356E3-0C02-D044-A2D4-B98F0A9EF680}" srcOrd="1" destOrd="0" presId="urn:microsoft.com/office/officeart/2005/8/layout/list1"/>
    <dgm:cxn modelId="{A115AFFF-03A7-E340-8FC1-9641E6A49DCA}" srcId="{D2BC701A-A178-D844-94F7-A9E54680FDEA}" destId="{DD27460C-73C3-0E4A-B7AC-3AD589103D4B}" srcOrd="2" destOrd="0" parTransId="{E7BE4B0D-A4B9-884E-B957-B65CF2F63DE7}" sibTransId="{3B58BB04-E4AF-544E-AA14-74AFC1E4357A}"/>
    <dgm:cxn modelId="{4262A261-B3B4-6B48-BF17-9FDDEE107E8D}" type="presParOf" srcId="{6F3B030A-ADA2-CA49-991D-498F71B71C8F}" destId="{EEE82F82-2D00-804E-BAAA-8D65C3A7BEAD}" srcOrd="0" destOrd="0" presId="urn:microsoft.com/office/officeart/2005/8/layout/list1"/>
    <dgm:cxn modelId="{EC1A6AEA-D53D-504D-B8E4-71F6D0ECAE4E}" type="presParOf" srcId="{EEE82F82-2D00-804E-BAAA-8D65C3A7BEAD}" destId="{37F827F6-B2F3-934F-A0F2-EED2D7974A3D}" srcOrd="0" destOrd="0" presId="urn:microsoft.com/office/officeart/2005/8/layout/list1"/>
    <dgm:cxn modelId="{1B7B2B45-48DE-834D-83F8-8FAF61BEC887}" type="presParOf" srcId="{EEE82F82-2D00-804E-BAAA-8D65C3A7BEAD}" destId="{F7B06327-C56C-9D4D-97ED-BCE0B7FBED83}" srcOrd="1" destOrd="0" presId="urn:microsoft.com/office/officeart/2005/8/layout/list1"/>
    <dgm:cxn modelId="{99B8A0D0-A458-1B49-979B-4D15DF591E1A}" type="presParOf" srcId="{6F3B030A-ADA2-CA49-991D-498F71B71C8F}" destId="{7C419A81-7E7C-E644-8BE3-72B2A9FC5DB4}" srcOrd="1" destOrd="0" presId="urn:microsoft.com/office/officeart/2005/8/layout/list1"/>
    <dgm:cxn modelId="{699A58B1-EE28-AA4D-B8E6-999CCF8D7791}" type="presParOf" srcId="{6F3B030A-ADA2-CA49-991D-498F71B71C8F}" destId="{FEB5B6EE-A537-B643-A8D0-D0C23006B483}" srcOrd="2" destOrd="0" presId="urn:microsoft.com/office/officeart/2005/8/layout/list1"/>
    <dgm:cxn modelId="{53EAE241-62F4-8A41-BD19-DFBACB2089E0}" type="presParOf" srcId="{6F3B030A-ADA2-CA49-991D-498F71B71C8F}" destId="{17A01FBA-D58F-094F-B68F-EE78457725F4}" srcOrd="3" destOrd="0" presId="urn:microsoft.com/office/officeart/2005/8/layout/list1"/>
    <dgm:cxn modelId="{8D2986AA-94BC-7744-A52F-3D09C7D512F2}" type="presParOf" srcId="{6F3B030A-ADA2-CA49-991D-498F71B71C8F}" destId="{3CF060B8-F34A-1D4D-AFC0-959B3EF5C305}" srcOrd="4" destOrd="0" presId="urn:microsoft.com/office/officeart/2005/8/layout/list1"/>
    <dgm:cxn modelId="{D58236D2-6412-E445-B812-8949B3F75F6C}" type="presParOf" srcId="{3CF060B8-F34A-1D4D-AFC0-959B3EF5C305}" destId="{85F6DBFE-4BEB-A444-AD9A-5FA0A8B83022}" srcOrd="0" destOrd="0" presId="urn:microsoft.com/office/officeart/2005/8/layout/list1"/>
    <dgm:cxn modelId="{87AB4F9B-BFC6-DF46-8C0E-570FBD8988AC}" type="presParOf" srcId="{3CF060B8-F34A-1D4D-AFC0-959B3EF5C305}" destId="{02EC6CAE-2212-C84A-80B3-56438F2F1708}" srcOrd="1" destOrd="0" presId="urn:microsoft.com/office/officeart/2005/8/layout/list1"/>
    <dgm:cxn modelId="{81CBD75D-DA47-094B-96F6-A827AAC8B19B}" type="presParOf" srcId="{6F3B030A-ADA2-CA49-991D-498F71B71C8F}" destId="{0CB27049-448B-DD4A-BC4B-0EB4409E99A7}" srcOrd="5" destOrd="0" presId="urn:microsoft.com/office/officeart/2005/8/layout/list1"/>
    <dgm:cxn modelId="{AC614941-5C90-4845-9DD8-C941783AD920}" type="presParOf" srcId="{6F3B030A-ADA2-CA49-991D-498F71B71C8F}" destId="{1F4D7A35-41A4-824E-AC12-D64FFC9836DC}" srcOrd="6" destOrd="0" presId="urn:microsoft.com/office/officeart/2005/8/layout/list1"/>
    <dgm:cxn modelId="{6E2DC8CC-7931-0B41-B5E2-5BFA1294A3B0}" type="presParOf" srcId="{6F3B030A-ADA2-CA49-991D-498F71B71C8F}" destId="{02555B16-969F-4F43-A5E2-0A644E07E0C6}" srcOrd="7" destOrd="0" presId="urn:microsoft.com/office/officeart/2005/8/layout/list1"/>
    <dgm:cxn modelId="{2E1649E8-1D12-F448-AA53-81E1FFF0566F}" type="presParOf" srcId="{6F3B030A-ADA2-CA49-991D-498F71B71C8F}" destId="{2CF8DC36-3816-5C40-84BB-E6A32B3BA011}" srcOrd="8" destOrd="0" presId="urn:microsoft.com/office/officeart/2005/8/layout/list1"/>
    <dgm:cxn modelId="{F2B3618B-AB7D-CF40-85B1-0371B30D953B}" type="presParOf" srcId="{2CF8DC36-3816-5C40-84BB-E6A32B3BA011}" destId="{078E2FF5-CC53-8C4C-85F0-5A9E2CBF2F56}" srcOrd="0" destOrd="0" presId="urn:microsoft.com/office/officeart/2005/8/layout/list1"/>
    <dgm:cxn modelId="{73B3126A-5710-7448-947F-C492F8FAA8FD}" type="presParOf" srcId="{2CF8DC36-3816-5C40-84BB-E6A32B3BA011}" destId="{4773E0B0-5C04-7C4D-A8AA-E358E6CA0EB9}" srcOrd="1" destOrd="0" presId="urn:microsoft.com/office/officeart/2005/8/layout/list1"/>
    <dgm:cxn modelId="{250A96E2-D0C9-6345-974B-069B2B5DE0D3}" type="presParOf" srcId="{6F3B030A-ADA2-CA49-991D-498F71B71C8F}" destId="{5694397B-5F88-B641-9180-524415840708}" srcOrd="9" destOrd="0" presId="urn:microsoft.com/office/officeart/2005/8/layout/list1"/>
    <dgm:cxn modelId="{EC7C7EB8-1805-4C47-A540-A9CEFE607705}" type="presParOf" srcId="{6F3B030A-ADA2-CA49-991D-498F71B71C8F}" destId="{AE1E0F4D-5052-8044-9B10-21EC0906FE19}" srcOrd="10" destOrd="0" presId="urn:microsoft.com/office/officeart/2005/8/layout/list1"/>
    <dgm:cxn modelId="{84BDF88A-045A-7449-B24E-99ABE6DBF3B1}" type="presParOf" srcId="{6F3B030A-ADA2-CA49-991D-498F71B71C8F}" destId="{222E97C2-8596-4442-BC12-A983A78015E1}" srcOrd="11" destOrd="0" presId="urn:microsoft.com/office/officeart/2005/8/layout/list1"/>
    <dgm:cxn modelId="{21A9C8C6-CA94-4447-B1AE-2ABF299A277C}" type="presParOf" srcId="{6F3B030A-ADA2-CA49-991D-498F71B71C8F}" destId="{F67561A0-4E64-054D-B3AB-DD7E810EDAA7}" srcOrd="12" destOrd="0" presId="urn:microsoft.com/office/officeart/2005/8/layout/list1"/>
    <dgm:cxn modelId="{55043135-49BA-9C46-BB92-3396645FB8E9}" type="presParOf" srcId="{F67561A0-4E64-054D-B3AB-DD7E810EDAA7}" destId="{1A4087E2-CC2A-3D49-9525-3D8873572487}" srcOrd="0" destOrd="0" presId="urn:microsoft.com/office/officeart/2005/8/layout/list1"/>
    <dgm:cxn modelId="{6F0BD521-2D1E-214D-A2D0-F268B30DCA73}" type="presParOf" srcId="{F67561A0-4E64-054D-B3AB-DD7E810EDAA7}" destId="{952356E3-0C02-D044-A2D4-B98F0A9EF680}" srcOrd="1" destOrd="0" presId="urn:microsoft.com/office/officeart/2005/8/layout/list1"/>
    <dgm:cxn modelId="{D95B3F1D-2484-1A43-B7E8-F6B52E00C336}" type="presParOf" srcId="{6F3B030A-ADA2-CA49-991D-498F71B71C8F}" destId="{72954C5E-3A9D-8C41-B1DC-43C2DA66B0DE}" srcOrd="13" destOrd="0" presId="urn:microsoft.com/office/officeart/2005/8/layout/list1"/>
    <dgm:cxn modelId="{C91D18D8-008C-F044-B674-12CA4540E4C2}" type="presParOf" srcId="{6F3B030A-ADA2-CA49-991D-498F71B71C8F}" destId="{5ED21371-1AAF-3E40-8712-41819F9F1E21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D2BC701A-A178-D844-94F7-A9E54680FDEA}" type="doc">
      <dgm:prSet loTypeId="urn:microsoft.com/office/officeart/2005/8/layout/list1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B4B6CDF0-25B8-4742-A894-FD380CC93F7A}">
      <dgm:prSet custT="1"/>
      <dgm:spPr/>
      <dgm:t>
        <a:bodyPr/>
        <a:lstStyle/>
        <a:p>
          <a:r>
            <a:rPr lang="fr-FR" sz="2400" b="0" i="0" dirty="0"/>
            <a:t>Étapes pour créer une session « buzzer »</a:t>
          </a:r>
        </a:p>
      </dgm:t>
    </dgm:pt>
    <dgm:pt modelId="{DE990C26-53AF-1542-8327-5FB29EECC923}" type="parTrans" cxnId="{86698761-F6B7-6D42-9D67-2F25C963BC27}">
      <dgm:prSet/>
      <dgm:spPr/>
      <dgm:t>
        <a:bodyPr/>
        <a:lstStyle/>
        <a:p>
          <a:endParaRPr lang="fr-FR" sz="2400"/>
        </a:p>
      </dgm:t>
    </dgm:pt>
    <dgm:pt modelId="{5CEEEF05-28BD-534F-B44F-7CAF2E1155A0}" type="sibTrans" cxnId="{86698761-F6B7-6D42-9D67-2F25C963BC27}">
      <dgm:prSet/>
      <dgm:spPr/>
      <dgm:t>
        <a:bodyPr/>
        <a:lstStyle/>
        <a:p>
          <a:endParaRPr lang="fr-FR" sz="2400"/>
        </a:p>
      </dgm:t>
    </dgm:pt>
    <dgm:pt modelId="{BACFBF33-FAD5-D646-BEEE-5223F9B57AC9}">
      <dgm:prSet custT="1"/>
      <dgm:spPr/>
      <dgm:t>
        <a:bodyPr/>
        <a:lstStyle/>
        <a:p>
          <a:r>
            <a:rPr lang="fr-FR" sz="2400" b="0" i="0" dirty="0"/>
            <a:t>1 Dérouler le menu pour arriver sur l’application « </a:t>
          </a:r>
          <a:r>
            <a:rPr lang="fr-FR" sz="2400" b="0" i="0" dirty="0" err="1"/>
            <a:t>digibuzzer</a:t>
          </a:r>
          <a:r>
            <a:rPr lang="fr-FR" sz="2400" b="0" i="0" dirty="0"/>
            <a:t> »</a:t>
          </a:r>
        </a:p>
      </dgm:t>
    </dgm:pt>
    <dgm:pt modelId="{D37BF124-DC15-C74B-B30D-02CED4769004}" type="parTrans" cxnId="{1B171A09-2A83-5348-A797-225EB12AEBFA}">
      <dgm:prSet/>
      <dgm:spPr/>
      <dgm:t>
        <a:bodyPr/>
        <a:lstStyle/>
        <a:p>
          <a:endParaRPr lang="fr-FR" sz="3600"/>
        </a:p>
      </dgm:t>
    </dgm:pt>
    <dgm:pt modelId="{44D06A1B-9D64-5542-B9FC-0024AEB2BB46}" type="sibTrans" cxnId="{1B171A09-2A83-5348-A797-225EB12AEBFA}">
      <dgm:prSet/>
      <dgm:spPr/>
      <dgm:t>
        <a:bodyPr/>
        <a:lstStyle/>
        <a:p>
          <a:endParaRPr lang="fr-FR" sz="3600"/>
        </a:p>
      </dgm:t>
    </dgm:pt>
    <dgm:pt modelId="{EF891CF4-D55F-C54A-A9AC-476E304505C0}">
      <dgm:prSet custT="1"/>
      <dgm:spPr/>
      <dgm:t>
        <a:bodyPr/>
        <a:lstStyle/>
        <a:p>
          <a:r>
            <a:rPr lang="fr-FR" sz="2400" b="0" i="0" dirty="0"/>
            <a:t>2 Cliquer sur utiliser</a:t>
          </a:r>
        </a:p>
      </dgm:t>
    </dgm:pt>
    <dgm:pt modelId="{51589DC2-F542-F54E-AFD0-23689175D97E}" type="parTrans" cxnId="{BDCB36A1-7BE9-FF41-BB5E-1999FB0B5C9C}">
      <dgm:prSet/>
      <dgm:spPr/>
      <dgm:t>
        <a:bodyPr/>
        <a:lstStyle/>
        <a:p>
          <a:endParaRPr lang="fr-FR" sz="3600"/>
        </a:p>
      </dgm:t>
    </dgm:pt>
    <dgm:pt modelId="{C8BBAC54-A377-4B4C-BE2A-A63C800FC856}" type="sibTrans" cxnId="{BDCB36A1-7BE9-FF41-BB5E-1999FB0B5C9C}">
      <dgm:prSet/>
      <dgm:spPr/>
      <dgm:t>
        <a:bodyPr/>
        <a:lstStyle/>
        <a:p>
          <a:endParaRPr lang="fr-FR" sz="3600"/>
        </a:p>
      </dgm:t>
    </dgm:pt>
    <dgm:pt modelId="{77B0FBD6-D340-714D-A660-82AB2C9479B4}">
      <dgm:prSet custT="1"/>
      <dgm:spPr/>
      <dgm:t>
        <a:bodyPr/>
        <a:lstStyle/>
        <a:p>
          <a:r>
            <a:rPr lang="fr-FR" sz="2400" b="0" i="0" dirty="0"/>
            <a:t>3 Créer une salle de jeu</a:t>
          </a:r>
        </a:p>
      </dgm:t>
    </dgm:pt>
    <dgm:pt modelId="{EE9CCD84-5E9B-254F-A35D-94C6776655E3}" type="parTrans" cxnId="{431B4143-F571-6845-B522-8ACCCD719466}">
      <dgm:prSet/>
      <dgm:spPr/>
      <dgm:t>
        <a:bodyPr/>
        <a:lstStyle/>
        <a:p>
          <a:endParaRPr lang="fr-FR" sz="3600"/>
        </a:p>
      </dgm:t>
    </dgm:pt>
    <dgm:pt modelId="{F92AB04E-CA72-9348-9783-60B1152118A3}" type="sibTrans" cxnId="{431B4143-F571-6845-B522-8ACCCD719466}">
      <dgm:prSet/>
      <dgm:spPr/>
      <dgm:t>
        <a:bodyPr/>
        <a:lstStyle/>
        <a:p>
          <a:endParaRPr lang="fr-FR" sz="3600"/>
        </a:p>
      </dgm:t>
    </dgm:pt>
    <dgm:pt modelId="{43E51CF4-FE14-4B49-92C2-2DA38123B250}">
      <dgm:prSet custT="1"/>
      <dgm:spPr/>
      <dgm:t>
        <a:bodyPr/>
        <a:lstStyle/>
        <a:p>
          <a:r>
            <a:rPr lang="fr-FR" sz="2400" b="0" i="0" dirty="0"/>
            <a:t>4 Mettre un titre puis créer</a:t>
          </a:r>
        </a:p>
      </dgm:t>
    </dgm:pt>
    <dgm:pt modelId="{B7D59577-4734-EE45-BEDF-D7DCA4E3E453}" type="parTrans" cxnId="{86B14A81-0169-7140-AC1F-F67AD641A7F8}">
      <dgm:prSet/>
      <dgm:spPr/>
      <dgm:t>
        <a:bodyPr/>
        <a:lstStyle/>
        <a:p>
          <a:endParaRPr lang="fr-FR" sz="3600"/>
        </a:p>
      </dgm:t>
    </dgm:pt>
    <dgm:pt modelId="{A24B198D-CF87-9747-8A35-FE459A9666CD}" type="sibTrans" cxnId="{86B14A81-0169-7140-AC1F-F67AD641A7F8}">
      <dgm:prSet/>
      <dgm:spPr/>
      <dgm:t>
        <a:bodyPr/>
        <a:lstStyle/>
        <a:p>
          <a:endParaRPr lang="fr-FR" sz="3600"/>
        </a:p>
      </dgm:t>
    </dgm:pt>
    <dgm:pt modelId="{FB33C927-5DAD-164B-8BF2-41A7056600D2}">
      <dgm:prSet custT="1"/>
      <dgm:spPr/>
      <dgm:t>
        <a:bodyPr/>
        <a:lstStyle/>
        <a:p>
          <a:r>
            <a:rPr lang="fr-FR" sz="2400" b="0" i="0" dirty="0"/>
            <a:t>5 Indiquer le nombre de points à accorder à vos étudiants pour chaque bonne réponse</a:t>
          </a:r>
        </a:p>
      </dgm:t>
    </dgm:pt>
    <dgm:pt modelId="{6E712201-89E4-BD40-99B9-BD08B45D5F85}" type="parTrans" cxnId="{BF265CF3-A485-FE44-88D3-97D4AC914D9E}">
      <dgm:prSet/>
      <dgm:spPr/>
      <dgm:t>
        <a:bodyPr/>
        <a:lstStyle/>
        <a:p>
          <a:endParaRPr lang="fr-FR" sz="3600"/>
        </a:p>
      </dgm:t>
    </dgm:pt>
    <dgm:pt modelId="{A0CCD5A9-1572-FA48-9C9C-A569D2E50E00}" type="sibTrans" cxnId="{BF265CF3-A485-FE44-88D3-97D4AC914D9E}">
      <dgm:prSet/>
      <dgm:spPr/>
      <dgm:t>
        <a:bodyPr/>
        <a:lstStyle/>
        <a:p>
          <a:endParaRPr lang="fr-FR" sz="3600"/>
        </a:p>
      </dgm:t>
    </dgm:pt>
    <dgm:pt modelId="{3A9FE790-0311-7243-81AC-E9FE6627143B}">
      <dgm:prSet custT="1"/>
      <dgm:spPr/>
      <dgm:t>
        <a:bodyPr/>
        <a:lstStyle/>
        <a:p>
          <a:r>
            <a:rPr lang="fr-FR" sz="2400" b="0" i="0" dirty="0"/>
            <a:t>6 Appuyer sur « Lancer »</a:t>
          </a:r>
        </a:p>
      </dgm:t>
    </dgm:pt>
    <dgm:pt modelId="{4C56D3D4-DA15-664B-BF1F-F0C34E7164B3}" type="parTrans" cxnId="{B51A675F-09BE-9E4A-9708-98ADCF0F19FE}">
      <dgm:prSet/>
      <dgm:spPr/>
      <dgm:t>
        <a:bodyPr/>
        <a:lstStyle/>
        <a:p>
          <a:endParaRPr lang="fr-FR" sz="3600"/>
        </a:p>
      </dgm:t>
    </dgm:pt>
    <dgm:pt modelId="{50991AAC-0B73-BE4B-9EF0-55F385095413}" type="sibTrans" cxnId="{B51A675F-09BE-9E4A-9708-98ADCF0F19FE}">
      <dgm:prSet/>
      <dgm:spPr/>
      <dgm:t>
        <a:bodyPr/>
        <a:lstStyle/>
        <a:p>
          <a:endParaRPr lang="fr-FR" sz="3600"/>
        </a:p>
      </dgm:t>
    </dgm:pt>
    <dgm:pt modelId="{00FAF55C-36E1-CA40-81D3-C505FB670F04}">
      <dgm:prSet custT="1"/>
      <dgm:spPr/>
      <dgm:t>
        <a:bodyPr/>
        <a:lstStyle/>
        <a:p>
          <a:r>
            <a:rPr lang="fr-FR" sz="2400" b="0" i="0" dirty="0"/>
            <a:t>7 Appuyer sur « nouvelle question »</a:t>
          </a:r>
        </a:p>
      </dgm:t>
    </dgm:pt>
    <dgm:pt modelId="{10905899-A9ED-864E-9668-0EC8F7A5FCF9}" type="parTrans" cxnId="{E4093DCA-480C-1A41-AFF3-FCE32E04E7AD}">
      <dgm:prSet/>
      <dgm:spPr/>
      <dgm:t>
        <a:bodyPr/>
        <a:lstStyle/>
        <a:p>
          <a:endParaRPr lang="fr-FR" sz="3600"/>
        </a:p>
      </dgm:t>
    </dgm:pt>
    <dgm:pt modelId="{6F6D9007-0994-8F4F-8890-7BC90617AD3B}" type="sibTrans" cxnId="{E4093DCA-480C-1A41-AFF3-FCE32E04E7AD}">
      <dgm:prSet/>
      <dgm:spPr/>
      <dgm:t>
        <a:bodyPr/>
        <a:lstStyle/>
        <a:p>
          <a:endParaRPr lang="fr-FR" sz="3600"/>
        </a:p>
      </dgm:t>
    </dgm:pt>
    <dgm:pt modelId="{B0B1FA26-3AAA-FB40-A2C5-79FD4B9244B1}">
      <dgm:prSet custT="1"/>
      <dgm:spPr/>
      <dgm:t>
        <a:bodyPr/>
        <a:lstStyle/>
        <a:p>
          <a:r>
            <a:rPr lang="fr-FR" sz="2400" b="0" i="0" dirty="0"/>
            <a:t>8 Puis cliquer sur c’est parti</a:t>
          </a:r>
        </a:p>
      </dgm:t>
    </dgm:pt>
    <dgm:pt modelId="{7E3B6F1F-B08D-FC46-9B91-A58652EBBB0C}" type="parTrans" cxnId="{41313094-8074-6A48-817B-0743FA6A64F5}">
      <dgm:prSet/>
      <dgm:spPr/>
      <dgm:t>
        <a:bodyPr/>
        <a:lstStyle/>
        <a:p>
          <a:endParaRPr lang="fr-FR" sz="3600"/>
        </a:p>
      </dgm:t>
    </dgm:pt>
    <dgm:pt modelId="{0D93870E-114C-AB4A-B5C2-6D4F00646349}" type="sibTrans" cxnId="{41313094-8074-6A48-817B-0743FA6A64F5}">
      <dgm:prSet/>
      <dgm:spPr/>
      <dgm:t>
        <a:bodyPr/>
        <a:lstStyle/>
        <a:p>
          <a:endParaRPr lang="fr-FR" sz="3600"/>
        </a:p>
      </dgm:t>
    </dgm:pt>
    <dgm:pt modelId="{6F3B030A-ADA2-CA49-991D-498F71B71C8F}" type="pres">
      <dgm:prSet presAssocID="{D2BC701A-A178-D844-94F7-A9E54680FDEA}" presName="linear" presStyleCnt="0">
        <dgm:presLayoutVars>
          <dgm:dir/>
          <dgm:animLvl val="lvl"/>
          <dgm:resizeHandles val="exact"/>
        </dgm:presLayoutVars>
      </dgm:prSet>
      <dgm:spPr/>
    </dgm:pt>
    <dgm:pt modelId="{EEE82F82-2D00-804E-BAAA-8D65C3A7BEAD}" type="pres">
      <dgm:prSet presAssocID="{B4B6CDF0-25B8-4742-A894-FD380CC93F7A}" presName="parentLin" presStyleCnt="0"/>
      <dgm:spPr/>
    </dgm:pt>
    <dgm:pt modelId="{37F827F6-B2F3-934F-A0F2-EED2D7974A3D}" type="pres">
      <dgm:prSet presAssocID="{B4B6CDF0-25B8-4742-A894-FD380CC93F7A}" presName="parentLeftMargin" presStyleLbl="node1" presStyleIdx="0" presStyleCnt="1"/>
      <dgm:spPr/>
    </dgm:pt>
    <dgm:pt modelId="{F7B06327-C56C-9D4D-97ED-BCE0B7FBED83}" type="pres">
      <dgm:prSet presAssocID="{B4B6CDF0-25B8-4742-A894-FD380CC93F7A}" presName="parentText" presStyleLbl="node1" presStyleIdx="0" presStyleCnt="1" custScaleX="107047" custScaleY="50644">
        <dgm:presLayoutVars>
          <dgm:chMax val="0"/>
          <dgm:bulletEnabled val="1"/>
        </dgm:presLayoutVars>
      </dgm:prSet>
      <dgm:spPr/>
    </dgm:pt>
    <dgm:pt modelId="{7C419A81-7E7C-E644-8BE3-72B2A9FC5DB4}" type="pres">
      <dgm:prSet presAssocID="{B4B6CDF0-25B8-4742-A894-FD380CC93F7A}" presName="negativeSpace" presStyleCnt="0"/>
      <dgm:spPr/>
    </dgm:pt>
    <dgm:pt modelId="{FEB5B6EE-A537-B643-A8D0-D0C23006B483}" type="pres">
      <dgm:prSet presAssocID="{B4B6CDF0-25B8-4742-A894-FD380CC93F7A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1B171A09-2A83-5348-A797-225EB12AEBFA}" srcId="{B4B6CDF0-25B8-4742-A894-FD380CC93F7A}" destId="{BACFBF33-FAD5-D646-BEEE-5223F9B57AC9}" srcOrd="0" destOrd="0" parTransId="{D37BF124-DC15-C74B-B30D-02CED4769004}" sibTransId="{44D06A1B-9D64-5542-B9FC-0024AEB2BB46}"/>
    <dgm:cxn modelId="{28201810-55CF-F943-8912-582601285A91}" type="presOf" srcId="{77B0FBD6-D340-714D-A660-82AB2C9479B4}" destId="{FEB5B6EE-A537-B643-A8D0-D0C23006B483}" srcOrd="0" destOrd="2" presId="urn:microsoft.com/office/officeart/2005/8/layout/list1"/>
    <dgm:cxn modelId="{F37F4410-7DAC-D742-8B31-5C3A6F3918A1}" type="presOf" srcId="{3A9FE790-0311-7243-81AC-E9FE6627143B}" destId="{FEB5B6EE-A537-B643-A8D0-D0C23006B483}" srcOrd="0" destOrd="5" presId="urn:microsoft.com/office/officeart/2005/8/layout/list1"/>
    <dgm:cxn modelId="{D81C0624-809F-3344-B201-6E7F37C454A3}" type="presOf" srcId="{B4B6CDF0-25B8-4742-A894-FD380CC93F7A}" destId="{37F827F6-B2F3-934F-A0F2-EED2D7974A3D}" srcOrd="0" destOrd="0" presId="urn:microsoft.com/office/officeart/2005/8/layout/list1"/>
    <dgm:cxn modelId="{093FA32E-8FFC-194A-80DD-7598FA18A08D}" type="presOf" srcId="{B0B1FA26-3AAA-FB40-A2C5-79FD4B9244B1}" destId="{FEB5B6EE-A537-B643-A8D0-D0C23006B483}" srcOrd="0" destOrd="7" presId="urn:microsoft.com/office/officeart/2005/8/layout/list1"/>
    <dgm:cxn modelId="{431B4143-F571-6845-B522-8ACCCD719466}" srcId="{B4B6CDF0-25B8-4742-A894-FD380CC93F7A}" destId="{77B0FBD6-D340-714D-A660-82AB2C9479B4}" srcOrd="2" destOrd="0" parTransId="{EE9CCD84-5E9B-254F-A35D-94C6776655E3}" sibTransId="{F92AB04E-CA72-9348-9783-60B1152118A3}"/>
    <dgm:cxn modelId="{8CB3414A-9152-7C4E-B7BA-62FA65067CCF}" type="presOf" srcId="{B4B6CDF0-25B8-4742-A894-FD380CC93F7A}" destId="{F7B06327-C56C-9D4D-97ED-BCE0B7FBED83}" srcOrd="1" destOrd="0" presId="urn:microsoft.com/office/officeart/2005/8/layout/list1"/>
    <dgm:cxn modelId="{B51A675F-09BE-9E4A-9708-98ADCF0F19FE}" srcId="{B4B6CDF0-25B8-4742-A894-FD380CC93F7A}" destId="{3A9FE790-0311-7243-81AC-E9FE6627143B}" srcOrd="5" destOrd="0" parTransId="{4C56D3D4-DA15-664B-BF1F-F0C34E7164B3}" sibTransId="{50991AAC-0B73-BE4B-9EF0-55F385095413}"/>
    <dgm:cxn modelId="{86698761-F6B7-6D42-9D67-2F25C963BC27}" srcId="{D2BC701A-A178-D844-94F7-A9E54680FDEA}" destId="{B4B6CDF0-25B8-4742-A894-FD380CC93F7A}" srcOrd="0" destOrd="0" parTransId="{DE990C26-53AF-1542-8327-5FB29EECC923}" sibTransId="{5CEEEF05-28BD-534F-B44F-7CAF2E1155A0}"/>
    <dgm:cxn modelId="{86B14A81-0169-7140-AC1F-F67AD641A7F8}" srcId="{B4B6CDF0-25B8-4742-A894-FD380CC93F7A}" destId="{43E51CF4-FE14-4B49-92C2-2DA38123B250}" srcOrd="3" destOrd="0" parTransId="{B7D59577-4734-EE45-BEDF-D7DCA4E3E453}" sibTransId="{A24B198D-CF87-9747-8A35-FE459A9666CD}"/>
    <dgm:cxn modelId="{9C4BD783-2043-2741-916B-7DF5DD93BD91}" type="presOf" srcId="{43E51CF4-FE14-4B49-92C2-2DA38123B250}" destId="{FEB5B6EE-A537-B643-A8D0-D0C23006B483}" srcOrd="0" destOrd="3" presId="urn:microsoft.com/office/officeart/2005/8/layout/list1"/>
    <dgm:cxn modelId="{41313094-8074-6A48-817B-0743FA6A64F5}" srcId="{B4B6CDF0-25B8-4742-A894-FD380CC93F7A}" destId="{B0B1FA26-3AAA-FB40-A2C5-79FD4B9244B1}" srcOrd="7" destOrd="0" parTransId="{7E3B6F1F-B08D-FC46-9B91-A58652EBBB0C}" sibTransId="{0D93870E-114C-AB4A-B5C2-6D4F00646349}"/>
    <dgm:cxn modelId="{BDCB36A1-7BE9-FF41-BB5E-1999FB0B5C9C}" srcId="{B4B6CDF0-25B8-4742-A894-FD380CC93F7A}" destId="{EF891CF4-D55F-C54A-A9AC-476E304505C0}" srcOrd="1" destOrd="0" parTransId="{51589DC2-F542-F54E-AFD0-23689175D97E}" sibTransId="{C8BBAC54-A377-4B4C-BE2A-A63C800FC856}"/>
    <dgm:cxn modelId="{0996BDB1-C248-3540-84E4-8634856E5185}" type="presOf" srcId="{EF891CF4-D55F-C54A-A9AC-476E304505C0}" destId="{FEB5B6EE-A537-B643-A8D0-D0C23006B483}" srcOrd="0" destOrd="1" presId="urn:microsoft.com/office/officeart/2005/8/layout/list1"/>
    <dgm:cxn modelId="{00269FBC-94FD-5D46-B396-D3DD82C1486F}" type="presOf" srcId="{FB33C927-5DAD-164B-8BF2-41A7056600D2}" destId="{FEB5B6EE-A537-B643-A8D0-D0C23006B483}" srcOrd="0" destOrd="4" presId="urn:microsoft.com/office/officeart/2005/8/layout/list1"/>
    <dgm:cxn modelId="{E4093DCA-480C-1A41-AFF3-FCE32E04E7AD}" srcId="{B4B6CDF0-25B8-4742-A894-FD380CC93F7A}" destId="{00FAF55C-36E1-CA40-81D3-C505FB670F04}" srcOrd="6" destOrd="0" parTransId="{10905899-A9ED-864E-9668-0EC8F7A5FCF9}" sibTransId="{6F6D9007-0994-8F4F-8890-7BC90617AD3B}"/>
    <dgm:cxn modelId="{14B35ECB-4D1C-4E44-8CCD-28992E822F6C}" type="presOf" srcId="{BACFBF33-FAD5-D646-BEEE-5223F9B57AC9}" destId="{FEB5B6EE-A537-B643-A8D0-D0C23006B483}" srcOrd="0" destOrd="0" presId="urn:microsoft.com/office/officeart/2005/8/layout/list1"/>
    <dgm:cxn modelId="{D84627CD-781D-EE4B-9D2A-A8B8F8B3B174}" type="presOf" srcId="{D2BC701A-A178-D844-94F7-A9E54680FDEA}" destId="{6F3B030A-ADA2-CA49-991D-498F71B71C8F}" srcOrd="0" destOrd="0" presId="urn:microsoft.com/office/officeart/2005/8/layout/list1"/>
    <dgm:cxn modelId="{F0F965E0-D689-304C-9C23-C654D93AD1A2}" type="presOf" srcId="{00FAF55C-36E1-CA40-81D3-C505FB670F04}" destId="{FEB5B6EE-A537-B643-A8D0-D0C23006B483}" srcOrd="0" destOrd="6" presId="urn:microsoft.com/office/officeart/2005/8/layout/list1"/>
    <dgm:cxn modelId="{BF265CF3-A485-FE44-88D3-97D4AC914D9E}" srcId="{B4B6CDF0-25B8-4742-A894-FD380CC93F7A}" destId="{FB33C927-5DAD-164B-8BF2-41A7056600D2}" srcOrd="4" destOrd="0" parTransId="{6E712201-89E4-BD40-99B9-BD08B45D5F85}" sibTransId="{A0CCD5A9-1572-FA48-9C9C-A569D2E50E00}"/>
    <dgm:cxn modelId="{4262A261-B3B4-6B48-BF17-9FDDEE107E8D}" type="presParOf" srcId="{6F3B030A-ADA2-CA49-991D-498F71B71C8F}" destId="{EEE82F82-2D00-804E-BAAA-8D65C3A7BEAD}" srcOrd="0" destOrd="0" presId="urn:microsoft.com/office/officeart/2005/8/layout/list1"/>
    <dgm:cxn modelId="{EC1A6AEA-D53D-504D-B8E4-71F6D0ECAE4E}" type="presParOf" srcId="{EEE82F82-2D00-804E-BAAA-8D65C3A7BEAD}" destId="{37F827F6-B2F3-934F-A0F2-EED2D7974A3D}" srcOrd="0" destOrd="0" presId="urn:microsoft.com/office/officeart/2005/8/layout/list1"/>
    <dgm:cxn modelId="{1B7B2B45-48DE-834D-83F8-8FAF61BEC887}" type="presParOf" srcId="{EEE82F82-2D00-804E-BAAA-8D65C3A7BEAD}" destId="{F7B06327-C56C-9D4D-97ED-BCE0B7FBED83}" srcOrd="1" destOrd="0" presId="urn:microsoft.com/office/officeart/2005/8/layout/list1"/>
    <dgm:cxn modelId="{99B8A0D0-A458-1B49-979B-4D15DF591E1A}" type="presParOf" srcId="{6F3B030A-ADA2-CA49-991D-498F71B71C8F}" destId="{7C419A81-7E7C-E644-8BE3-72B2A9FC5DB4}" srcOrd="1" destOrd="0" presId="urn:microsoft.com/office/officeart/2005/8/layout/list1"/>
    <dgm:cxn modelId="{699A58B1-EE28-AA4D-B8E6-999CCF8D7791}" type="presParOf" srcId="{6F3B030A-ADA2-CA49-991D-498F71B71C8F}" destId="{FEB5B6EE-A537-B643-A8D0-D0C23006B48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3E5D6A5C-450A-C845-8078-87FE9B5B5613}" type="doc">
      <dgm:prSet loTypeId="urn:microsoft.com/office/officeart/2008/layout/LinedList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4248608E-EE48-5249-BB67-44452D53110E}">
      <dgm:prSet custT="1"/>
      <dgm:spPr/>
      <dgm:t>
        <a:bodyPr/>
        <a:lstStyle/>
        <a:p>
          <a:pPr algn="just"/>
          <a:r>
            <a:rPr lang="fr-FR" sz="4400" b="1" dirty="0">
              <a:solidFill>
                <a:srgbClr val="C00000"/>
              </a:solidFill>
            </a:rPr>
            <a:t>3) Tester</a:t>
          </a:r>
          <a:r>
            <a:rPr lang="fr-FR" sz="4400" b="1" baseline="0" dirty="0">
              <a:solidFill>
                <a:srgbClr val="C00000"/>
              </a:solidFill>
            </a:rPr>
            <a:t> les outils présentés</a:t>
          </a:r>
          <a:endParaRPr lang="fr-FR" sz="4400" b="1" dirty="0">
            <a:solidFill>
              <a:srgbClr val="C00000"/>
            </a:solidFill>
          </a:endParaRPr>
        </a:p>
      </dgm:t>
    </dgm:pt>
    <dgm:pt modelId="{E1C60E36-BE67-6948-B62E-0B7D780F1DEB}" type="parTrans" cxnId="{1329EA00-50CE-DC47-A73C-890C8BA8477A}">
      <dgm:prSet/>
      <dgm:spPr/>
      <dgm:t>
        <a:bodyPr/>
        <a:lstStyle/>
        <a:p>
          <a:endParaRPr lang="fr-FR" sz="2800" b="1"/>
        </a:p>
      </dgm:t>
    </dgm:pt>
    <dgm:pt modelId="{454D8ADF-BB83-0747-90EA-2554C750F2FD}" type="sibTrans" cxnId="{1329EA00-50CE-DC47-A73C-890C8BA8477A}">
      <dgm:prSet/>
      <dgm:spPr/>
      <dgm:t>
        <a:bodyPr/>
        <a:lstStyle/>
        <a:p>
          <a:endParaRPr lang="fr-FR" sz="2800" b="1"/>
        </a:p>
      </dgm:t>
    </dgm:pt>
    <dgm:pt modelId="{CFA27C84-E32C-6F48-A057-F108CAD88E6A}" type="pres">
      <dgm:prSet presAssocID="{3E5D6A5C-450A-C845-8078-87FE9B5B5613}" presName="vert0" presStyleCnt="0">
        <dgm:presLayoutVars>
          <dgm:dir/>
          <dgm:animOne val="branch"/>
          <dgm:animLvl val="lvl"/>
        </dgm:presLayoutVars>
      </dgm:prSet>
      <dgm:spPr/>
    </dgm:pt>
    <dgm:pt modelId="{1123E22E-1AD2-4943-9208-FCD9560F3325}" type="pres">
      <dgm:prSet presAssocID="{4248608E-EE48-5249-BB67-44452D53110E}" presName="thickLine" presStyleLbl="alignNode1" presStyleIdx="0" presStyleCnt="1"/>
      <dgm:spPr/>
    </dgm:pt>
    <dgm:pt modelId="{3EAB1680-AE07-AA4B-A815-1953CB2E20D8}" type="pres">
      <dgm:prSet presAssocID="{4248608E-EE48-5249-BB67-44452D53110E}" presName="horz1" presStyleCnt="0"/>
      <dgm:spPr/>
    </dgm:pt>
    <dgm:pt modelId="{2533B46B-5D5A-314F-9947-FB3E55C5AB99}" type="pres">
      <dgm:prSet presAssocID="{4248608E-EE48-5249-BB67-44452D53110E}" presName="tx1" presStyleLbl="revTx" presStyleIdx="0" presStyleCnt="1" custScaleY="39526"/>
      <dgm:spPr/>
    </dgm:pt>
    <dgm:pt modelId="{FEC7A33F-A59D-E448-A139-6259CBA77DDB}" type="pres">
      <dgm:prSet presAssocID="{4248608E-EE48-5249-BB67-44452D53110E}" presName="vert1" presStyleCnt="0"/>
      <dgm:spPr/>
    </dgm:pt>
  </dgm:ptLst>
  <dgm:cxnLst>
    <dgm:cxn modelId="{1329EA00-50CE-DC47-A73C-890C8BA8477A}" srcId="{3E5D6A5C-450A-C845-8078-87FE9B5B5613}" destId="{4248608E-EE48-5249-BB67-44452D53110E}" srcOrd="0" destOrd="0" parTransId="{E1C60E36-BE67-6948-B62E-0B7D780F1DEB}" sibTransId="{454D8ADF-BB83-0747-90EA-2554C750F2FD}"/>
    <dgm:cxn modelId="{B9CD122A-AF68-C44D-98E9-A5C04B31118D}" type="presOf" srcId="{4248608E-EE48-5249-BB67-44452D53110E}" destId="{2533B46B-5D5A-314F-9947-FB3E55C5AB99}" srcOrd="0" destOrd="0" presId="urn:microsoft.com/office/officeart/2008/layout/LinedList"/>
    <dgm:cxn modelId="{5EC424A3-9579-9C48-8D9E-9787469DC5B3}" type="presOf" srcId="{3E5D6A5C-450A-C845-8078-87FE9B5B5613}" destId="{CFA27C84-E32C-6F48-A057-F108CAD88E6A}" srcOrd="0" destOrd="0" presId="urn:microsoft.com/office/officeart/2008/layout/LinedList"/>
    <dgm:cxn modelId="{2210F8E1-BC6A-DC43-921E-4741153903E7}" type="presParOf" srcId="{CFA27C84-E32C-6F48-A057-F108CAD88E6A}" destId="{1123E22E-1AD2-4943-9208-FCD9560F3325}" srcOrd="0" destOrd="0" presId="urn:microsoft.com/office/officeart/2008/layout/LinedList"/>
    <dgm:cxn modelId="{8F2CCE2F-CE35-9840-849D-E5FCCADBD552}" type="presParOf" srcId="{CFA27C84-E32C-6F48-A057-F108CAD88E6A}" destId="{3EAB1680-AE07-AA4B-A815-1953CB2E20D8}" srcOrd="1" destOrd="0" presId="urn:microsoft.com/office/officeart/2008/layout/LinedList"/>
    <dgm:cxn modelId="{0C9FC749-1B32-F447-8861-A4C3AB0169E4}" type="presParOf" srcId="{3EAB1680-AE07-AA4B-A815-1953CB2E20D8}" destId="{2533B46B-5D5A-314F-9947-FB3E55C5AB99}" srcOrd="0" destOrd="0" presId="urn:microsoft.com/office/officeart/2008/layout/LinedList"/>
    <dgm:cxn modelId="{33F9F51D-D9CA-2748-8655-EA056C8A35E3}" type="presParOf" srcId="{3EAB1680-AE07-AA4B-A815-1953CB2E20D8}" destId="{FEC7A33F-A59D-E448-A139-6259CBA77DD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3E5D6A5C-450A-C845-8078-87FE9B5B5613}" type="doc">
      <dgm:prSet loTypeId="urn:microsoft.com/office/officeart/2008/layout/LinedList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4248608E-EE48-5249-BB67-44452D53110E}">
      <dgm:prSet custT="1"/>
      <dgm:spPr/>
      <dgm:t>
        <a:bodyPr/>
        <a:lstStyle/>
        <a:p>
          <a:pPr algn="just"/>
          <a:r>
            <a:rPr lang="fr-FR" sz="4000" b="1" dirty="0">
              <a:solidFill>
                <a:srgbClr val="C00000"/>
              </a:solidFill>
            </a:rPr>
            <a:t>Lancez-vous : testez</a:t>
          </a:r>
          <a:r>
            <a:rPr lang="fr-FR" sz="4000" b="1" baseline="0" dirty="0">
              <a:solidFill>
                <a:srgbClr val="C00000"/>
              </a:solidFill>
            </a:rPr>
            <a:t> les outils présentés !</a:t>
          </a:r>
          <a:endParaRPr lang="fr-FR" sz="4000" b="1" dirty="0">
            <a:solidFill>
              <a:srgbClr val="C00000"/>
            </a:solidFill>
          </a:endParaRPr>
        </a:p>
      </dgm:t>
    </dgm:pt>
    <dgm:pt modelId="{E1C60E36-BE67-6948-B62E-0B7D780F1DEB}" type="parTrans" cxnId="{1329EA00-50CE-DC47-A73C-890C8BA8477A}">
      <dgm:prSet/>
      <dgm:spPr/>
      <dgm:t>
        <a:bodyPr/>
        <a:lstStyle/>
        <a:p>
          <a:endParaRPr lang="fr-FR" sz="2400" b="1"/>
        </a:p>
      </dgm:t>
    </dgm:pt>
    <dgm:pt modelId="{454D8ADF-BB83-0747-90EA-2554C750F2FD}" type="sibTrans" cxnId="{1329EA00-50CE-DC47-A73C-890C8BA8477A}">
      <dgm:prSet/>
      <dgm:spPr/>
      <dgm:t>
        <a:bodyPr/>
        <a:lstStyle/>
        <a:p>
          <a:endParaRPr lang="fr-FR" sz="2400" b="1"/>
        </a:p>
      </dgm:t>
    </dgm:pt>
    <dgm:pt modelId="{CFA27C84-E32C-6F48-A057-F108CAD88E6A}" type="pres">
      <dgm:prSet presAssocID="{3E5D6A5C-450A-C845-8078-87FE9B5B5613}" presName="vert0" presStyleCnt="0">
        <dgm:presLayoutVars>
          <dgm:dir/>
          <dgm:animOne val="branch"/>
          <dgm:animLvl val="lvl"/>
        </dgm:presLayoutVars>
      </dgm:prSet>
      <dgm:spPr/>
    </dgm:pt>
    <dgm:pt modelId="{1123E22E-1AD2-4943-9208-FCD9560F3325}" type="pres">
      <dgm:prSet presAssocID="{4248608E-EE48-5249-BB67-44452D53110E}" presName="thickLine" presStyleLbl="alignNode1" presStyleIdx="0" presStyleCnt="1"/>
      <dgm:spPr/>
    </dgm:pt>
    <dgm:pt modelId="{3EAB1680-AE07-AA4B-A815-1953CB2E20D8}" type="pres">
      <dgm:prSet presAssocID="{4248608E-EE48-5249-BB67-44452D53110E}" presName="horz1" presStyleCnt="0"/>
      <dgm:spPr/>
    </dgm:pt>
    <dgm:pt modelId="{2533B46B-5D5A-314F-9947-FB3E55C5AB99}" type="pres">
      <dgm:prSet presAssocID="{4248608E-EE48-5249-BB67-44452D53110E}" presName="tx1" presStyleLbl="revTx" presStyleIdx="0" presStyleCnt="1" custScaleY="39526" custLinFactNeighborX="100" custLinFactNeighborY="-26578"/>
      <dgm:spPr/>
    </dgm:pt>
    <dgm:pt modelId="{FEC7A33F-A59D-E448-A139-6259CBA77DDB}" type="pres">
      <dgm:prSet presAssocID="{4248608E-EE48-5249-BB67-44452D53110E}" presName="vert1" presStyleCnt="0"/>
      <dgm:spPr/>
    </dgm:pt>
  </dgm:ptLst>
  <dgm:cxnLst>
    <dgm:cxn modelId="{1329EA00-50CE-DC47-A73C-890C8BA8477A}" srcId="{3E5D6A5C-450A-C845-8078-87FE9B5B5613}" destId="{4248608E-EE48-5249-BB67-44452D53110E}" srcOrd="0" destOrd="0" parTransId="{E1C60E36-BE67-6948-B62E-0B7D780F1DEB}" sibTransId="{454D8ADF-BB83-0747-90EA-2554C750F2FD}"/>
    <dgm:cxn modelId="{B9CD122A-AF68-C44D-98E9-A5C04B31118D}" type="presOf" srcId="{4248608E-EE48-5249-BB67-44452D53110E}" destId="{2533B46B-5D5A-314F-9947-FB3E55C5AB99}" srcOrd="0" destOrd="0" presId="urn:microsoft.com/office/officeart/2008/layout/LinedList"/>
    <dgm:cxn modelId="{5EC424A3-9579-9C48-8D9E-9787469DC5B3}" type="presOf" srcId="{3E5D6A5C-450A-C845-8078-87FE9B5B5613}" destId="{CFA27C84-E32C-6F48-A057-F108CAD88E6A}" srcOrd="0" destOrd="0" presId="urn:microsoft.com/office/officeart/2008/layout/LinedList"/>
    <dgm:cxn modelId="{2210F8E1-BC6A-DC43-921E-4741153903E7}" type="presParOf" srcId="{CFA27C84-E32C-6F48-A057-F108CAD88E6A}" destId="{1123E22E-1AD2-4943-9208-FCD9560F3325}" srcOrd="0" destOrd="0" presId="urn:microsoft.com/office/officeart/2008/layout/LinedList"/>
    <dgm:cxn modelId="{8F2CCE2F-CE35-9840-849D-E5FCCADBD552}" type="presParOf" srcId="{CFA27C84-E32C-6F48-A057-F108CAD88E6A}" destId="{3EAB1680-AE07-AA4B-A815-1953CB2E20D8}" srcOrd="1" destOrd="0" presId="urn:microsoft.com/office/officeart/2008/layout/LinedList"/>
    <dgm:cxn modelId="{0C9FC749-1B32-F447-8861-A4C3AB0169E4}" type="presParOf" srcId="{3EAB1680-AE07-AA4B-A815-1953CB2E20D8}" destId="{2533B46B-5D5A-314F-9947-FB3E55C5AB99}" srcOrd="0" destOrd="0" presId="urn:microsoft.com/office/officeart/2008/layout/LinedList"/>
    <dgm:cxn modelId="{33F9F51D-D9CA-2748-8655-EA056C8A35E3}" type="presParOf" srcId="{3EAB1680-AE07-AA4B-A815-1953CB2E20D8}" destId="{FEC7A33F-A59D-E448-A139-6259CBA77DD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5D6A5C-450A-C845-8078-87FE9B5B5613}" type="doc">
      <dgm:prSet loTypeId="urn:microsoft.com/office/officeart/2008/layout/LinedList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4248608E-EE48-5249-BB67-44452D53110E}">
      <dgm:prSet custT="1"/>
      <dgm:spPr/>
      <dgm:t>
        <a:bodyPr/>
        <a:lstStyle/>
        <a:p>
          <a:pPr algn="just"/>
          <a:r>
            <a:rPr lang="fr-FR" sz="4400" b="1" dirty="0">
              <a:solidFill>
                <a:srgbClr val="C00000"/>
              </a:solidFill>
            </a:rPr>
            <a:t>1) Partager une expérimentation pour apprendre avec l’IA</a:t>
          </a:r>
        </a:p>
      </dgm:t>
    </dgm:pt>
    <dgm:pt modelId="{E1C60E36-BE67-6948-B62E-0B7D780F1DEB}" type="parTrans" cxnId="{1329EA00-50CE-DC47-A73C-890C8BA8477A}">
      <dgm:prSet/>
      <dgm:spPr/>
      <dgm:t>
        <a:bodyPr/>
        <a:lstStyle/>
        <a:p>
          <a:endParaRPr lang="fr-FR" sz="2800" b="1"/>
        </a:p>
      </dgm:t>
    </dgm:pt>
    <dgm:pt modelId="{454D8ADF-BB83-0747-90EA-2554C750F2FD}" type="sibTrans" cxnId="{1329EA00-50CE-DC47-A73C-890C8BA8477A}">
      <dgm:prSet/>
      <dgm:spPr/>
      <dgm:t>
        <a:bodyPr/>
        <a:lstStyle/>
        <a:p>
          <a:endParaRPr lang="fr-FR" sz="2800" b="1"/>
        </a:p>
      </dgm:t>
    </dgm:pt>
    <dgm:pt modelId="{CFA27C84-E32C-6F48-A057-F108CAD88E6A}" type="pres">
      <dgm:prSet presAssocID="{3E5D6A5C-450A-C845-8078-87FE9B5B5613}" presName="vert0" presStyleCnt="0">
        <dgm:presLayoutVars>
          <dgm:dir/>
          <dgm:animOne val="branch"/>
          <dgm:animLvl val="lvl"/>
        </dgm:presLayoutVars>
      </dgm:prSet>
      <dgm:spPr/>
    </dgm:pt>
    <dgm:pt modelId="{1123E22E-1AD2-4943-9208-FCD9560F3325}" type="pres">
      <dgm:prSet presAssocID="{4248608E-EE48-5249-BB67-44452D53110E}" presName="thickLine" presStyleLbl="alignNode1" presStyleIdx="0" presStyleCnt="1"/>
      <dgm:spPr/>
    </dgm:pt>
    <dgm:pt modelId="{3EAB1680-AE07-AA4B-A815-1953CB2E20D8}" type="pres">
      <dgm:prSet presAssocID="{4248608E-EE48-5249-BB67-44452D53110E}" presName="horz1" presStyleCnt="0"/>
      <dgm:spPr/>
    </dgm:pt>
    <dgm:pt modelId="{2533B46B-5D5A-314F-9947-FB3E55C5AB99}" type="pres">
      <dgm:prSet presAssocID="{4248608E-EE48-5249-BB67-44452D53110E}" presName="tx1" presStyleLbl="revTx" presStyleIdx="0" presStyleCnt="1" custScaleY="39526"/>
      <dgm:spPr/>
    </dgm:pt>
    <dgm:pt modelId="{FEC7A33F-A59D-E448-A139-6259CBA77DDB}" type="pres">
      <dgm:prSet presAssocID="{4248608E-EE48-5249-BB67-44452D53110E}" presName="vert1" presStyleCnt="0"/>
      <dgm:spPr/>
    </dgm:pt>
  </dgm:ptLst>
  <dgm:cxnLst>
    <dgm:cxn modelId="{1329EA00-50CE-DC47-A73C-890C8BA8477A}" srcId="{3E5D6A5C-450A-C845-8078-87FE9B5B5613}" destId="{4248608E-EE48-5249-BB67-44452D53110E}" srcOrd="0" destOrd="0" parTransId="{E1C60E36-BE67-6948-B62E-0B7D780F1DEB}" sibTransId="{454D8ADF-BB83-0747-90EA-2554C750F2FD}"/>
    <dgm:cxn modelId="{B9CD122A-AF68-C44D-98E9-A5C04B31118D}" type="presOf" srcId="{4248608E-EE48-5249-BB67-44452D53110E}" destId="{2533B46B-5D5A-314F-9947-FB3E55C5AB99}" srcOrd="0" destOrd="0" presId="urn:microsoft.com/office/officeart/2008/layout/LinedList"/>
    <dgm:cxn modelId="{5EC424A3-9579-9C48-8D9E-9787469DC5B3}" type="presOf" srcId="{3E5D6A5C-450A-C845-8078-87FE9B5B5613}" destId="{CFA27C84-E32C-6F48-A057-F108CAD88E6A}" srcOrd="0" destOrd="0" presId="urn:microsoft.com/office/officeart/2008/layout/LinedList"/>
    <dgm:cxn modelId="{2210F8E1-BC6A-DC43-921E-4741153903E7}" type="presParOf" srcId="{CFA27C84-E32C-6F48-A057-F108CAD88E6A}" destId="{1123E22E-1AD2-4943-9208-FCD9560F3325}" srcOrd="0" destOrd="0" presId="urn:microsoft.com/office/officeart/2008/layout/LinedList"/>
    <dgm:cxn modelId="{8F2CCE2F-CE35-9840-849D-E5FCCADBD552}" type="presParOf" srcId="{CFA27C84-E32C-6F48-A057-F108CAD88E6A}" destId="{3EAB1680-AE07-AA4B-A815-1953CB2E20D8}" srcOrd="1" destOrd="0" presId="urn:microsoft.com/office/officeart/2008/layout/LinedList"/>
    <dgm:cxn modelId="{0C9FC749-1B32-F447-8861-A4C3AB0169E4}" type="presParOf" srcId="{3EAB1680-AE07-AA4B-A815-1953CB2E20D8}" destId="{2533B46B-5D5A-314F-9947-FB3E55C5AB99}" srcOrd="0" destOrd="0" presId="urn:microsoft.com/office/officeart/2008/layout/LinedList"/>
    <dgm:cxn modelId="{33F9F51D-D9CA-2748-8655-EA056C8A35E3}" type="presParOf" srcId="{3EAB1680-AE07-AA4B-A815-1953CB2E20D8}" destId="{FEC7A33F-A59D-E448-A139-6259CBA77DD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3E5D6A5C-450A-C845-8078-87FE9B5B5613}" type="doc">
      <dgm:prSet loTypeId="urn:microsoft.com/office/officeart/2008/layout/LinedList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4248608E-EE48-5249-BB67-44452D53110E}">
      <dgm:prSet custT="1"/>
      <dgm:spPr/>
      <dgm:t>
        <a:bodyPr/>
        <a:lstStyle/>
        <a:p>
          <a:pPr algn="just"/>
          <a:r>
            <a:rPr lang="fr-FR" sz="4400" b="1" dirty="0">
              <a:solidFill>
                <a:srgbClr val="C00000"/>
              </a:solidFill>
            </a:rPr>
            <a:t>4) Générer un jeu crée par l’IA pour vos séances de cours</a:t>
          </a:r>
        </a:p>
      </dgm:t>
    </dgm:pt>
    <dgm:pt modelId="{E1C60E36-BE67-6948-B62E-0B7D780F1DEB}" type="parTrans" cxnId="{1329EA00-50CE-DC47-A73C-890C8BA8477A}">
      <dgm:prSet/>
      <dgm:spPr/>
      <dgm:t>
        <a:bodyPr/>
        <a:lstStyle/>
        <a:p>
          <a:endParaRPr lang="fr-FR" sz="2800" b="1"/>
        </a:p>
      </dgm:t>
    </dgm:pt>
    <dgm:pt modelId="{454D8ADF-BB83-0747-90EA-2554C750F2FD}" type="sibTrans" cxnId="{1329EA00-50CE-DC47-A73C-890C8BA8477A}">
      <dgm:prSet/>
      <dgm:spPr/>
      <dgm:t>
        <a:bodyPr/>
        <a:lstStyle/>
        <a:p>
          <a:endParaRPr lang="fr-FR" sz="2800" b="1"/>
        </a:p>
      </dgm:t>
    </dgm:pt>
    <dgm:pt modelId="{CFA27C84-E32C-6F48-A057-F108CAD88E6A}" type="pres">
      <dgm:prSet presAssocID="{3E5D6A5C-450A-C845-8078-87FE9B5B5613}" presName="vert0" presStyleCnt="0">
        <dgm:presLayoutVars>
          <dgm:dir/>
          <dgm:animOne val="branch"/>
          <dgm:animLvl val="lvl"/>
        </dgm:presLayoutVars>
      </dgm:prSet>
      <dgm:spPr/>
    </dgm:pt>
    <dgm:pt modelId="{1123E22E-1AD2-4943-9208-FCD9560F3325}" type="pres">
      <dgm:prSet presAssocID="{4248608E-EE48-5249-BB67-44452D53110E}" presName="thickLine" presStyleLbl="alignNode1" presStyleIdx="0" presStyleCnt="1"/>
      <dgm:spPr/>
    </dgm:pt>
    <dgm:pt modelId="{3EAB1680-AE07-AA4B-A815-1953CB2E20D8}" type="pres">
      <dgm:prSet presAssocID="{4248608E-EE48-5249-BB67-44452D53110E}" presName="horz1" presStyleCnt="0"/>
      <dgm:spPr/>
    </dgm:pt>
    <dgm:pt modelId="{2533B46B-5D5A-314F-9947-FB3E55C5AB99}" type="pres">
      <dgm:prSet presAssocID="{4248608E-EE48-5249-BB67-44452D53110E}" presName="tx1" presStyleLbl="revTx" presStyleIdx="0" presStyleCnt="1" custScaleY="39526"/>
      <dgm:spPr/>
    </dgm:pt>
    <dgm:pt modelId="{FEC7A33F-A59D-E448-A139-6259CBA77DDB}" type="pres">
      <dgm:prSet presAssocID="{4248608E-EE48-5249-BB67-44452D53110E}" presName="vert1" presStyleCnt="0"/>
      <dgm:spPr/>
    </dgm:pt>
  </dgm:ptLst>
  <dgm:cxnLst>
    <dgm:cxn modelId="{1329EA00-50CE-DC47-A73C-890C8BA8477A}" srcId="{3E5D6A5C-450A-C845-8078-87FE9B5B5613}" destId="{4248608E-EE48-5249-BB67-44452D53110E}" srcOrd="0" destOrd="0" parTransId="{E1C60E36-BE67-6948-B62E-0B7D780F1DEB}" sibTransId="{454D8ADF-BB83-0747-90EA-2554C750F2FD}"/>
    <dgm:cxn modelId="{B9CD122A-AF68-C44D-98E9-A5C04B31118D}" type="presOf" srcId="{4248608E-EE48-5249-BB67-44452D53110E}" destId="{2533B46B-5D5A-314F-9947-FB3E55C5AB99}" srcOrd="0" destOrd="0" presId="urn:microsoft.com/office/officeart/2008/layout/LinedList"/>
    <dgm:cxn modelId="{5EC424A3-9579-9C48-8D9E-9787469DC5B3}" type="presOf" srcId="{3E5D6A5C-450A-C845-8078-87FE9B5B5613}" destId="{CFA27C84-E32C-6F48-A057-F108CAD88E6A}" srcOrd="0" destOrd="0" presId="urn:microsoft.com/office/officeart/2008/layout/LinedList"/>
    <dgm:cxn modelId="{2210F8E1-BC6A-DC43-921E-4741153903E7}" type="presParOf" srcId="{CFA27C84-E32C-6F48-A057-F108CAD88E6A}" destId="{1123E22E-1AD2-4943-9208-FCD9560F3325}" srcOrd="0" destOrd="0" presId="urn:microsoft.com/office/officeart/2008/layout/LinedList"/>
    <dgm:cxn modelId="{8F2CCE2F-CE35-9840-849D-E5FCCADBD552}" type="presParOf" srcId="{CFA27C84-E32C-6F48-A057-F108CAD88E6A}" destId="{3EAB1680-AE07-AA4B-A815-1953CB2E20D8}" srcOrd="1" destOrd="0" presId="urn:microsoft.com/office/officeart/2008/layout/LinedList"/>
    <dgm:cxn modelId="{0C9FC749-1B32-F447-8861-A4C3AB0169E4}" type="presParOf" srcId="{3EAB1680-AE07-AA4B-A815-1953CB2E20D8}" destId="{2533B46B-5D5A-314F-9947-FB3E55C5AB99}" srcOrd="0" destOrd="0" presId="urn:microsoft.com/office/officeart/2008/layout/LinedList"/>
    <dgm:cxn modelId="{33F9F51D-D9CA-2748-8655-EA056C8A35E3}" type="presParOf" srcId="{3EAB1680-AE07-AA4B-A815-1953CB2E20D8}" destId="{FEC7A33F-A59D-E448-A139-6259CBA77DD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3E5D6A5C-450A-C845-8078-87FE9B5B5613}" type="doc">
      <dgm:prSet loTypeId="urn:microsoft.com/office/officeart/2008/layout/LinedList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4248608E-EE48-5249-BB67-44452D53110E}">
      <dgm:prSet custT="1"/>
      <dgm:spPr/>
      <dgm:t>
        <a:bodyPr/>
        <a:lstStyle/>
        <a:p>
          <a:pPr algn="just"/>
          <a:r>
            <a:rPr lang="fr-FR" sz="4000" b="1" dirty="0">
              <a:solidFill>
                <a:srgbClr val="C00000"/>
              </a:solidFill>
            </a:rPr>
            <a:t>Lancez-vous : générez</a:t>
          </a:r>
          <a:r>
            <a:rPr lang="fr-FR" sz="4000" b="1" baseline="0" dirty="0">
              <a:solidFill>
                <a:srgbClr val="C00000"/>
              </a:solidFill>
            </a:rPr>
            <a:t> un jeu pour vos élèves avec l’IA !</a:t>
          </a:r>
          <a:endParaRPr lang="fr-FR" sz="4000" b="1" dirty="0">
            <a:solidFill>
              <a:srgbClr val="C00000"/>
            </a:solidFill>
          </a:endParaRPr>
        </a:p>
      </dgm:t>
    </dgm:pt>
    <dgm:pt modelId="{E1C60E36-BE67-6948-B62E-0B7D780F1DEB}" type="parTrans" cxnId="{1329EA00-50CE-DC47-A73C-890C8BA8477A}">
      <dgm:prSet/>
      <dgm:spPr/>
      <dgm:t>
        <a:bodyPr/>
        <a:lstStyle/>
        <a:p>
          <a:endParaRPr lang="fr-FR" sz="2400" b="1"/>
        </a:p>
      </dgm:t>
    </dgm:pt>
    <dgm:pt modelId="{454D8ADF-BB83-0747-90EA-2554C750F2FD}" type="sibTrans" cxnId="{1329EA00-50CE-DC47-A73C-890C8BA8477A}">
      <dgm:prSet/>
      <dgm:spPr/>
      <dgm:t>
        <a:bodyPr/>
        <a:lstStyle/>
        <a:p>
          <a:endParaRPr lang="fr-FR" sz="2400" b="1"/>
        </a:p>
      </dgm:t>
    </dgm:pt>
    <dgm:pt modelId="{CFA27C84-E32C-6F48-A057-F108CAD88E6A}" type="pres">
      <dgm:prSet presAssocID="{3E5D6A5C-450A-C845-8078-87FE9B5B5613}" presName="vert0" presStyleCnt="0">
        <dgm:presLayoutVars>
          <dgm:dir/>
          <dgm:animOne val="branch"/>
          <dgm:animLvl val="lvl"/>
        </dgm:presLayoutVars>
      </dgm:prSet>
      <dgm:spPr/>
    </dgm:pt>
    <dgm:pt modelId="{1123E22E-1AD2-4943-9208-FCD9560F3325}" type="pres">
      <dgm:prSet presAssocID="{4248608E-EE48-5249-BB67-44452D53110E}" presName="thickLine" presStyleLbl="alignNode1" presStyleIdx="0" presStyleCnt="1"/>
      <dgm:spPr/>
    </dgm:pt>
    <dgm:pt modelId="{3EAB1680-AE07-AA4B-A815-1953CB2E20D8}" type="pres">
      <dgm:prSet presAssocID="{4248608E-EE48-5249-BB67-44452D53110E}" presName="horz1" presStyleCnt="0"/>
      <dgm:spPr/>
    </dgm:pt>
    <dgm:pt modelId="{2533B46B-5D5A-314F-9947-FB3E55C5AB99}" type="pres">
      <dgm:prSet presAssocID="{4248608E-EE48-5249-BB67-44452D53110E}" presName="tx1" presStyleLbl="revTx" presStyleIdx="0" presStyleCnt="1" custScaleY="39526" custLinFactNeighborX="100" custLinFactNeighborY="-26578"/>
      <dgm:spPr/>
    </dgm:pt>
    <dgm:pt modelId="{FEC7A33F-A59D-E448-A139-6259CBA77DDB}" type="pres">
      <dgm:prSet presAssocID="{4248608E-EE48-5249-BB67-44452D53110E}" presName="vert1" presStyleCnt="0"/>
      <dgm:spPr/>
    </dgm:pt>
  </dgm:ptLst>
  <dgm:cxnLst>
    <dgm:cxn modelId="{1329EA00-50CE-DC47-A73C-890C8BA8477A}" srcId="{3E5D6A5C-450A-C845-8078-87FE9B5B5613}" destId="{4248608E-EE48-5249-BB67-44452D53110E}" srcOrd="0" destOrd="0" parTransId="{E1C60E36-BE67-6948-B62E-0B7D780F1DEB}" sibTransId="{454D8ADF-BB83-0747-90EA-2554C750F2FD}"/>
    <dgm:cxn modelId="{B9CD122A-AF68-C44D-98E9-A5C04B31118D}" type="presOf" srcId="{4248608E-EE48-5249-BB67-44452D53110E}" destId="{2533B46B-5D5A-314F-9947-FB3E55C5AB99}" srcOrd="0" destOrd="0" presId="urn:microsoft.com/office/officeart/2008/layout/LinedList"/>
    <dgm:cxn modelId="{5EC424A3-9579-9C48-8D9E-9787469DC5B3}" type="presOf" srcId="{3E5D6A5C-450A-C845-8078-87FE9B5B5613}" destId="{CFA27C84-E32C-6F48-A057-F108CAD88E6A}" srcOrd="0" destOrd="0" presId="urn:microsoft.com/office/officeart/2008/layout/LinedList"/>
    <dgm:cxn modelId="{2210F8E1-BC6A-DC43-921E-4741153903E7}" type="presParOf" srcId="{CFA27C84-E32C-6F48-A057-F108CAD88E6A}" destId="{1123E22E-1AD2-4943-9208-FCD9560F3325}" srcOrd="0" destOrd="0" presId="urn:microsoft.com/office/officeart/2008/layout/LinedList"/>
    <dgm:cxn modelId="{8F2CCE2F-CE35-9840-849D-E5FCCADBD552}" type="presParOf" srcId="{CFA27C84-E32C-6F48-A057-F108CAD88E6A}" destId="{3EAB1680-AE07-AA4B-A815-1953CB2E20D8}" srcOrd="1" destOrd="0" presId="urn:microsoft.com/office/officeart/2008/layout/LinedList"/>
    <dgm:cxn modelId="{0C9FC749-1B32-F447-8861-A4C3AB0169E4}" type="presParOf" srcId="{3EAB1680-AE07-AA4B-A815-1953CB2E20D8}" destId="{2533B46B-5D5A-314F-9947-FB3E55C5AB99}" srcOrd="0" destOrd="0" presId="urn:microsoft.com/office/officeart/2008/layout/LinedList"/>
    <dgm:cxn modelId="{33F9F51D-D9CA-2748-8655-EA056C8A35E3}" type="presParOf" srcId="{3EAB1680-AE07-AA4B-A815-1953CB2E20D8}" destId="{FEC7A33F-A59D-E448-A139-6259CBA77DD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3E5D6A5C-450A-C845-8078-87FE9B5B5613}" type="doc">
      <dgm:prSet loTypeId="urn:microsoft.com/office/officeart/2008/layout/SquareAccentList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4248608E-EE48-5249-BB67-44452D53110E}">
      <dgm:prSet custT="1"/>
      <dgm:spPr/>
      <dgm:t>
        <a:bodyPr/>
        <a:lstStyle/>
        <a:p>
          <a:pPr algn="just"/>
          <a:r>
            <a:rPr lang="fr-FR" sz="2400" b="1" dirty="0">
              <a:solidFill>
                <a:srgbClr val="C00000"/>
              </a:solidFill>
            </a:rPr>
            <a:t>Avez-vous réussi à créer votre jeu ? </a:t>
          </a:r>
        </a:p>
      </dgm:t>
    </dgm:pt>
    <dgm:pt modelId="{E1C60E36-BE67-6948-B62E-0B7D780F1DEB}" type="parTrans" cxnId="{1329EA00-50CE-DC47-A73C-890C8BA8477A}">
      <dgm:prSet/>
      <dgm:spPr/>
      <dgm:t>
        <a:bodyPr/>
        <a:lstStyle/>
        <a:p>
          <a:endParaRPr lang="fr-FR" sz="2400" b="1"/>
        </a:p>
      </dgm:t>
    </dgm:pt>
    <dgm:pt modelId="{454D8ADF-BB83-0747-90EA-2554C750F2FD}" type="sibTrans" cxnId="{1329EA00-50CE-DC47-A73C-890C8BA8477A}">
      <dgm:prSet/>
      <dgm:spPr/>
      <dgm:t>
        <a:bodyPr/>
        <a:lstStyle/>
        <a:p>
          <a:endParaRPr lang="fr-FR" sz="2400" b="1"/>
        </a:p>
      </dgm:t>
    </dgm:pt>
    <dgm:pt modelId="{EEE1B8DF-0424-E246-BBD2-619A1A3E179A}">
      <dgm:prSet custT="1"/>
      <dgm:spPr/>
      <dgm:t>
        <a:bodyPr/>
        <a:lstStyle/>
        <a:p>
          <a:pPr algn="just"/>
          <a:r>
            <a:rPr lang="fr-FR" sz="2400" b="1" dirty="0">
              <a:solidFill>
                <a:srgbClr val="C00000"/>
              </a:solidFill>
            </a:rPr>
            <a:t>Avez-vous des idées pour apprendre avec l’IA avec vos élèves/étudiants ? </a:t>
          </a:r>
        </a:p>
      </dgm:t>
    </dgm:pt>
    <dgm:pt modelId="{B107D33A-FFB0-3946-82CF-2DF583311283}" type="parTrans" cxnId="{BD75859A-3DD7-8141-A244-31D1B2225F62}">
      <dgm:prSet/>
      <dgm:spPr/>
      <dgm:t>
        <a:bodyPr/>
        <a:lstStyle/>
        <a:p>
          <a:endParaRPr lang="fr-FR" sz="2400"/>
        </a:p>
      </dgm:t>
    </dgm:pt>
    <dgm:pt modelId="{75DC241A-C1EA-4F46-BEDE-5A4F53785CCF}" type="sibTrans" cxnId="{BD75859A-3DD7-8141-A244-31D1B2225F62}">
      <dgm:prSet/>
      <dgm:spPr/>
      <dgm:t>
        <a:bodyPr/>
        <a:lstStyle/>
        <a:p>
          <a:endParaRPr lang="fr-FR" sz="2400"/>
        </a:p>
      </dgm:t>
    </dgm:pt>
    <dgm:pt modelId="{356F7DDA-9BEE-B246-8720-622345739886}" type="pres">
      <dgm:prSet presAssocID="{3E5D6A5C-450A-C845-8078-87FE9B5B5613}" presName="layout" presStyleCnt="0">
        <dgm:presLayoutVars>
          <dgm:chMax/>
          <dgm:chPref/>
          <dgm:dir/>
          <dgm:resizeHandles/>
        </dgm:presLayoutVars>
      </dgm:prSet>
      <dgm:spPr/>
    </dgm:pt>
    <dgm:pt modelId="{76090CA4-8E1C-2946-91A6-DAAA5FBF5CD7}" type="pres">
      <dgm:prSet presAssocID="{4248608E-EE48-5249-BB67-44452D53110E}" presName="root" presStyleCnt="0">
        <dgm:presLayoutVars>
          <dgm:chMax/>
          <dgm:chPref/>
        </dgm:presLayoutVars>
      </dgm:prSet>
      <dgm:spPr/>
    </dgm:pt>
    <dgm:pt modelId="{C9968915-E8F1-9248-95CA-61D29C12F2ED}" type="pres">
      <dgm:prSet presAssocID="{4248608E-EE48-5249-BB67-44452D53110E}" presName="rootComposite" presStyleCnt="0">
        <dgm:presLayoutVars/>
      </dgm:prSet>
      <dgm:spPr/>
    </dgm:pt>
    <dgm:pt modelId="{12EF085B-CC7C-D94D-AE9B-C26D6225ED6E}" type="pres">
      <dgm:prSet presAssocID="{4248608E-EE48-5249-BB67-44452D53110E}" presName="ParentAccent" presStyleLbl="alignNode1" presStyleIdx="0" presStyleCnt="2"/>
      <dgm:spPr/>
    </dgm:pt>
    <dgm:pt modelId="{6D4F35D3-9C97-764F-9234-23BE759C4880}" type="pres">
      <dgm:prSet presAssocID="{4248608E-EE48-5249-BB67-44452D53110E}" presName="ParentSmallAccent" presStyleLbl="fgAcc1" presStyleIdx="0" presStyleCnt="2"/>
      <dgm:spPr/>
    </dgm:pt>
    <dgm:pt modelId="{E752A6A5-BACD-4F4A-964C-0258AF52720B}" type="pres">
      <dgm:prSet presAssocID="{4248608E-EE48-5249-BB67-44452D53110E}" presName="Parent" presStyleLbl="revTx" presStyleIdx="0" presStyleCnt="2">
        <dgm:presLayoutVars>
          <dgm:chMax/>
          <dgm:chPref val="4"/>
          <dgm:bulletEnabled val="1"/>
        </dgm:presLayoutVars>
      </dgm:prSet>
      <dgm:spPr/>
    </dgm:pt>
    <dgm:pt modelId="{5CD1F134-3CED-0940-9E55-196E1B061257}" type="pres">
      <dgm:prSet presAssocID="{4248608E-EE48-5249-BB67-44452D53110E}" presName="childShape" presStyleCnt="0">
        <dgm:presLayoutVars>
          <dgm:chMax val="0"/>
          <dgm:chPref val="0"/>
        </dgm:presLayoutVars>
      </dgm:prSet>
      <dgm:spPr/>
    </dgm:pt>
    <dgm:pt modelId="{AACDF7D3-855B-9E46-9755-307EBDA3D37D}" type="pres">
      <dgm:prSet presAssocID="{EEE1B8DF-0424-E246-BBD2-619A1A3E179A}" presName="root" presStyleCnt="0">
        <dgm:presLayoutVars>
          <dgm:chMax/>
          <dgm:chPref/>
        </dgm:presLayoutVars>
      </dgm:prSet>
      <dgm:spPr/>
    </dgm:pt>
    <dgm:pt modelId="{A76451AF-AD0E-844C-A400-3C7A027E5F68}" type="pres">
      <dgm:prSet presAssocID="{EEE1B8DF-0424-E246-BBD2-619A1A3E179A}" presName="rootComposite" presStyleCnt="0">
        <dgm:presLayoutVars/>
      </dgm:prSet>
      <dgm:spPr/>
    </dgm:pt>
    <dgm:pt modelId="{ECD8BDF5-35BF-DB46-B928-A269ADE5222D}" type="pres">
      <dgm:prSet presAssocID="{EEE1B8DF-0424-E246-BBD2-619A1A3E179A}" presName="ParentAccent" presStyleLbl="alignNode1" presStyleIdx="1" presStyleCnt="2"/>
      <dgm:spPr/>
    </dgm:pt>
    <dgm:pt modelId="{3FA818BE-1082-1643-A091-0E09D5B83E15}" type="pres">
      <dgm:prSet presAssocID="{EEE1B8DF-0424-E246-BBD2-619A1A3E179A}" presName="ParentSmallAccent" presStyleLbl="fgAcc1" presStyleIdx="1" presStyleCnt="2"/>
      <dgm:spPr/>
    </dgm:pt>
    <dgm:pt modelId="{7E76449F-9F02-5A45-A5BD-32A9D6570FA1}" type="pres">
      <dgm:prSet presAssocID="{EEE1B8DF-0424-E246-BBD2-619A1A3E179A}" presName="Parent" presStyleLbl="revTx" presStyleIdx="1" presStyleCnt="2">
        <dgm:presLayoutVars>
          <dgm:chMax/>
          <dgm:chPref val="4"/>
          <dgm:bulletEnabled val="1"/>
        </dgm:presLayoutVars>
      </dgm:prSet>
      <dgm:spPr/>
    </dgm:pt>
    <dgm:pt modelId="{3A76E41B-64A8-D049-8864-853ED8BC1E83}" type="pres">
      <dgm:prSet presAssocID="{EEE1B8DF-0424-E246-BBD2-619A1A3E179A}" presName="childShape" presStyleCnt="0">
        <dgm:presLayoutVars>
          <dgm:chMax val="0"/>
          <dgm:chPref val="0"/>
        </dgm:presLayoutVars>
      </dgm:prSet>
      <dgm:spPr/>
    </dgm:pt>
  </dgm:ptLst>
  <dgm:cxnLst>
    <dgm:cxn modelId="{1329EA00-50CE-DC47-A73C-890C8BA8477A}" srcId="{3E5D6A5C-450A-C845-8078-87FE9B5B5613}" destId="{4248608E-EE48-5249-BB67-44452D53110E}" srcOrd="0" destOrd="0" parTransId="{E1C60E36-BE67-6948-B62E-0B7D780F1DEB}" sibTransId="{454D8ADF-BB83-0747-90EA-2554C750F2FD}"/>
    <dgm:cxn modelId="{C4114D33-2B42-4840-881B-AAD45AF323FA}" type="presOf" srcId="{3E5D6A5C-450A-C845-8078-87FE9B5B5613}" destId="{356F7DDA-9BEE-B246-8720-622345739886}" srcOrd="0" destOrd="0" presId="urn:microsoft.com/office/officeart/2008/layout/SquareAccentList"/>
    <dgm:cxn modelId="{C505B248-C9B2-0A46-822A-CF3E7B345ABC}" type="presOf" srcId="{EEE1B8DF-0424-E246-BBD2-619A1A3E179A}" destId="{7E76449F-9F02-5A45-A5BD-32A9D6570FA1}" srcOrd="0" destOrd="0" presId="urn:microsoft.com/office/officeart/2008/layout/SquareAccentList"/>
    <dgm:cxn modelId="{BD75859A-3DD7-8141-A244-31D1B2225F62}" srcId="{3E5D6A5C-450A-C845-8078-87FE9B5B5613}" destId="{EEE1B8DF-0424-E246-BBD2-619A1A3E179A}" srcOrd="1" destOrd="0" parTransId="{B107D33A-FFB0-3946-82CF-2DF583311283}" sibTransId="{75DC241A-C1EA-4F46-BEDE-5A4F53785CCF}"/>
    <dgm:cxn modelId="{B5E3D8E8-4D6A-A44B-9CAF-EA81B4A5B110}" type="presOf" srcId="{4248608E-EE48-5249-BB67-44452D53110E}" destId="{E752A6A5-BACD-4F4A-964C-0258AF52720B}" srcOrd="0" destOrd="0" presId="urn:microsoft.com/office/officeart/2008/layout/SquareAccentList"/>
    <dgm:cxn modelId="{7EB6687C-425A-0545-B47F-28F679665C4C}" type="presParOf" srcId="{356F7DDA-9BEE-B246-8720-622345739886}" destId="{76090CA4-8E1C-2946-91A6-DAAA5FBF5CD7}" srcOrd="0" destOrd="0" presId="urn:microsoft.com/office/officeart/2008/layout/SquareAccentList"/>
    <dgm:cxn modelId="{5B020D16-3B5E-974D-A055-BB543B812F6C}" type="presParOf" srcId="{76090CA4-8E1C-2946-91A6-DAAA5FBF5CD7}" destId="{C9968915-E8F1-9248-95CA-61D29C12F2ED}" srcOrd="0" destOrd="0" presId="urn:microsoft.com/office/officeart/2008/layout/SquareAccentList"/>
    <dgm:cxn modelId="{D330F664-E14B-E645-81D5-364AE4DD7967}" type="presParOf" srcId="{C9968915-E8F1-9248-95CA-61D29C12F2ED}" destId="{12EF085B-CC7C-D94D-AE9B-C26D6225ED6E}" srcOrd="0" destOrd="0" presId="urn:microsoft.com/office/officeart/2008/layout/SquareAccentList"/>
    <dgm:cxn modelId="{4B8EF718-1267-264A-AA75-1F6D601425A8}" type="presParOf" srcId="{C9968915-E8F1-9248-95CA-61D29C12F2ED}" destId="{6D4F35D3-9C97-764F-9234-23BE759C4880}" srcOrd="1" destOrd="0" presId="urn:microsoft.com/office/officeart/2008/layout/SquareAccentList"/>
    <dgm:cxn modelId="{D5248CD6-3705-BE40-834D-0656D4ACC7C4}" type="presParOf" srcId="{C9968915-E8F1-9248-95CA-61D29C12F2ED}" destId="{E752A6A5-BACD-4F4A-964C-0258AF52720B}" srcOrd="2" destOrd="0" presId="urn:microsoft.com/office/officeart/2008/layout/SquareAccentList"/>
    <dgm:cxn modelId="{30E27B51-19BB-ED4F-A9D7-A9060E77281F}" type="presParOf" srcId="{76090CA4-8E1C-2946-91A6-DAAA5FBF5CD7}" destId="{5CD1F134-3CED-0940-9E55-196E1B061257}" srcOrd="1" destOrd="0" presId="urn:microsoft.com/office/officeart/2008/layout/SquareAccentList"/>
    <dgm:cxn modelId="{DACC05EC-C861-D445-AF22-0D2A51BF4E90}" type="presParOf" srcId="{356F7DDA-9BEE-B246-8720-622345739886}" destId="{AACDF7D3-855B-9E46-9755-307EBDA3D37D}" srcOrd="1" destOrd="0" presId="urn:microsoft.com/office/officeart/2008/layout/SquareAccentList"/>
    <dgm:cxn modelId="{D3C13FB3-DBC5-1E47-B5D0-FDE8531659AA}" type="presParOf" srcId="{AACDF7D3-855B-9E46-9755-307EBDA3D37D}" destId="{A76451AF-AD0E-844C-A400-3C7A027E5F68}" srcOrd="0" destOrd="0" presId="urn:microsoft.com/office/officeart/2008/layout/SquareAccentList"/>
    <dgm:cxn modelId="{8F680448-0222-D44F-8925-8E5E77F1F52C}" type="presParOf" srcId="{A76451AF-AD0E-844C-A400-3C7A027E5F68}" destId="{ECD8BDF5-35BF-DB46-B928-A269ADE5222D}" srcOrd="0" destOrd="0" presId="urn:microsoft.com/office/officeart/2008/layout/SquareAccentList"/>
    <dgm:cxn modelId="{D3BB925C-D2CD-6E4F-874F-3D9E33D0EEF4}" type="presParOf" srcId="{A76451AF-AD0E-844C-A400-3C7A027E5F68}" destId="{3FA818BE-1082-1643-A091-0E09D5B83E15}" srcOrd="1" destOrd="0" presId="urn:microsoft.com/office/officeart/2008/layout/SquareAccentList"/>
    <dgm:cxn modelId="{14287B5A-C90A-574E-ABB8-B43F14718B70}" type="presParOf" srcId="{A76451AF-AD0E-844C-A400-3C7A027E5F68}" destId="{7E76449F-9F02-5A45-A5BD-32A9D6570FA1}" srcOrd="2" destOrd="0" presId="urn:microsoft.com/office/officeart/2008/layout/SquareAccentList"/>
    <dgm:cxn modelId="{B0A7164F-7DE4-714B-9E37-C28AE1D2834C}" type="presParOf" srcId="{AACDF7D3-855B-9E46-9755-307EBDA3D37D}" destId="{3A76E41B-64A8-D049-8864-853ED8BC1E83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E5D6A5C-450A-C845-8078-87FE9B5B5613}" type="doc">
      <dgm:prSet loTypeId="urn:microsoft.com/office/officeart/2008/layout/LinedList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4248608E-EE48-5249-BB67-44452D53110E}">
      <dgm:prSet/>
      <dgm:spPr/>
      <dgm:t>
        <a:bodyPr/>
        <a:lstStyle/>
        <a:p>
          <a:r>
            <a:rPr lang="fr-FR" b="1" dirty="0"/>
            <a:t>Les expérimentations cette année </a:t>
          </a:r>
          <a:endParaRPr lang="fr-FR" dirty="0"/>
        </a:p>
      </dgm:t>
    </dgm:pt>
    <dgm:pt modelId="{E1C60E36-BE67-6948-B62E-0B7D780F1DEB}" type="parTrans" cxnId="{1329EA00-50CE-DC47-A73C-890C8BA8477A}">
      <dgm:prSet/>
      <dgm:spPr/>
      <dgm:t>
        <a:bodyPr/>
        <a:lstStyle/>
        <a:p>
          <a:endParaRPr lang="fr-FR"/>
        </a:p>
      </dgm:t>
    </dgm:pt>
    <dgm:pt modelId="{454D8ADF-BB83-0747-90EA-2554C750F2FD}" type="sibTrans" cxnId="{1329EA00-50CE-DC47-A73C-890C8BA8477A}">
      <dgm:prSet/>
      <dgm:spPr/>
      <dgm:t>
        <a:bodyPr/>
        <a:lstStyle/>
        <a:p>
          <a:endParaRPr lang="fr-FR"/>
        </a:p>
      </dgm:t>
    </dgm:pt>
    <dgm:pt modelId="{95660892-91A8-6B46-8E72-821ECAEB913B}">
      <dgm:prSet/>
      <dgm:spPr/>
      <dgm:t>
        <a:bodyPr/>
        <a:lstStyle/>
        <a:p>
          <a:r>
            <a:rPr lang="fr-FR" b="1" dirty="0"/>
            <a:t>1 - Création de jeux (par l’enseignant)</a:t>
          </a:r>
          <a:endParaRPr lang="fr-FR" dirty="0"/>
        </a:p>
      </dgm:t>
    </dgm:pt>
    <dgm:pt modelId="{9A60D98D-A0C8-D843-8DDF-A65E3D982B2F}" type="parTrans" cxnId="{627585BB-B356-BE43-B811-F4DD59F0C61E}">
      <dgm:prSet/>
      <dgm:spPr/>
      <dgm:t>
        <a:bodyPr/>
        <a:lstStyle/>
        <a:p>
          <a:endParaRPr lang="fr-FR"/>
        </a:p>
      </dgm:t>
    </dgm:pt>
    <dgm:pt modelId="{59A077CA-C9E1-E247-85AE-73F4769F987B}" type="sibTrans" cxnId="{627585BB-B356-BE43-B811-F4DD59F0C61E}">
      <dgm:prSet/>
      <dgm:spPr/>
      <dgm:t>
        <a:bodyPr/>
        <a:lstStyle/>
        <a:p>
          <a:endParaRPr lang="fr-FR"/>
        </a:p>
      </dgm:t>
    </dgm:pt>
    <dgm:pt modelId="{FF1FBDB0-8C2F-634A-9034-74B3F0259947}">
      <dgm:prSet/>
      <dgm:spPr/>
      <dgm:t>
        <a:bodyPr/>
        <a:lstStyle/>
        <a:p>
          <a:r>
            <a:rPr lang="fr-FR" dirty="0"/>
            <a:t>2 - Générer des </a:t>
          </a:r>
          <a:r>
            <a:rPr lang="fr-FR" dirty="0" err="1"/>
            <a:t>QCMs</a:t>
          </a:r>
          <a:r>
            <a:rPr lang="fr-FR" dirty="0"/>
            <a:t> formatifs et sommatifs par l’enseignant pour les étudiants </a:t>
          </a:r>
          <a:r>
            <a:rPr lang="fr-FR" b="1" dirty="0"/>
            <a:t>(par l’enseignant)</a:t>
          </a:r>
          <a:endParaRPr lang="fr-FR" dirty="0"/>
        </a:p>
      </dgm:t>
    </dgm:pt>
    <dgm:pt modelId="{4BC648E0-52CA-7E43-8AEC-2DB1020CAC48}" type="parTrans" cxnId="{B9C0CC5F-6C77-FD48-BA34-E0C9AFD91529}">
      <dgm:prSet/>
      <dgm:spPr/>
      <dgm:t>
        <a:bodyPr/>
        <a:lstStyle/>
        <a:p>
          <a:endParaRPr lang="fr-FR"/>
        </a:p>
      </dgm:t>
    </dgm:pt>
    <dgm:pt modelId="{9BA63308-B28D-7C45-95E0-7B5D83382B20}" type="sibTrans" cxnId="{B9C0CC5F-6C77-FD48-BA34-E0C9AFD91529}">
      <dgm:prSet/>
      <dgm:spPr/>
      <dgm:t>
        <a:bodyPr/>
        <a:lstStyle/>
        <a:p>
          <a:endParaRPr lang="fr-FR"/>
        </a:p>
      </dgm:t>
    </dgm:pt>
    <dgm:pt modelId="{A8F5C7AC-6E56-8E4C-97C4-7ED5FE4C6B39}">
      <dgm:prSet/>
      <dgm:spPr/>
      <dgm:t>
        <a:bodyPr/>
        <a:lstStyle/>
        <a:p>
          <a:r>
            <a:rPr lang="fr-FR" dirty="0"/>
            <a:t>3 - Modifier un sujet d’examen en enrichissant mettant à jour les données + création de verbatims </a:t>
          </a:r>
          <a:r>
            <a:rPr lang="fr-FR" b="1" dirty="0"/>
            <a:t>(par l’enseignant)</a:t>
          </a:r>
          <a:endParaRPr lang="fr-FR" dirty="0"/>
        </a:p>
      </dgm:t>
    </dgm:pt>
    <dgm:pt modelId="{CEA8650F-1160-BA43-ABFE-8547902F86B3}" type="parTrans" cxnId="{779B40D3-2AA8-B24C-ABDD-1461DC67AB00}">
      <dgm:prSet/>
      <dgm:spPr/>
      <dgm:t>
        <a:bodyPr/>
        <a:lstStyle/>
        <a:p>
          <a:endParaRPr lang="fr-FR"/>
        </a:p>
      </dgm:t>
    </dgm:pt>
    <dgm:pt modelId="{519E8FD8-77F6-0743-BFD7-1439EE77C421}" type="sibTrans" cxnId="{779B40D3-2AA8-B24C-ABDD-1461DC67AB00}">
      <dgm:prSet/>
      <dgm:spPr/>
      <dgm:t>
        <a:bodyPr/>
        <a:lstStyle/>
        <a:p>
          <a:endParaRPr lang="fr-FR"/>
        </a:p>
      </dgm:t>
    </dgm:pt>
    <dgm:pt modelId="{0477ED48-1527-384C-996B-A1E8856F1595}">
      <dgm:prSet/>
      <dgm:spPr/>
      <dgm:t>
        <a:bodyPr/>
        <a:lstStyle/>
        <a:p>
          <a:r>
            <a:rPr lang="fr-FR"/>
            <a:t>4 - Créer un chatbot pour entrainer les étudiants à se présenter en prospection de stage </a:t>
          </a:r>
          <a:r>
            <a:rPr lang="fr-FR" b="1"/>
            <a:t>(par l’enseignant)</a:t>
          </a:r>
          <a:endParaRPr lang="fr-FR"/>
        </a:p>
      </dgm:t>
    </dgm:pt>
    <dgm:pt modelId="{8C24E228-417B-D54C-A56E-73B011881D18}" type="parTrans" cxnId="{C22765C6-B281-C840-9EC5-98F0E0E3A8FD}">
      <dgm:prSet/>
      <dgm:spPr/>
      <dgm:t>
        <a:bodyPr/>
        <a:lstStyle/>
        <a:p>
          <a:endParaRPr lang="fr-FR"/>
        </a:p>
      </dgm:t>
    </dgm:pt>
    <dgm:pt modelId="{C000CE17-AB80-A045-BAC7-A467FC73C2DB}" type="sibTrans" cxnId="{C22765C6-B281-C840-9EC5-98F0E0E3A8FD}">
      <dgm:prSet/>
      <dgm:spPr/>
      <dgm:t>
        <a:bodyPr/>
        <a:lstStyle/>
        <a:p>
          <a:endParaRPr lang="fr-FR"/>
        </a:p>
      </dgm:t>
    </dgm:pt>
    <dgm:pt modelId="{24FB4162-DB2E-BB43-9EF4-E308383C0D20}">
      <dgm:prSet/>
      <dgm:spPr/>
      <dgm:t>
        <a:bodyPr/>
        <a:lstStyle/>
        <a:p>
          <a:r>
            <a:rPr lang="fr-FR"/>
            <a:t>5 - Générer un courrier commercial </a:t>
          </a:r>
          <a:r>
            <a:rPr lang="fr-FR" b="1"/>
            <a:t>(par l’étudiant)</a:t>
          </a:r>
          <a:endParaRPr lang="fr-FR"/>
        </a:p>
      </dgm:t>
    </dgm:pt>
    <dgm:pt modelId="{B7694A3F-3ADF-C34D-9B24-018870A3206C}" type="parTrans" cxnId="{7AC7D310-0ADA-484F-BD1C-B416D81F3022}">
      <dgm:prSet/>
      <dgm:spPr/>
      <dgm:t>
        <a:bodyPr/>
        <a:lstStyle/>
        <a:p>
          <a:endParaRPr lang="fr-FR"/>
        </a:p>
      </dgm:t>
    </dgm:pt>
    <dgm:pt modelId="{15C51BCE-44CE-4140-A343-FD8C2E245E69}" type="sibTrans" cxnId="{7AC7D310-0ADA-484F-BD1C-B416D81F3022}">
      <dgm:prSet/>
      <dgm:spPr/>
      <dgm:t>
        <a:bodyPr/>
        <a:lstStyle/>
        <a:p>
          <a:endParaRPr lang="fr-FR"/>
        </a:p>
      </dgm:t>
    </dgm:pt>
    <dgm:pt modelId="{53B557A1-498D-F643-BD55-06EEA218CCB3}">
      <dgm:prSet/>
      <dgm:spPr/>
      <dgm:t>
        <a:bodyPr/>
        <a:lstStyle/>
        <a:p>
          <a:r>
            <a:rPr lang="fr-FR"/>
            <a:t>6 - Élaborer une grille pour l’oral des étudiants et ainsi évaluer leur oral (compétences acquises lors de l’atelier soft skills) </a:t>
          </a:r>
          <a:r>
            <a:rPr lang="fr-FR" b="1"/>
            <a:t>(par l’enseignant)</a:t>
          </a:r>
          <a:endParaRPr lang="fr-FR"/>
        </a:p>
      </dgm:t>
    </dgm:pt>
    <dgm:pt modelId="{FD14CFDB-3111-BB4F-976C-B4A44ED4CAA1}" type="parTrans" cxnId="{62ACA90A-2C33-F747-827C-58F9146799A3}">
      <dgm:prSet/>
      <dgm:spPr/>
      <dgm:t>
        <a:bodyPr/>
        <a:lstStyle/>
        <a:p>
          <a:endParaRPr lang="fr-FR"/>
        </a:p>
      </dgm:t>
    </dgm:pt>
    <dgm:pt modelId="{880F805B-D596-254B-B709-A3086391F04D}" type="sibTrans" cxnId="{62ACA90A-2C33-F747-827C-58F9146799A3}">
      <dgm:prSet/>
      <dgm:spPr/>
      <dgm:t>
        <a:bodyPr/>
        <a:lstStyle/>
        <a:p>
          <a:endParaRPr lang="fr-FR"/>
        </a:p>
      </dgm:t>
    </dgm:pt>
    <dgm:pt modelId="{CFA27C84-E32C-6F48-A057-F108CAD88E6A}" type="pres">
      <dgm:prSet presAssocID="{3E5D6A5C-450A-C845-8078-87FE9B5B5613}" presName="vert0" presStyleCnt="0">
        <dgm:presLayoutVars>
          <dgm:dir/>
          <dgm:animOne val="branch"/>
          <dgm:animLvl val="lvl"/>
        </dgm:presLayoutVars>
      </dgm:prSet>
      <dgm:spPr/>
    </dgm:pt>
    <dgm:pt modelId="{1123E22E-1AD2-4943-9208-FCD9560F3325}" type="pres">
      <dgm:prSet presAssocID="{4248608E-EE48-5249-BB67-44452D53110E}" presName="thickLine" presStyleLbl="alignNode1" presStyleIdx="0" presStyleCnt="7"/>
      <dgm:spPr/>
    </dgm:pt>
    <dgm:pt modelId="{3EAB1680-AE07-AA4B-A815-1953CB2E20D8}" type="pres">
      <dgm:prSet presAssocID="{4248608E-EE48-5249-BB67-44452D53110E}" presName="horz1" presStyleCnt="0"/>
      <dgm:spPr/>
    </dgm:pt>
    <dgm:pt modelId="{2533B46B-5D5A-314F-9947-FB3E55C5AB99}" type="pres">
      <dgm:prSet presAssocID="{4248608E-EE48-5249-BB67-44452D53110E}" presName="tx1" presStyleLbl="revTx" presStyleIdx="0" presStyleCnt="7"/>
      <dgm:spPr/>
    </dgm:pt>
    <dgm:pt modelId="{FEC7A33F-A59D-E448-A139-6259CBA77DDB}" type="pres">
      <dgm:prSet presAssocID="{4248608E-EE48-5249-BB67-44452D53110E}" presName="vert1" presStyleCnt="0"/>
      <dgm:spPr/>
    </dgm:pt>
    <dgm:pt modelId="{94A40EE4-9E2D-2640-9E03-525F957B5E56}" type="pres">
      <dgm:prSet presAssocID="{95660892-91A8-6B46-8E72-821ECAEB913B}" presName="thickLine" presStyleLbl="alignNode1" presStyleIdx="1" presStyleCnt="7"/>
      <dgm:spPr/>
    </dgm:pt>
    <dgm:pt modelId="{AF1F883A-301D-6748-8B86-E64D870DDC28}" type="pres">
      <dgm:prSet presAssocID="{95660892-91A8-6B46-8E72-821ECAEB913B}" presName="horz1" presStyleCnt="0"/>
      <dgm:spPr/>
    </dgm:pt>
    <dgm:pt modelId="{C3473719-4EC3-E149-991D-075DDF8D3FAF}" type="pres">
      <dgm:prSet presAssocID="{95660892-91A8-6B46-8E72-821ECAEB913B}" presName="tx1" presStyleLbl="revTx" presStyleIdx="1" presStyleCnt="7"/>
      <dgm:spPr/>
    </dgm:pt>
    <dgm:pt modelId="{01D733F7-637C-2345-AA5E-8DA07CAA0004}" type="pres">
      <dgm:prSet presAssocID="{95660892-91A8-6B46-8E72-821ECAEB913B}" presName="vert1" presStyleCnt="0"/>
      <dgm:spPr/>
    </dgm:pt>
    <dgm:pt modelId="{DF9E0AA7-19FC-C247-B45E-A8BD3D726BEC}" type="pres">
      <dgm:prSet presAssocID="{FF1FBDB0-8C2F-634A-9034-74B3F0259947}" presName="thickLine" presStyleLbl="alignNode1" presStyleIdx="2" presStyleCnt="7"/>
      <dgm:spPr/>
    </dgm:pt>
    <dgm:pt modelId="{D1904F2C-587F-5B40-B65E-5D5464A42996}" type="pres">
      <dgm:prSet presAssocID="{FF1FBDB0-8C2F-634A-9034-74B3F0259947}" presName="horz1" presStyleCnt="0"/>
      <dgm:spPr/>
    </dgm:pt>
    <dgm:pt modelId="{D3A43DA0-13F7-A345-9336-B67CF38548C2}" type="pres">
      <dgm:prSet presAssocID="{FF1FBDB0-8C2F-634A-9034-74B3F0259947}" presName="tx1" presStyleLbl="revTx" presStyleIdx="2" presStyleCnt="7"/>
      <dgm:spPr/>
    </dgm:pt>
    <dgm:pt modelId="{792D1602-4189-1B45-B77A-1E75DB38A3E3}" type="pres">
      <dgm:prSet presAssocID="{FF1FBDB0-8C2F-634A-9034-74B3F0259947}" presName="vert1" presStyleCnt="0"/>
      <dgm:spPr/>
    </dgm:pt>
    <dgm:pt modelId="{43963777-42E2-CD4F-A34A-E8EE19CFDF2D}" type="pres">
      <dgm:prSet presAssocID="{A8F5C7AC-6E56-8E4C-97C4-7ED5FE4C6B39}" presName="thickLine" presStyleLbl="alignNode1" presStyleIdx="3" presStyleCnt="7"/>
      <dgm:spPr/>
    </dgm:pt>
    <dgm:pt modelId="{C1AF9E39-DDD9-3042-B81E-6E4181B65427}" type="pres">
      <dgm:prSet presAssocID="{A8F5C7AC-6E56-8E4C-97C4-7ED5FE4C6B39}" presName="horz1" presStyleCnt="0"/>
      <dgm:spPr/>
    </dgm:pt>
    <dgm:pt modelId="{D606A061-5384-4C4B-9B27-B7CB6BD6C7F9}" type="pres">
      <dgm:prSet presAssocID="{A8F5C7AC-6E56-8E4C-97C4-7ED5FE4C6B39}" presName="tx1" presStyleLbl="revTx" presStyleIdx="3" presStyleCnt="7"/>
      <dgm:spPr/>
    </dgm:pt>
    <dgm:pt modelId="{31D556B4-F090-624E-8E3E-ECBB5DE2B446}" type="pres">
      <dgm:prSet presAssocID="{A8F5C7AC-6E56-8E4C-97C4-7ED5FE4C6B39}" presName="vert1" presStyleCnt="0"/>
      <dgm:spPr/>
    </dgm:pt>
    <dgm:pt modelId="{7520D7CB-9EFA-F944-8604-CE8EE1B2620E}" type="pres">
      <dgm:prSet presAssocID="{0477ED48-1527-384C-996B-A1E8856F1595}" presName="thickLine" presStyleLbl="alignNode1" presStyleIdx="4" presStyleCnt="7"/>
      <dgm:spPr/>
    </dgm:pt>
    <dgm:pt modelId="{89F0EC47-63D0-534B-8F91-DCD35044ADEB}" type="pres">
      <dgm:prSet presAssocID="{0477ED48-1527-384C-996B-A1E8856F1595}" presName="horz1" presStyleCnt="0"/>
      <dgm:spPr/>
    </dgm:pt>
    <dgm:pt modelId="{CB207C40-E714-9D45-8C4B-6939E6EAF591}" type="pres">
      <dgm:prSet presAssocID="{0477ED48-1527-384C-996B-A1E8856F1595}" presName="tx1" presStyleLbl="revTx" presStyleIdx="4" presStyleCnt="7"/>
      <dgm:spPr/>
    </dgm:pt>
    <dgm:pt modelId="{3F876084-1D03-0943-8E4C-055F227AFDD7}" type="pres">
      <dgm:prSet presAssocID="{0477ED48-1527-384C-996B-A1E8856F1595}" presName="vert1" presStyleCnt="0"/>
      <dgm:spPr/>
    </dgm:pt>
    <dgm:pt modelId="{CB5CF88A-88DD-E14D-A7D7-BAA958D48D20}" type="pres">
      <dgm:prSet presAssocID="{24FB4162-DB2E-BB43-9EF4-E308383C0D20}" presName="thickLine" presStyleLbl="alignNode1" presStyleIdx="5" presStyleCnt="7"/>
      <dgm:spPr/>
    </dgm:pt>
    <dgm:pt modelId="{E7F2353F-25BC-4046-87A4-241139CC2DA9}" type="pres">
      <dgm:prSet presAssocID="{24FB4162-DB2E-BB43-9EF4-E308383C0D20}" presName="horz1" presStyleCnt="0"/>
      <dgm:spPr/>
    </dgm:pt>
    <dgm:pt modelId="{BD8C3381-1AD5-C34F-8A48-D7AD92A2F8E4}" type="pres">
      <dgm:prSet presAssocID="{24FB4162-DB2E-BB43-9EF4-E308383C0D20}" presName="tx1" presStyleLbl="revTx" presStyleIdx="5" presStyleCnt="7"/>
      <dgm:spPr/>
    </dgm:pt>
    <dgm:pt modelId="{6FAC7ED5-E0C7-FC4E-AF24-1C6CF7CFA831}" type="pres">
      <dgm:prSet presAssocID="{24FB4162-DB2E-BB43-9EF4-E308383C0D20}" presName="vert1" presStyleCnt="0"/>
      <dgm:spPr/>
    </dgm:pt>
    <dgm:pt modelId="{9B9AA94B-D819-BC46-A6FB-59FEDAFF4071}" type="pres">
      <dgm:prSet presAssocID="{53B557A1-498D-F643-BD55-06EEA218CCB3}" presName="thickLine" presStyleLbl="alignNode1" presStyleIdx="6" presStyleCnt="7"/>
      <dgm:spPr/>
    </dgm:pt>
    <dgm:pt modelId="{A6B881AC-4EA4-1E4D-AE99-D7CCD18DC020}" type="pres">
      <dgm:prSet presAssocID="{53B557A1-498D-F643-BD55-06EEA218CCB3}" presName="horz1" presStyleCnt="0"/>
      <dgm:spPr/>
    </dgm:pt>
    <dgm:pt modelId="{AB61C937-C8AA-0748-92BC-7945556D8618}" type="pres">
      <dgm:prSet presAssocID="{53B557A1-498D-F643-BD55-06EEA218CCB3}" presName="tx1" presStyleLbl="revTx" presStyleIdx="6" presStyleCnt="7"/>
      <dgm:spPr/>
    </dgm:pt>
    <dgm:pt modelId="{03EBE1AB-C095-BB4A-A05F-706D3BBD6F29}" type="pres">
      <dgm:prSet presAssocID="{53B557A1-498D-F643-BD55-06EEA218CCB3}" presName="vert1" presStyleCnt="0"/>
      <dgm:spPr/>
    </dgm:pt>
  </dgm:ptLst>
  <dgm:cxnLst>
    <dgm:cxn modelId="{1329EA00-50CE-DC47-A73C-890C8BA8477A}" srcId="{3E5D6A5C-450A-C845-8078-87FE9B5B5613}" destId="{4248608E-EE48-5249-BB67-44452D53110E}" srcOrd="0" destOrd="0" parTransId="{E1C60E36-BE67-6948-B62E-0B7D780F1DEB}" sibTransId="{454D8ADF-BB83-0747-90EA-2554C750F2FD}"/>
    <dgm:cxn modelId="{62ACA90A-2C33-F747-827C-58F9146799A3}" srcId="{3E5D6A5C-450A-C845-8078-87FE9B5B5613}" destId="{53B557A1-498D-F643-BD55-06EEA218CCB3}" srcOrd="6" destOrd="0" parTransId="{FD14CFDB-3111-BB4F-976C-B4A44ED4CAA1}" sibTransId="{880F805B-D596-254B-B709-A3086391F04D}"/>
    <dgm:cxn modelId="{7AC7D310-0ADA-484F-BD1C-B416D81F3022}" srcId="{3E5D6A5C-450A-C845-8078-87FE9B5B5613}" destId="{24FB4162-DB2E-BB43-9EF4-E308383C0D20}" srcOrd="5" destOrd="0" parTransId="{B7694A3F-3ADF-C34D-9B24-018870A3206C}" sibTransId="{15C51BCE-44CE-4140-A343-FD8C2E245E69}"/>
    <dgm:cxn modelId="{6D9D9913-E76C-6D43-BC4B-F9722C4E8B29}" type="presOf" srcId="{53B557A1-498D-F643-BD55-06EEA218CCB3}" destId="{AB61C937-C8AA-0748-92BC-7945556D8618}" srcOrd="0" destOrd="0" presId="urn:microsoft.com/office/officeart/2008/layout/LinedList"/>
    <dgm:cxn modelId="{B9CD122A-AF68-C44D-98E9-A5C04B31118D}" type="presOf" srcId="{4248608E-EE48-5249-BB67-44452D53110E}" destId="{2533B46B-5D5A-314F-9947-FB3E55C5AB99}" srcOrd="0" destOrd="0" presId="urn:microsoft.com/office/officeart/2008/layout/LinedList"/>
    <dgm:cxn modelId="{E5C3CF4E-5BCD-8945-B52F-62E90E8B4E28}" type="presOf" srcId="{FF1FBDB0-8C2F-634A-9034-74B3F0259947}" destId="{D3A43DA0-13F7-A345-9336-B67CF38548C2}" srcOrd="0" destOrd="0" presId="urn:microsoft.com/office/officeart/2008/layout/LinedList"/>
    <dgm:cxn modelId="{B9C0CC5F-6C77-FD48-BA34-E0C9AFD91529}" srcId="{3E5D6A5C-450A-C845-8078-87FE9B5B5613}" destId="{FF1FBDB0-8C2F-634A-9034-74B3F0259947}" srcOrd="2" destOrd="0" parTransId="{4BC648E0-52CA-7E43-8AEC-2DB1020CAC48}" sibTransId="{9BA63308-B28D-7C45-95E0-7B5D83382B20}"/>
    <dgm:cxn modelId="{C7F2D068-2117-E642-8BAD-0BBAB70C355E}" type="presOf" srcId="{0477ED48-1527-384C-996B-A1E8856F1595}" destId="{CB207C40-E714-9D45-8C4B-6939E6EAF591}" srcOrd="0" destOrd="0" presId="urn:microsoft.com/office/officeart/2008/layout/LinedList"/>
    <dgm:cxn modelId="{22267278-C089-3E4B-B1A1-BA2BC676C3AA}" type="presOf" srcId="{95660892-91A8-6B46-8E72-821ECAEB913B}" destId="{C3473719-4EC3-E149-991D-075DDF8D3FAF}" srcOrd="0" destOrd="0" presId="urn:microsoft.com/office/officeart/2008/layout/LinedList"/>
    <dgm:cxn modelId="{5EC424A3-9579-9C48-8D9E-9787469DC5B3}" type="presOf" srcId="{3E5D6A5C-450A-C845-8078-87FE9B5B5613}" destId="{CFA27C84-E32C-6F48-A057-F108CAD88E6A}" srcOrd="0" destOrd="0" presId="urn:microsoft.com/office/officeart/2008/layout/LinedList"/>
    <dgm:cxn modelId="{627585BB-B356-BE43-B811-F4DD59F0C61E}" srcId="{3E5D6A5C-450A-C845-8078-87FE9B5B5613}" destId="{95660892-91A8-6B46-8E72-821ECAEB913B}" srcOrd="1" destOrd="0" parTransId="{9A60D98D-A0C8-D843-8DDF-A65E3D982B2F}" sibTransId="{59A077CA-C9E1-E247-85AE-73F4769F987B}"/>
    <dgm:cxn modelId="{C22765C6-B281-C840-9EC5-98F0E0E3A8FD}" srcId="{3E5D6A5C-450A-C845-8078-87FE9B5B5613}" destId="{0477ED48-1527-384C-996B-A1E8856F1595}" srcOrd="4" destOrd="0" parTransId="{8C24E228-417B-D54C-A56E-73B011881D18}" sibTransId="{C000CE17-AB80-A045-BAC7-A467FC73C2DB}"/>
    <dgm:cxn modelId="{779B40D3-2AA8-B24C-ABDD-1461DC67AB00}" srcId="{3E5D6A5C-450A-C845-8078-87FE9B5B5613}" destId="{A8F5C7AC-6E56-8E4C-97C4-7ED5FE4C6B39}" srcOrd="3" destOrd="0" parTransId="{CEA8650F-1160-BA43-ABFE-8547902F86B3}" sibTransId="{519E8FD8-77F6-0743-BFD7-1439EE77C421}"/>
    <dgm:cxn modelId="{EC7B90F7-D645-634F-BF96-A376148F628A}" type="presOf" srcId="{A8F5C7AC-6E56-8E4C-97C4-7ED5FE4C6B39}" destId="{D606A061-5384-4C4B-9B27-B7CB6BD6C7F9}" srcOrd="0" destOrd="0" presId="urn:microsoft.com/office/officeart/2008/layout/LinedList"/>
    <dgm:cxn modelId="{C2815DF8-3779-0D4C-A7B2-29DA63DC9032}" type="presOf" srcId="{24FB4162-DB2E-BB43-9EF4-E308383C0D20}" destId="{BD8C3381-1AD5-C34F-8A48-D7AD92A2F8E4}" srcOrd="0" destOrd="0" presId="urn:microsoft.com/office/officeart/2008/layout/LinedList"/>
    <dgm:cxn modelId="{2210F8E1-BC6A-DC43-921E-4741153903E7}" type="presParOf" srcId="{CFA27C84-E32C-6F48-A057-F108CAD88E6A}" destId="{1123E22E-1AD2-4943-9208-FCD9560F3325}" srcOrd="0" destOrd="0" presId="urn:microsoft.com/office/officeart/2008/layout/LinedList"/>
    <dgm:cxn modelId="{8F2CCE2F-CE35-9840-849D-E5FCCADBD552}" type="presParOf" srcId="{CFA27C84-E32C-6F48-A057-F108CAD88E6A}" destId="{3EAB1680-AE07-AA4B-A815-1953CB2E20D8}" srcOrd="1" destOrd="0" presId="urn:microsoft.com/office/officeart/2008/layout/LinedList"/>
    <dgm:cxn modelId="{0C9FC749-1B32-F447-8861-A4C3AB0169E4}" type="presParOf" srcId="{3EAB1680-AE07-AA4B-A815-1953CB2E20D8}" destId="{2533B46B-5D5A-314F-9947-FB3E55C5AB99}" srcOrd="0" destOrd="0" presId="urn:microsoft.com/office/officeart/2008/layout/LinedList"/>
    <dgm:cxn modelId="{33F9F51D-D9CA-2748-8655-EA056C8A35E3}" type="presParOf" srcId="{3EAB1680-AE07-AA4B-A815-1953CB2E20D8}" destId="{FEC7A33F-A59D-E448-A139-6259CBA77DDB}" srcOrd="1" destOrd="0" presId="urn:microsoft.com/office/officeart/2008/layout/LinedList"/>
    <dgm:cxn modelId="{6BD1D810-4661-FB41-BF5A-848C3784F004}" type="presParOf" srcId="{CFA27C84-E32C-6F48-A057-F108CAD88E6A}" destId="{94A40EE4-9E2D-2640-9E03-525F957B5E56}" srcOrd="2" destOrd="0" presId="urn:microsoft.com/office/officeart/2008/layout/LinedList"/>
    <dgm:cxn modelId="{F2775ACB-3CDC-1941-92C5-EEE67152673E}" type="presParOf" srcId="{CFA27C84-E32C-6F48-A057-F108CAD88E6A}" destId="{AF1F883A-301D-6748-8B86-E64D870DDC28}" srcOrd="3" destOrd="0" presId="urn:microsoft.com/office/officeart/2008/layout/LinedList"/>
    <dgm:cxn modelId="{F3DCB057-6500-DC40-9818-033D33145DD0}" type="presParOf" srcId="{AF1F883A-301D-6748-8B86-E64D870DDC28}" destId="{C3473719-4EC3-E149-991D-075DDF8D3FAF}" srcOrd="0" destOrd="0" presId="urn:microsoft.com/office/officeart/2008/layout/LinedList"/>
    <dgm:cxn modelId="{744479C5-EEBB-6444-B3DD-092CE99C83D6}" type="presParOf" srcId="{AF1F883A-301D-6748-8B86-E64D870DDC28}" destId="{01D733F7-637C-2345-AA5E-8DA07CAA0004}" srcOrd="1" destOrd="0" presId="urn:microsoft.com/office/officeart/2008/layout/LinedList"/>
    <dgm:cxn modelId="{7FABD293-4483-5A48-A740-2AF0F3325522}" type="presParOf" srcId="{CFA27C84-E32C-6F48-A057-F108CAD88E6A}" destId="{DF9E0AA7-19FC-C247-B45E-A8BD3D726BEC}" srcOrd="4" destOrd="0" presId="urn:microsoft.com/office/officeart/2008/layout/LinedList"/>
    <dgm:cxn modelId="{65B1D113-AFBF-B949-A928-F91032B0A020}" type="presParOf" srcId="{CFA27C84-E32C-6F48-A057-F108CAD88E6A}" destId="{D1904F2C-587F-5B40-B65E-5D5464A42996}" srcOrd="5" destOrd="0" presId="urn:microsoft.com/office/officeart/2008/layout/LinedList"/>
    <dgm:cxn modelId="{3BC4E1C6-9D84-2645-86B8-B8C744C52C52}" type="presParOf" srcId="{D1904F2C-587F-5B40-B65E-5D5464A42996}" destId="{D3A43DA0-13F7-A345-9336-B67CF38548C2}" srcOrd="0" destOrd="0" presId="urn:microsoft.com/office/officeart/2008/layout/LinedList"/>
    <dgm:cxn modelId="{E9D28AE8-5BAF-134E-89AE-72F1A7B49110}" type="presParOf" srcId="{D1904F2C-587F-5B40-B65E-5D5464A42996}" destId="{792D1602-4189-1B45-B77A-1E75DB38A3E3}" srcOrd="1" destOrd="0" presId="urn:microsoft.com/office/officeart/2008/layout/LinedList"/>
    <dgm:cxn modelId="{5B175C7F-73B3-0543-8F38-40B7F82E585F}" type="presParOf" srcId="{CFA27C84-E32C-6F48-A057-F108CAD88E6A}" destId="{43963777-42E2-CD4F-A34A-E8EE19CFDF2D}" srcOrd="6" destOrd="0" presId="urn:microsoft.com/office/officeart/2008/layout/LinedList"/>
    <dgm:cxn modelId="{AEBA366C-2F97-BC41-9FE0-2805871C165C}" type="presParOf" srcId="{CFA27C84-E32C-6F48-A057-F108CAD88E6A}" destId="{C1AF9E39-DDD9-3042-B81E-6E4181B65427}" srcOrd="7" destOrd="0" presId="urn:microsoft.com/office/officeart/2008/layout/LinedList"/>
    <dgm:cxn modelId="{276B6826-85BE-A642-B3CC-B8DAEB25FB03}" type="presParOf" srcId="{C1AF9E39-DDD9-3042-B81E-6E4181B65427}" destId="{D606A061-5384-4C4B-9B27-B7CB6BD6C7F9}" srcOrd="0" destOrd="0" presId="urn:microsoft.com/office/officeart/2008/layout/LinedList"/>
    <dgm:cxn modelId="{228B8E55-D563-0341-9F6C-1137280D6313}" type="presParOf" srcId="{C1AF9E39-DDD9-3042-B81E-6E4181B65427}" destId="{31D556B4-F090-624E-8E3E-ECBB5DE2B446}" srcOrd="1" destOrd="0" presId="urn:microsoft.com/office/officeart/2008/layout/LinedList"/>
    <dgm:cxn modelId="{1325E259-1232-0A40-B8E9-23B93CBDF53D}" type="presParOf" srcId="{CFA27C84-E32C-6F48-A057-F108CAD88E6A}" destId="{7520D7CB-9EFA-F944-8604-CE8EE1B2620E}" srcOrd="8" destOrd="0" presId="urn:microsoft.com/office/officeart/2008/layout/LinedList"/>
    <dgm:cxn modelId="{8BE1EA48-FA61-C446-915C-CFEB3E66AD0C}" type="presParOf" srcId="{CFA27C84-E32C-6F48-A057-F108CAD88E6A}" destId="{89F0EC47-63D0-534B-8F91-DCD35044ADEB}" srcOrd="9" destOrd="0" presId="urn:microsoft.com/office/officeart/2008/layout/LinedList"/>
    <dgm:cxn modelId="{1E1C5B50-F069-AC4B-B79A-49BDB7922F00}" type="presParOf" srcId="{89F0EC47-63D0-534B-8F91-DCD35044ADEB}" destId="{CB207C40-E714-9D45-8C4B-6939E6EAF591}" srcOrd="0" destOrd="0" presId="urn:microsoft.com/office/officeart/2008/layout/LinedList"/>
    <dgm:cxn modelId="{9E958921-B4AD-AA4D-B402-0C2D6106D518}" type="presParOf" srcId="{89F0EC47-63D0-534B-8F91-DCD35044ADEB}" destId="{3F876084-1D03-0943-8E4C-055F227AFDD7}" srcOrd="1" destOrd="0" presId="urn:microsoft.com/office/officeart/2008/layout/LinedList"/>
    <dgm:cxn modelId="{348B15A0-27C3-1D47-AEE4-B9E23888D6F5}" type="presParOf" srcId="{CFA27C84-E32C-6F48-A057-F108CAD88E6A}" destId="{CB5CF88A-88DD-E14D-A7D7-BAA958D48D20}" srcOrd="10" destOrd="0" presId="urn:microsoft.com/office/officeart/2008/layout/LinedList"/>
    <dgm:cxn modelId="{AEEF7EC3-80D7-1245-BBA1-45E6D0FE088D}" type="presParOf" srcId="{CFA27C84-E32C-6F48-A057-F108CAD88E6A}" destId="{E7F2353F-25BC-4046-87A4-241139CC2DA9}" srcOrd="11" destOrd="0" presId="urn:microsoft.com/office/officeart/2008/layout/LinedList"/>
    <dgm:cxn modelId="{57ADE64F-CD4A-B940-89B4-4E06B6DB8663}" type="presParOf" srcId="{E7F2353F-25BC-4046-87A4-241139CC2DA9}" destId="{BD8C3381-1AD5-C34F-8A48-D7AD92A2F8E4}" srcOrd="0" destOrd="0" presId="urn:microsoft.com/office/officeart/2008/layout/LinedList"/>
    <dgm:cxn modelId="{E14173AC-F2E6-8146-A409-D89D6977E617}" type="presParOf" srcId="{E7F2353F-25BC-4046-87A4-241139CC2DA9}" destId="{6FAC7ED5-E0C7-FC4E-AF24-1C6CF7CFA831}" srcOrd="1" destOrd="0" presId="urn:microsoft.com/office/officeart/2008/layout/LinedList"/>
    <dgm:cxn modelId="{270E0219-8610-2A4B-A1EE-820D3ACE7CD2}" type="presParOf" srcId="{CFA27C84-E32C-6F48-A057-F108CAD88E6A}" destId="{9B9AA94B-D819-BC46-A6FB-59FEDAFF4071}" srcOrd="12" destOrd="0" presId="urn:microsoft.com/office/officeart/2008/layout/LinedList"/>
    <dgm:cxn modelId="{043D5F8E-502F-0E40-9C27-9F98F0A82CEC}" type="presParOf" srcId="{CFA27C84-E32C-6F48-A057-F108CAD88E6A}" destId="{A6B881AC-4EA4-1E4D-AE99-D7CCD18DC020}" srcOrd="13" destOrd="0" presId="urn:microsoft.com/office/officeart/2008/layout/LinedList"/>
    <dgm:cxn modelId="{872650E7-0E5A-484B-982F-0FBE178BE030}" type="presParOf" srcId="{A6B881AC-4EA4-1E4D-AE99-D7CCD18DC020}" destId="{AB61C937-C8AA-0748-92BC-7945556D8618}" srcOrd="0" destOrd="0" presId="urn:microsoft.com/office/officeart/2008/layout/LinedList"/>
    <dgm:cxn modelId="{98185866-59DF-164D-A14D-CAFCFD98DD08}" type="presParOf" srcId="{A6B881AC-4EA4-1E4D-AE99-D7CCD18DC020}" destId="{03EBE1AB-C095-BB4A-A05F-706D3BBD6F2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89D9734-150C-AB4F-AA33-403CE351617E}" type="doc">
      <dgm:prSet loTypeId="urn:microsoft.com/office/officeart/2005/8/layout/hProcess11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825EEAEC-06F0-2C4D-931C-16E5AE3275C4}">
      <dgm:prSet custT="1"/>
      <dgm:spPr/>
      <dgm:t>
        <a:bodyPr/>
        <a:lstStyle/>
        <a:p>
          <a:r>
            <a:rPr lang="fr-FR" sz="1600" b="1" i="0"/>
            <a:t>Le constat :</a:t>
          </a:r>
          <a:r>
            <a:rPr lang="fr-FR" sz="1600" b="0" i="0"/>
            <a:t> Difficultés de rétention du vocabulaire en CEJM et Communication.</a:t>
          </a:r>
          <a:endParaRPr lang="fr-FR" sz="1600"/>
        </a:p>
      </dgm:t>
    </dgm:pt>
    <dgm:pt modelId="{2208342E-B888-D74B-A60A-A6EFDCB938F6}" type="parTrans" cxnId="{4FF4DA33-F10C-8447-8F72-15509530CA56}">
      <dgm:prSet/>
      <dgm:spPr/>
      <dgm:t>
        <a:bodyPr/>
        <a:lstStyle/>
        <a:p>
          <a:endParaRPr lang="fr-FR" sz="2400"/>
        </a:p>
      </dgm:t>
    </dgm:pt>
    <dgm:pt modelId="{2209D2F7-C106-BC4A-9F73-ED6E411EFFB0}" type="sibTrans" cxnId="{4FF4DA33-F10C-8447-8F72-15509530CA56}">
      <dgm:prSet/>
      <dgm:spPr/>
      <dgm:t>
        <a:bodyPr/>
        <a:lstStyle/>
        <a:p>
          <a:endParaRPr lang="fr-FR" sz="2400"/>
        </a:p>
      </dgm:t>
    </dgm:pt>
    <dgm:pt modelId="{93D6579F-8824-7842-A326-9B853CB1776A}">
      <dgm:prSet custT="1"/>
      <dgm:spPr/>
      <dgm:t>
        <a:bodyPr/>
        <a:lstStyle/>
        <a:p>
          <a:r>
            <a:rPr lang="fr-FR" sz="1600" b="1" i="0"/>
            <a:t>L'objectif :</a:t>
          </a:r>
          <a:r>
            <a:rPr lang="fr-FR" sz="1600" b="0" i="0"/>
            <a:t> Mobiliser les notions de fin de chapitre de façon ludique.</a:t>
          </a:r>
          <a:endParaRPr lang="fr-FR" sz="1600"/>
        </a:p>
      </dgm:t>
    </dgm:pt>
    <dgm:pt modelId="{9013F650-9CC5-E741-B2C2-77C14BD09F82}" type="parTrans" cxnId="{D58E928C-FE0E-C24A-8AC7-EDAC48801E76}">
      <dgm:prSet/>
      <dgm:spPr/>
      <dgm:t>
        <a:bodyPr/>
        <a:lstStyle/>
        <a:p>
          <a:endParaRPr lang="fr-FR" sz="2400"/>
        </a:p>
      </dgm:t>
    </dgm:pt>
    <dgm:pt modelId="{5C098A80-9981-BC41-A461-EA7EFE99D2D0}" type="sibTrans" cxnId="{D58E928C-FE0E-C24A-8AC7-EDAC48801E76}">
      <dgm:prSet/>
      <dgm:spPr/>
      <dgm:t>
        <a:bodyPr/>
        <a:lstStyle/>
        <a:p>
          <a:endParaRPr lang="fr-FR" sz="2400"/>
        </a:p>
      </dgm:t>
    </dgm:pt>
    <dgm:pt modelId="{C6F478A5-8023-3B4F-9A03-4D991FC363C1}">
      <dgm:prSet custT="1"/>
      <dgm:spPr/>
      <dgm:t>
        <a:bodyPr/>
        <a:lstStyle/>
        <a:p>
          <a:r>
            <a:rPr lang="fr-FR" sz="1600" b="1" i="0" dirty="0"/>
            <a:t>Le principe :</a:t>
          </a:r>
          <a:r>
            <a:rPr lang="fr-FR" sz="1600" b="0" i="0" dirty="0"/>
            <a:t> Une co-construction Étudiants + Enseignant + IA.</a:t>
          </a:r>
          <a:endParaRPr lang="fr-FR" sz="1600" dirty="0"/>
        </a:p>
      </dgm:t>
    </dgm:pt>
    <dgm:pt modelId="{EA10F48F-25EF-C642-8F5A-432FB37D9F00}" type="parTrans" cxnId="{0E413A94-BAAC-6C47-9BC1-BB4D2A980701}">
      <dgm:prSet/>
      <dgm:spPr/>
      <dgm:t>
        <a:bodyPr/>
        <a:lstStyle/>
        <a:p>
          <a:endParaRPr lang="fr-FR" sz="2400"/>
        </a:p>
      </dgm:t>
    </dgm:pt>
    <dgm:pt modelId="{F18BE61C-9381-8A4A-AFBC-C0A1A7056C5A}" type="sibTrans" cxnId="{0E413A94-BAAC-6C47-9BC1-BB4D2A980701}">
      <dgm:prSet/>
      <dgm:spPr/>
      <dgm:t>
        <a:bodyPr/>
        <a:lstStyle/>
        <a:p>
          <a:endParaRPr lang="fr-FR" sz="2400"/>
        </a:p>
      </dgm:t>
    </dgm:pt>
    <dgm:pt modelId="{17A264E6-1E45-5C41-8E75-4B129BC4DA21}">
      <dgm:prSet custT="1"/>
      <dgm:spPr/>
      <dgm:t>
        <a:bodyPr/>
        <a:lstStyle/>
        <a:p>
          <a:r>
            <a:rPr lang="fr-FR" sz="1600" b="1" i="0"/>
            <a:t>Outils :</a:t>
          </a:r>
          <a:r>
            <a:rPr lang="fr-FR" sz="1600" b="0" i="0"/>
            <a:t> Smartphone, Wooclap, Perplexity.</a:t>
          </a:r>
          <a:endParaRPr lang="fr-FR" sz="1600"/>
        </a:p>
      </dgm:t>
    </dgm:pt>
    <dgm:pt modelId="{8547BF54-C60E-964E-9FBF-46E8A3FC30B0}" type="parTrans" cxnId="{36DFF8CE-4441-774C-BABD-434C8713EA53}">
      <dgm:prSet/>
      <dgm:spPr/>
      <dgm:t>
        <a:bodyPr/>
        <a:lstStyle/>
        <a:p>
          <a:endParaRPr lang="fr-FR" sz="2400"/>
        </a:p>
      </dgm:t>
    </dgm:pt>
    <dgm:pt modelId="{1B6BD657-CC63-5C4D-8584-8BC4254B0A1E}" type="sibTrans" cxnId="{36DFF8CE-4441-774C-BABD-434C8713EA53}">
      <dgm:prSet/>
      <dgm:spPr/>
      <dgm:t>
        <a:bodyPr/>
        <a:lstStyle/>
        <a:p>
          <a:endParaRPr lang="fr-FR" sz="2400"/>
        </a:p>
      </dgm:t>
    </dgm:pt>
    <dgm:pt modelId="{FA527FAE-30D8-E843-AF79-1FDC943A7121}">
      <dgm:prSet custT="1"/>
      <dgm:spPr/>
      <dgm:t>
        <a:bodyPr/>
        <a:lstStyle/>
        <a:p>
          <a:r>
            <a:rPr lang="fr-FR" sz="1400" b="1" i="0" dirty="0"/>
            <a:t>2 versions :</a:t>
          </a:r>
          <a:r>
            <a:rPr lang="fr-FR" sz="1400" b="0" i="0" dirty="0"/>
            <a:t> </a:t>
          </a:r>
          <a:r>
            <a:rPr lang="fr-FR" sz="1400" b="0" i="0" dirty="0" err="1"/>
            <a:t>Time’s</a:t>
          </a:r>
          <a:r>
            <a:rPr lang="fr-FR" sz="1400" b="0" i="0" dirty="0"/>
            <a:t> up </a:t>
          </a:r>
          <a:r>
            <a:rPr lang="fr-FR" sz="1400" b="0" i="0" dirty="0" err="1"/>
            <a:t>classroomscreen</a:t>
          </a:r>
          <a:endParaRPr lang="fr-FR" sz="1400" b="0" i="0" dirty="0"/>
        </a:p>
        <a:p>
          <a:r>
            <a:rPr lang="fr-FR" sz="1400" b="0" i="0" dirty="0" err="1"/>
            <a:t>Time’s</a:t>
          </a:r>
          <a:r>
            <a:rPr lang="fr-FR" sz="1400" b="0" i="0" dirty="0"/>
            <a:t> up jeu de cartes</a:t>
          </a:r>
          <a:endParaRPr lang="fr-FR" sz="1400" dirty="0"/>
        </a:p>
      </dgm:t>
    </dgm:pt>
    <dgm:pt modelId="{521A41BD-1A41-364C-836A-C07964EB52FE}" type="parTrans" cxnId="{A8A5C2D9-0FF4-5D4A-99D1-AF14A29359EA}">
      <dgm:prSet/>
      <dgm:spPr/>
      <dgm:t>
        <a:bodyPr/>
        <a:lstStyle/>
        <a:p>
          <a:endParaRPr lang="fr-FR"/>
        </a:p>
      </dgm:t>
    </dgm:pt>
    <dgm:pt modelId="{FA3BC995-48E9-624B-81C7-7D0C928CCCBA}" type="sibTrans" cxnId="{A8A5C2D9-0FF4-5D4A-99D1-AF14A29359EA}">
      <dgm:prSet/>
      <dgm:spPr/>
      <dgm:t>
        <a:bodyPr/>
        <a:lstStyle/>
        <a:p>
          <a:endParaRPr lang="fr-FR"/>
        </a:p>
      </dgm:t>
    </dgm:pt>
    <dgm:pt modelId="{A4218ABF-297B-8A4C-917C-1EB94E3092DB}" type="pres">
      <dgm:prSet presAssocID="{B89D9734-150C-AB4F-AA33-403CE351617E}" presName="Name0" presStyleCnt="0">
        <dgm:presLayoutVars>
          <dgm:dir/>
          <dgm:resizeHandles val="exact"/>
        </dgm:presLayoutVars>
      </dgm:prSet>
      <dgm:spPr/>
    </dgm:pt>
    <dgm:pt modelId="{BC5193EA-920C-DF48-9E52-578EFCF77135}" type="pres">
      <dgm:prSet presAssocID="{B89D9734-150C-AB4F-AA33-403CE351617E}" presName="arrow" presStyleLbl="bgShp" presStyleIdx="0" presStyleCnt="1"/>
      <dgm:spPr/>
    </dgm:pt>
    <dgm:pt modelId="{E349BCC3-EAA5-D345-9530-8D3D817445BA}" type="pres">
      <dgm:prSet presAssocID="{B89D9734-150C-AB4F-AA33-403CE351617E}" presName="points" presStyleCnt="0"/>
      <dgm:spPr/>
    </dgm:pt>
    <dgm:pt modelId="{054698D3-5976-1147-858E-A04D2129E111}" type="pres">
      <dgm:prSet presAssocID="{825EEAEC-06F0-2C4D-931C-16E5AE3275C4}" presName="compositeA" presStyleCnt="0"/>
      <dgm:spPr/>
    </dgm:pt>
    <dgm:pt modelId="{41C7DC18-ACEE-464F-88B0-0B49645CA244}" type="pres">
      <dgm:prSet presAssocID="{825EEAEC-06F0-2C4D-931C-16E5AE3275C4}" presName="textA" presStyleLbl="revTx" presStyleIdx="0" presStyleCnt="5">
        <dgm:presLayoutVars>
          <dgm:bulletEnabled val="1"/>
        </dgm:presLayoutVars>
      </dgm:prSet>
      <dgm:spPr/>
    </dgm:pt>
    <dgm:pt modelId="{BC46ED39-F152-594F-A5EC-7A2435CBC90F}" type="pres">
      <dgm:prSet presAssocID="{825EEAEC-06F0-2C4D-931C-16E5AE3275C4}" presName="circleA" presStyleLbl="node1" presStyleIdx="0" presStyleCnt="5"/>
      <dgm:spPr/>
    </dgm:pt>
    <dgm:pt modelId="{55834ED2-B3E3-3B4A-BE7E-910488490212}" type="pres">
      <dgm:prSet presAssocID="{825EEAEC-06F0-2C4D-931C-16E5AE3275C4}" presName="spaceA" presStyleCnt="0"/>
      <dgm:spPr/>
    </dgm:pt>
    <dgm:pt modelId="{E9725914-CF88-484C-9637-40E2C4EB7061}" type="pres">
      <dgm:prSet presAssocID="{2209D2F7-C106-BC4A-9F73-ED6E411EFFB0}" presName="space" presStyleCnt="0"/>
      <dgm:spPr/>
    </dgm:pt>
    <dgm:pt modelId="{CB53ADD1-0471-5A46-BDF8-9E5214A1AA65}" type="pres">
      <dgm:prSet presAssocID="{93D6579F-8824-7842-A326-9B853CB1776A}" presName="compositeB" presStyleCnt="0"/>
      <dgm:spPr/>
    </dgm:pt>
    <dgm:pt modelId="{DB5F23F0-C649-9D44-8B05-195A917BFC3B}" type="pres">
      <dgm:prSet presAssocID="{93D6579F-8824-7842-A326-9B853CB1776A}" presName="textB" presStyleLbl="revTx" presStyleIdx="1" presStyleCnt="5">
        <dgm:presLayoutVars>
          <dgm:bulletEnabled val="1"/>
        </dgm:presLayoutVars>
      </dgm:prSet>
      <dgm:spPr/>
    </dgm:pt>
    <dgm:pt modelId="{5D23E254-DFE2-8C41-B4EC-7E060139B825}" type="pres">
      <dgm:prSet presAssocID="{93D6579F-8824-7842-A326-9B853CB1776A}" presName="circleB" presStyleLbl="node1" presStyleIdx="1" presStyleCnt="5"/>
      <dgm:spPr/>
    </dgm:pt>
    <dgm:pt modelId="{44C7BF73-E98D-5346-855E-0C37A572BFCD}" type="pres">
      <dgm:prSet presAssocID="{93D6579F-8824-7842-A326-9B853CB1776A}" presName="spaceB" presStyleCnt="0"/>
      <dgm:spPr/>
    </dgm:pt>
    <dgm:pt modelId="{AB394ADE-80BE-D047-A994-5EFBED65C652}" type="pres">
      <dgm:prSet presAssocID="{5C098A80-9981-BC41-A461-EA7EFE99D2D0}" presName="space" presStyleCnt="0"/>
      <dgm:spPr/>
    </dgm:pt>
    <dgm:pt modelId="{D2384960-CC65-7249-BDD6-A206F33113BD}" type="pres">
      <dgm:prSet presAssocID="{C6F478A5-8023-3B4F-9A03-4D991FC363C1}" presName="compositeA" presStyleCnt="0"/>
      <dgm:spPr/>
    </dgm:pt>
    <dgm:pt modelId="{87FF8FB4-4BBF-C94C-9C8B-DA275A3F2DD7}" type="pres">
      <dgm:prSet presAssocID="{C6F478A5-8023-3B4F-9A03-4D991FC363C1}" presName="textA" presStyleLbl="revTx" presStyleIdx="2" presStyleCnt="5">
        <dgm:presLayoutVars>
          <dgm:bulletEnabled val="1"/>
        </dgm:presLayoutVars>
      </dgm:prSet>
      <dgm:spPr/>
    </dgm:pt>
    <dgm:pt modelId="{722D4C69-5FCC-EC4D-947E-689C5A41E56A}" type="pres">
      <dgm:prSet presAssocID="{C6F478A5-8023-3B4F-9A03-4D991FC363C1}" presName="circleA" presStyleLbl="node1" presStyleIdx="2" presStyleCnt="5"/>
      <dgm:spPr/>
    </dgm:pt>
    <dgm:pt modelId="{8E8FF993-4D70-0245-9CC0-1FF9E6F80609}" type="pres">
      <dgm:prSet presAssocID="{C6F478A5-8023-3B4F-9A03-4D991FC363C1}" presName="spaceA" presStyleCnt="0"/>
      <dgm:spPr/>
    </dgm:pt>
    <dgm:pt modelId="{7E238DF7-2701-444C-BD5D-DA1388CC1EB2}" type="pres">
      <dgm:prSet presAssocID="{F18BE61C-9381-8A4A-AFBC-C0A1A7056C5A}" presName="space" presStyleCnt="0"/>
      <dgm:spPr/>
    </dgm:pt>
    <dgm:pt modelId="{07C4CC52-A88E-974B-9424-8F2020D1821B}" type="pres">
      <dgm:prSet presAssocID="{FA527FAE-30D8-E843-AF79-1FDC943A7121}" presName="compositeB" presStyleCnt="0"/>
      <dgm:spPr/>
    </dgm:pt>
    <dgm:pt modelId="{40C36535-9540-224F-A46B-DBDD39929477}" type="pres">
      <dgm:prSet presAssocID="{FA527FAE-30D8-E843-AF79-1FDC943A7121}" presName="textB" presStyleLbl="revTx" presStyleIdx="3" presStyleCnt="5" custScaleX="120297">
        <dgm:presLayoutVars>
          <dgm:bulletEnabled val="1"/>
        </dgm:presLayoutVars>
      </dgm:prSet>
      <dgm:spPr/>
    </dgm:pt>
    <dgm:pt modelId="{3A81B8EA-D797-7B4C-9E45-B233AFA539DB}" type="pres">
      <dgm:prSet presAssocID="{FA527FAE-30D8-E843-AF79-1FDC943A7121}" presName="circleB" presStyleLbl="node1" presStyleIdx="3" presStyleCnt="5"/>
      <dgm:spPr/>
    </dgm:pt>
    <dgm:pt modelId="{12F5D868-AD87-8C4E-B92B-DBF974FC2D77}" type="pres">
      <dgm:prSet presAssocID="{FA527FAE-30D8-E843-AF79-1FDC943A7121}" presName="spaceB" presStyleCnt="0"/>
      <dgm:spPr/>
    </dgm:pt>
    <dgm:pt modelId="{06720F00-F225-894C-B6F8-27FD97C41371}" type="pres">
      <dgm:prSet presAssocID="{FA3BC995-48E9-624B-81C7-7D0C928CCCBA}" presName="space" presStyleCnt="0"/>
      <dgm:spPr/>
    </dgm:pt>
    <dgm:pt modelId="{037F7EF1-CED6-E84D-8744-F81747F59E0D}" type="pres">
      <dgm:prSet presAssocID="{17A264E6-1E45-5C41-8E75-4B129BC4DA21}" presName="compositeA" presStyleCnt="0"/>
      <dgm:spPr/>
    </dgm:pt>
    <dgm:pt modelId="{AD6CC3D7-7AA4-4C4F-80AC-EFD219B71940}" type="pres">
      <dgm:prSet presAssocID="{17A264E6-1E45-5C41-8E75-4B129BC4DA21}" presName="textA" presStyleLbl="revTx" presStyleIdx="4" presStyleCnt="5">
        <dgm:presLayoutVars>
          <dgm:bulletEnabled val="1"/>
        </dgm:presLayoutVars>
      </dgm:prSet>
      <dgm:spPr/>
    </dgm:pt>
    <dgm:pt modelId="{55F223AF-60EC-D344-81D3-4EC14E411E6E}" type="pres">
      <dgm:prSet presAssocID="{17A264E6-1E45-5C41-8E75-4B129BC4DA21}" presName="circleA" presStyleLbl="node1" presStyleIdx="4" presStyleCnt="5"/>
      <dgm:spPr/>
    </dgm:pt>
    <dgm:pt modelId="{52929D46-27E0-B644-A2F1-164659CD0BCF}" type="pres">
      <dgm:prSet presAssocID="{17A264E6-1E45-5C41-8E75-4B129BC4DA21}" presName="spaceA" presStyleCnt="0"/>
      <dgm:spPr/>
    </dgm:pt>
  </dgm:ptLst>
  <dgm:cxnLst>
    <dgm:cxn modelId="{BF310A1C-FCB2-D843-A407-02E3EF015E69}" type="presOf" srcId="{C6F478A5-8023-3B4F-9A03-4D991FC363C1}" destId="{87FF8FB4-4BBF-C94C-9C8B-DA275A3F2DD7}" srcOrd="0" destOrd="0" presId="urn:microsoft.com/office/officeart/2005/8/layout/hProcess11"/>
    <dgm:cxn modelId="{4FF4DA33-F10C-8447-8F72-15509530CA56}" srcId="{B89D9734-150C-AB4F-AA33-403CE351617E}" destId="{825EEAEC-06F0-2C4D-931C-16E5AE3275C4}" srcOrd="0" destOrd="0" parTransId="{2208342E-B888-D74B-A60A-A6EFDCB938F6}" sibTransId="{2209D2F7-C106-BC4A-9F73-ED6E411EFFB0}"/>
    <dgm:cxn modelId="{18E4CF52-2FBB-5C42-AD56-1592D0BA16B9}" type="presOf" srcId="{93D6579F-8824-7842-A326-9B853CB1776A}" destId="{DB5F23F0-C649-9D44-8B05-195A917BFC3B}" srcOrd="0" destOrd="0" presId="urn:microsoft.com/office/officeart/2005/8/layout/hProcess11"/>
    <dgm:cxn modelId="{48109674-CC35-C14B-8A46-F708B91B08C2}" type="presOf" srcId="{FA527FAE-30D8-E843-AF79-1FDC943A7121}" destId="{40C36535-9540-224F-A46B-DBDD39929477}" srcOrd="0" destOrd="0" presId="urn:microsoft.com/office/officeart/2005/8/layout/hProcess11"/>
    <dgm:cxn modelId="{8CF69D81-C08E-5D48-9DAC-478BDEBD0DC7}" type="presOf" srcId="{B89D9734-150C-AB4F-AA33-403CE351617E}" destId="{A4218ABF-297B-8A4C-917C-1EB94E3092DB}" srcOrd="0" destOrd="0" presId="urn:microsoft.com/office/officeart/2005/8/layout/hProcess11"/>
    <dgm:cxn modelId="{D58E928C-FE0E-C24A-8AC7-EDAC48801E76}" srcId="{B89D9734-150C-AB4F-AA33-403CE351617E}" destId="{93D6579F-8824-7842-A326-9B853CB1776A}" srcOrd="1" destOrd="0" parTransId="{9013F650-9CC5-E741-B2C2-77C14BD09F82}" sibTransId="{5C098A80-9981-BC41-A461-EA7EFE99D2D0}"/>
    <dgm:cxn modelId="{0E413A94-BAAC-6C47-9BC1-BB4D2A980701}" srcId="{B89D9734-150C-AB4F-AA33-403CE351617E}" destId="{C6F478A5-8023-3B4F-9A03-4D991FC363C1}" srcOrd="2" destOrd="0" parTransId="{EA10F48F-25EF-C642-8F5A-432FB37D9F00}" sibTransId="{F18BE61C-9381-8A4A-AFBC-C0A1A7056C5A}"/>
    <dgm:cxn modelId="{E1EC2EB7-A05A-FF4A-8ADB-398144054E36}" type="presOf" srcId="{825EEAEC-06F0-2C4D-931C-16E5AE3275C4}" destId="{41C7DC18-ACEE-464F-88B0-0B49645CA244}" srcOrd="0" destOrd="0" presId="urn:microsoft.com/office/officeart/2005/8/layout/hProcess11"/>
    <dgm:cxn modelId="{36DFF8CE-4441-774C-BABD-434C8713EA53}" srcId="{B89D9734-150C-AB4F-AA33-403CE351617E}" destId="{17A264E6-1E45-5C41-8E75-4B129BC4DA21}" srcOrd="4" destOrd="0" parTransId="{8547BF54-C60E-964E-9FBF-46E8A3FC30B0}" sibTransId="{1B6BD657-CC63-5C4D-8584-8BC4254B0A1E}"/>
    <dgm:cxn modelId="{F0EF04D5-6B79-0140-B833-7FD4F8EC5140}" type="presOf" srcId="{17A264E6-1E45-5C41-8E75-4B129BC4DA21}" destId="{AD6CC3D7-7AA4-4C4F-80AC-EFD219B71940}" srcOrd="0" destOrd="0" presId="urn:microsoft.com/office/officeart/2005/8/layout/hProcess11"/>
    <dgm:cxn modelId="{A8A5C2D9-0FF4-5D4A-99D1-AF14A29359EA}" srcId="{B89D9734-150C-AB4F-AA33-403CE351617E}" destId="{FA527FAE-30D8-E843-AF79-1FDC943A7121}" srcOrd="3" destOrd="0" parTransId="{521A41BD-1A41-364C-836A-C07964EB52FE}" sibTransId="{FA3BC995-48E9-624B-81C7-7D0C928CCCBA}"/>
    <dgm:cxn modelId="{23E33B17-B293-FC40-BB62-8F673B53645D}" type="presParOf" srcId="{A4218ABF-297B-8A4C-917C-1EB94E3092DB}" destId="{BC5193EA-920C-DF48-9E52-578EFCF77135}" srcOrd="0" destOrd="0" presId="urn:microsoft.com/office/officeart/2005/8/layout/hProcess11"/>
    <dgm:cxn modelId="{97274727-3702-5645-B804-1B7087637BDB}" type="presParOf" srcId="{A4218ABF-297B-8A4C-917C-1EB94E3092DB}" destId="{E349BCC3-EAA5-D345-9530-8D3D817445BA}" srcOrd="1" destOrd="0" presId="urn:microsoft.com/office/officeart/2005/8/layout/hProcess11"/>
    <dgm:cxn modelId="{CA00EE58-931A-A748-BBC9-5C5A75352E6A}" type="presParOf" srcId="{E349BCC3-EAA5-D345-9530-8D3D817445BA}" destId="{054698D3-5976-1147-858E-A04D2129E111}" srcOrd="0" destOrd="0" presId="urn:microsoft.com/office/officeart/2005/8/layout/hProcess11"/>
    <dgm:cxn modelId="{E75AEAFD-3948-7749-A0A1-37E489B7EBAB}" type="presParOf" srcId="{054698D3-5976-1147-858E-A04D2129E111}" destId="{41C7DC18-ACEE-464F-88B0-0B49645CA244}" srcOrd="0" destOrd="0" presId="urn:microsoft.com/office/officeart/2005/8/layout/hProcess11"/>
    <dgm:cxn modelId="{C19F4B65-FFB9-0545-A0F3-17D0913814BA}" type="presParOf" srcId="{054698D3-5976-1147-858E-A04D2129E111}" destId="{BC46ED39-F152-594F-A5EC-7A2435CBC90F}" srcOrd="1" destOrd="0" presId="urn:microsoft.com/office/officeart/2005/8/layout/hProcess11"/>
    <dgm:cxn modelId="{0B151368-97B0-524E-B431-38D1D2BDB847}" type="presParOf" srcId="{054698D3-5976-1147-858E-A04D2129E111}" destId="{55834ED2-B3E3-3B4A-BE7E-910488490212}" srcOrd="2" destOrd="0" presId="urn:microsoft.com/office/officeart/2005/8/layout/hProcess11"/>
    <dgm:cxn modelId="{12F87965-CA9D-984F-B6E8-C69C17D7DD28}" type="presParOf" srcId="{E349BCC3-EAA5-D345-9530-8D3D817445BA}" destId="{E9725914-CF88-484C-9637-40E2C4EB7061}" srcOrd="1" destOrd="0" presId="urn:microsoft.com/office/officeart/2005/8/layout/hProcess11"/>
    <dgm:cxn modelId="{3AB23B5B-0246-5E41-B7D3-227FFB60BDBD}" type="presParOf" srcId="{E349BCC3-EAA5-D345-9530-8D3D817445BA}" destId="{CB53ADD1-0471-5A46-BDF8-9E5214A1AA65}" srcOrd="2" destOrd="0" presId="urn:microsoft.com/office/officeart/2005/8/layout/hProcess11"/>
    <dgm:cxn modelId="{401516A0-1000-CB48-86A7-387DE44498C0}" type="presParOf" srcId="{CB53ADD1-0471-5A46-BDF8-9E5214A1AA65}" destId="{DB5F23F0-C649-9D44-8B05-195A917BFC3B}" srcOrd="0" destOrd="0" presId="urn:microsoft.com/office/officeart/2005/8/layout/hProcess11"/>
    <dgm:cxn modelId="{8D4280E0-B3B8-E44E-8CF7-887B882E7E21}" type="presParOf" srcId="{CB53ADD1-0471-5A46-BDF8-9E5214A1AA65}" destId="{5D23E254-DFE2-8C41-B4EC-7E060139B825}" srcOrd="1" destOrd="0" presId="urn:microsoft.com/office/officeart/2005/8/layout/hProcess11"/>
    <dgm:cxn modelId="{B79D0BC5-CABD-CE4F-824F-BEDCA920AA5E}" type="presParOf" srcId="{CB53ADD1-0471-5A46-BDF8-9E5214A1AA65}" destId="{44C7BF73-E98D-5346-855E-0C37A572BFCD}" srcOrd="2" destOrd="0" presId="urn:microsoft.com/office/officeart/2005/8/layout/hProcess11"/>
    <dgm:cxn modelId="{19A9ABF5-82CE-374C-8E0A-882FA62BE61F}" type="presParOf" srcId="{E349BCC3-EAA5-D345-9530-8D3D817445BA}" destId="{AB394ADE-80BE-D047-A994-5EFBED65C652}" srcOrd="3" destOrd="0" presId="urn:microsoft.com/office/officeart/2005/8/layout/hProcess11"/>
    <dgm:cxn modelId="{B7B77DD8-0032-3B40-9403-CF4D21EA1F08}" type="presParOf" srcId="{E349BCC3-EAA5-D345-9530-8D3D817445BA}" destId="{D2384960-CC65-7249-BDD6-A206F33113BD}" srcOrd="4" destOrd="0" presId="urn:microsoft.com/office/officeart/2005/8/layout/hProcess11"/>
    <dgm:cxn modelId="{9713DA6A-691B-3749-B9A4-D455CCE84C27}" type="presParOf" srcId="{D2384960-CC65-7249-BDD6-A206F33113BD}" destId="{87FF8FB4-4BBF-C94C-9C8B-DA275A3F2DD7}" srcOrd="0" destOrd="0" presId="urn:microsoft.com/office/officeart/2005/8/layout/hProcess11"/>
    <dgm:cxn modelId="{2CB9E7DB-2B6B-544F-9EEB-D2095A667E53}" type="presParOf" srcId="{D2384960-CC65-7249-BDD6-A206F33113BD}" destId="{722D4C69-5FCC-EC4D-947E-689C5A41E56A}" srcOrd="1" destOrd="0" presId="urn:microsoft.com/office/officeart/2005/8/layout/hProcess11"/>
    <dgm:cxn modelId="{7FCC6D3F-E8D2-6B49-96E4-0EC396D008DC}" type="presParOf" srcId="{D2384960-CC65-7249-BDD6-A206F33113BD}" destId="{8E8FF993-4D70-0245-9CC0-1FF9E6F80609}" srcOrd="2" destOrd="0" presId="urn:microsoft.com/office/officeart/2005/8/layout/hProcess11"/>
    <dgm:cxn modelId="{38EA7D9B-1986-B341-AEC6-C8D5AC6297E4}" type="presParOf" srcId="{E349BCC3-EAA5-D345-9530-8D3D817445BA}" destId="{7E238DF7-2701-444C-BD5D-DA1388CC1EB2}" srcOrd="5" destOrd="0" presId="urn:microsoft.com/office/officeart/2005/8/layout/hProcess11"/>
    <dgm:cxn modelId="{9431B45E-697D-F94D-907E-67AD6CDB8168}" type="presParOf" srcId="{E349BCC3-EAA5-D345-9530-8D3D817445BA}" destId="{07C4CC52-A88E-974B-9424-8F2020D1821B}" srcOrd="6" destOrd="0" presId="urn:microsoft.com/office/officeart/2005/8/layout/hProcess11"/>
    <dgm:cxn modelId="{661A9DD9-A074-E048-B65C-93570B475A07}" type="presParOf" srcId="{07C4CC52-A88E-974B-9424-8F2020D1821B}" destId="{40C36535-9540-224F-A46B-DBDD39929477}" srcOrd="0" destOrd="0" presId="urn:microsoft.com/office/officeart/2005/8/layout/hProcess11"/>
    <dgm:cxn modelId="{C39ACDC1-14A9-B24D-BA9B-C00FC607491E}" type="presParOf" srcId="{07C4CC52-A88E-974B-9424-8F2020D1821B}" destId="{3A81B8EA-D797-7B4C-9E45-B233AFA539DB}" srcOrd="1" destOrd="0" presId="urn:microsoft.com/office/officeart/2005/8/layout/hProcess11"/>
    <dgm:cxn modelId="{FA28832B-7498-8245-9193-3781F3857386}" type="presParOf" srcId="{07C4CC52-A88E-974B-9424-8F2020D1821B}" destId="{12F5D868-AD87-8C4E-B92B-DBF974FC2D77}" srcOrd="2" destOrd="0" presId="urn:microsoft.com/office/officeart/2005/8/layout/hProcess11"/>
    <dgm:cxn modelId="{08E32AF1-430F-2044-8C9A-0C87073436F5}" type="presParOf" srcId="{E349BCC3-EAA5-D345-9530-8D3D817445BA}" destId="{06720F00-F225-894C-B6F8-27FD97C41371}" srcOrd="7" destOrd="0" presId="urn:microsoft.com/office/officeart/2005/8/layout/hProcess11"/>
    <dgm:cxn modelId="{CA36D154-3974-6E46-8A8F-5ED6851035C5}" type="presParOf" srcId="{E349BCC3-EAA5-D345-9530-8D3D817445BA}" destId="{037F7EF1-CED6-E84D-8744-F81747F59E0D}" srcOrd="8" destOrd="0" presId="urn:microsoft.com/office/officeart/2005/8/layout/hProcess11"/>
    <dgm:cxn modelId="{D7A5DBC6-5C62-4C4B-BD9D-BE93261F078E}" type="presParOf" srcId="{037F7EF1-CED6-E84D-8744-F81747F59E0D}" destId="{AD6CC3D7-7AA4-4C4F-80AC-EFD219B71940}" srcOrd="0" destOrd="0" presId="urn:microsoft.com/office/officeart/2005/8/layout/hProcess11"/>
    <dgm:cxn modelId="{7492902B-D362-814D-AB88-801475D9BE08}" type="presParOf" srcId="{037F7EF1-CED6-E84D-8744-F81747F59E0D}" destId="{55F223AF-60EC-D344-81D3-4EC14E411E6E}" srcOrd="1" destOrd="0" presId="urn:microsoft.com/office/officeart/2005/8/layout/hProcess11"/>
    <dgm:cxn modelId="{EDAFED6C-3E2A-6C48-8A9D-AF16D9FA4004}" type="presParOf" srcId="{037F7EF1-CED6-E84D-8744-F81747F59E0D}" destId="{52929D46-27E0-B644-A2F1-164659CD0BCF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158D3BC-08AE-3F44-9224-CB90B6BF7D04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FC2BFFED-F932-F144-A7A8-975193AD7BF8}">
      <dgm:prSet/>
      <dgm:spPr/>
      <dgm:t>
        <a:bodyPr/>
        <a:lstStyle/>
        <a:p>
          <a:r>
            <a:rPr lang="fr-FR" b="1"/>
            <a:t>Démarche</a:t>
          </a:r>
          <a:endParaRPr lang="fr-FR"/>
        </a:p>
      </dgm:t>
    </dgm:pt>
    <dgm:pt modelId="{3F86DC47-8D64-9249-AD22-3E05CD0F564A}" type="parTrans" cxnId="{88CEB83E-DA23-6D42-BF62-ECBEDE3F17F4}">
      <dgm:prSet/>
      <dgm:spPr/>
      <dgm:t>
        <a:bodyPr/>
        <a:lstStyle/>
        <a:p>
          <a:endParaRPr lang="fr-FR"/>
        </a:p>
      </dgm:t>
    </dgm:pt>
    <dgm:pt modelId="{1EFED42C-7BDB-E546-A991-17F31FC115B1}" type="sibTrans" cxnId="{88CEB83E-DA23-6D42-BF62-ECBEDE3F17F4}">
      <dgm:prSet/>
      <dgm:spPr/>
      <dgm:t>
        <a:bodyPr/>
        <a:lstStyle/>
        <a:p>
          <a:endParaRPr lang="fr-FR"/>
        </a:p>
      </dgm:t>
    </dgm:pt>
    <dgm:pt modelId="{E18EE212-E5BF-1D44-82D1-26CA85750500}">
      <dgm:prSet/>
      <dgm:spPr/>
      <dgm:t>
        <a:bodyPr/>
        <a:lstStyle/>
        <a:p>
          <a:pPr algn="just"/>
          <a:r>
            <a:rPr lang="fr-FR" b="1" dirty="0"/>
            <a:t>Contexte :</a:t>
          </a:r>
          <a:r>
            <a:rPr lang="fr-FR" dirty="0"/>
            <a:t> Les étudiants éprouvent souvent des difficultés à mémoriser le vocabulaire spécifique en CEJM ou en communication.</a:t>
          </a:r>
        </a:p>
      </dgm:t>
    </dgm:pt>
    <dgm:pt modelId="{2AF148B8-5140-B344-98BA-24AF5C888857}" type="parTrans" cxnId="{9787FA84-325B-844E-B255-615B029C3DAA}">
      <dgm:prSet/>
      <dgm:spPr/>
      <dgm:t>
        <a:bodyPr/>
        <a:lstStyle/>
        <a:p>
          <a:endParaRPr lang="fr-FR"/>
        </a:p>
      </dgm:t>
    </dgm:pt>
    <dgm:pt modelId="{D8CD4F55-66B2-F44E-A4E5-AC4116BBABDA}" type="sibTrans" cxnId="{9787FA84-325B-844E-B255-615B029C3DAA}">
      <dgm:prSet/>
      <dgm:spPr/>
      <dgm:t>
        <a:bodyPr/>
        <a:lstStyle/>
        <a:p>
          <a:endParaRPr lang="fr-FR"/>
        </a:p>
      </dgm:t>
    </dgm:pt>
    <dgm:pt modelId="{B6603E1C-0E2D-8943-8404-5CAD619A4AAD}">
      <dgm:prSet/>
      <dgm:spPr/>
      <dgm:t>
        <a:bodyPr/>
        <a:lstStyle/>
        <a:p>
          <a:pPr algn="just"/>
          <a:r>
            <a:rPr lang="fr-FR" b="1" dirty="0"/>
            <a:t>Étapes :</a:t>
          </a:r>
          <a:r>
            <a:rPr lang="fr-FR" dirty="0"/>
            <a:t> 1. Après relecture du cours et de sa synthèse, les étudiants sélectionnent les mots-clés essentiels. 2. Ils saisissent ces termes sur leur smartphone via un nuage de mots (</a:t>
          </a:r>
          <a:r>
            <a:rPr lang="fr-FR" b="1" dirty="0" err="1"/>
            <a:t>Wooclap</a:t>
          </a:r>
          <a:r>
            <a:rPr lang="fr-FR" dirty="0"/>
            <a:t>). 3. L’enseignant récupère cette liste et sollicite l’IA pour compléter le lexique si nécessaire.</a:t>
          </a:r>
        </a:p>
        <a:p>
          <a:pPr algn="just"/>
          <a:r>
            <a:rPr lang="fr-FR" b="1" dirty="0"/>
            <a:t>Exemple de prompt :</a:t>
          </a:r>
          <a:r>
            <a:rPr lang="fr-FR" dirty="0"/>
            <a:t>  « Tu es professeur d’économie-gestion. Dans le but de travailler la mémoire de tes étudiants de 1re année de BTS GPME, génère un lexique de 40 mots pour un jeu de type "</a:t>
          </a:r>
          <a:r>
            <a:rPr lang="fr-FR" dirty="0" err="1"/>
            <a:t>Time’s</a:t>
          </a:r>
          <a:r>
            <a:rPr lang="fr-FR" dirty="0"/>
            <a:t> Up". Utilise le fichier fourni et les mots-clés identifiés par les étudiants. Concentre-toi sur la manche 1 (faire deviner le mot). Supprime les doublons»</a:t>
          </a:r>
        </a:p>
      </dgm:t>
    </dgm:pt>
    <dgm:pt modelId="{8716563A-1EAC-DF4A-9B6E-C7945A262B28}" type="parTrans" cxnId="{32C233A9-2604-3C48-A008-FF13AC6D4F68}">
      <dgm:prSet/>
      <dgm:spPr/>
      <dgm:t>
        <a:bodyPr/>
        <a:lstStyle/>
        <a:p>
          <a:endParaRPr lang="fr-FR"/>
        </a:p>
      </dgm:t>
    </dgm:pt>
    <dgm:pt modelId="{224BD960-1558-C94C-8F45-B38105A7B4EA}" type="sibTrans" cxnId="{32C233A9-2604-3C48-A008-FF13AC6D4F68}">
      <dgm:prSet/>
      <dgm:spPr/>
      <dgm:t>
        <a:bodyPr/>
        <a:lstStyle/>
        <a:p>
          <a:endParaRPr lang="fr-FR"/>
        </a:p>
      </dgm:t>
    </dgm:pt>
    <dgm:pt modelId="{89E4B2B7-61E6-AA40-9BE2-604C63DF737F}">
      <dgm:prSet/>
      <dgm:spPr/>
      <dgm:t>
        <a:bodyPr/>
        <a:lstStyle/>
        <a:p>
          <a:pPr algn="just"/>
          <a:r>
            <a:rPr lang="fr-FR" b="1" dirty="0"/>
            <a:t>Outils utilisés :</a:t>
          </a:r>
          <a:r>
            <a:rPr lang="fr-FR" dirty="0"/>
            <a:t> </a:t>
          </a:r>
          <a:r>
            <a:rPr lang="fr-FR" dirty="0" err="1"/>
            <a:t>Perplexity</a:t>
          </a:r>
          <a:r>
            <a:rPr lang="fr-FR" dirty="0"/>
            <a:t> (version gratuite) ou Gemini</a:t>
          </a:r>
        </a:p>
      </dgm:t>
    </dgm:pt>
    <dgm:pt modelId="{2E19D556-E31B-2248-BED6-B1372C88D267}" type="parTrans" cxnId="{50C0D2EE-5DB8-A64A-B54F-178E8C185B6D}">
      <dgm:prSet/>
      <dgm:spPr/>
      <dgm:t>
        <a:bodyPr/>
        <a:lstStyle/>
        <a:p>
          <a:endParaRPr lang="fr-FR"/>
        </a:p>
      </dgm:t>
    </dgm:pt>
    <dgm:pt modelId="{827D5F66-0CEA-8D41-8465-185724C1B94F}" type="sibTrans" cxnId="{50C0D2EE-5DB8-A64A-B54F-178E8C185B6D}">
      <dgm:prSet/>
      <dgm:spPr/>
      <dgm:t>
        <a:bodyPr/>
        <a:lstStyle/>
        <a:p>
          <a:endParaRPr lang="fr-FR"/>
        </a:p>
      </dgm:t>
    </dgm:pt>
    <dgm:pt modelId="{10CD4045-4757-6749-8F72-0507EA5661A5}">
      <dgm:prSet/>
      <dgm:spPr/>
      <dgm:t>
        <a:bodyPr/>
        <a:lstStyle/>
        <a:p>
          <a:pPr algn="just"/>
          <a:r>
            <a:rPr lang="fr-FR" b="1"/>
            <a:t>Durée :</a:t>
          </a:r>
          <a:r>
            <a:rPr lang="fr-FR"/>
            <a:t> 30 min de préparation (conception et ajustement avec l’IA) / 30 min de jeu.</a:t>
          </a:r>
        </a:p>
      </dgm:t>
    </dgm:pt>
    <dgm:pt modelId="{E3FD4AFD-04E6-F145-B08A-73425F9DFCA6}" type="parTrans" cxnId="{05E39505-2936-5046-9A49-21F13A0F19BB}">
      <dgm:prSet/>
      <dgm:spPr/>
      <dgm:t>
        <a:bodyPr/>
        <a:lstStyle/>
        <a:p>
          <a:endParaRPr lang="fr-FR"/>
        </a:p>
      </dgm:t>
    </dgm:pt>
    <dgm:pt modelId="{8EFBA944-A672-014D-9BAA-E8723FD4EBE5}" type="sibTrans" cxnId="{05E39505-2936-5046-9A49-21F13A0F19BB}">
      <dgm:prSet/>
      <dgm:spPr/>
      <dgm:t>
        <a:bodyPr/>
        <a:lstStyle/>
        <a:p>
          <a:endParaRPr lang="fr-FR"/>
        </a:p>
      </dgm:t>
    </dgm:pt>
    <dgm:pt modelId="{C62E6132-DDE6-DF49-8048-F77BC098B2FC}" type="pres">
      <dgm:prSet presAssocID="{1158D3BC-08AE-3F44-9224-CB90B6BF7D04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7CDCA409-52AC-ED41-A42C-79F914A8BD51}" type="pres">
      <dgm:prSet presAssocID="{FC2BFFED-F932-F144-A7A8-975193AD7BF8}" presName="parentText1" presStyleLbl="node1" presStyleIdx="0" presStyleCnt="1">
        <dgm:presLayoutVars>
          <dgm:chMax/>
          <dgm:chPref val="3"/>
          <dgm:bulletEnabled val="1"/>
        </dgm:presLayoutVars>
      </dgm:prSet>
      <dgm:spPr/>
    </dgm:pt>
    <dgm:pt modelId="{26C4E90F-2D43-8E42-9E4E-EA6600794D97}" type="pres">
      <dgm:prSet presAssocID="{FC2BFFED-F932-F144-A7A8-975193AD7BF8}" presName="childText1" presStyleLbl="solidAlignAcc1" presStyleIdx="0" presStyleCnt="1">
        <dgm:presLayoutVars>
          <dgm:chMax val="0"/>
          <dgm:chPref val="0"/>
          <dgm:bulletEnabled val="1"/>
        </dgm:presLayoutVars>
      </dgm:prSet>
      <dgm:spPr/>
    </dgm:pt>
  </dgm:ptLst>
  <dgm:cxnLst>
    <dgm:cxn modelId="{05E39505-2936-5046-9A49-21F13A0F19BB}" srcId="{FC2BFFED-F932-F144-A7A8-975193AD7BF8}" destId="{10CD4045-4757-6749-8F72-0507EA5661A5}" srcOrd="3" destOrd="0" parTransId="{E3FD4AFD-04E6-F145-B08A-73425F9DFCA6}" sibTransId="{8EFBA944-A672-014D-9BAA-E8723FD4EBE5}"/>
    <dgm:cxn modelId="{11B17F38-6165-054F-BB65-B63C79D7ECF8}" type="presOf" srcId="{89E4B2B7-61E6-AA40-9BE2-604C63DF737F}" destId="{26C4E90F-2D43-8E42-9E4E-EA6600794D97}" srcOrd="0" destOrd="2" presId="urn:microsoft.com/office/officeart/2009/3/layout/IncreasingArrowsProcess"/>
    <dgm:cxn modelId="{88CEB83E-DA23-6D42-BF62-ECBEDE3F17F4}" srcId="{1158D3BC-08AE-3F44-9224-CB90B6BF7D04}" destId="{FC2BFFED-F932-F144-A7A8-975193AD7BF8}" srcOrd="0" destOrd="0" parTransId="{3F86DC47-8D64-9249-AD22-3E05CD0F564A}" sibTransId="{1EFED42C-7BDB-E546-A991-17F31FC115B1}"/>
    <dgm:cxn modelId="{44D3A95A-0BC5-7E43-B0CA-6974890F7637}" type="presOf" srcId="{1158D3BC-08AE-3F44-9224-CB90B6BF7D04}" destId="{C62E6132-DDE6-DF49-8048-F77BC098B2FC}" srcOrd="0" destOrd="0" presId="urn:microsoft.com/office/officeart/2009/3/layout/IncreasingArrowsProcess"/>
    <dgm:cxn modelId="{E7589964-42ED-4B4E-8570-C74476A866C5}" type="presOf" srcId="{FC2BFFED-F932-F144-A7A8-975193AD7BF8}" destId="{7CDCA409-52AC-ED41-A42C-79F914A8BD51}" srcOrd="0" destOrd="0" presId="urn:microsoft.com/office/officeart/2009/3/layout/IncreasingArrowsProcess"/>
    <dgm:cxn modelId="{C89E2B7B-A268-224E-A85F-43B0A4BF4B1B}" type="presOf" srcId="{10CD4045-4757-6749-8F72-0507EA5661A5}" destId="{26C4E90F-2D43-8E42-9E4E-EA6600794D97}" srcOrd="0" destOrd="3" presId="urn:microsoft.com/office/officeart/2009/3/layout/IncreasingArrowsProcess"/>
    <dgm:cxn modelId="{9787FA84-325B-844E-B255-615B029C3DAA}" srcId="{FC2BFFED-F932-F144-A7A8-975193AD7BF8}" destId="{E18EE212-E5BF-1D44-82D1-26CA85750500}" srcOrd="0" destOrd="0" parTransId="{2AF148B8-5140-B344-98BA-24AF5C888857}" sibTransId="{D8CD4F55-66B2-F44E-A4E5-AC4116BBABDA}"/>
    <dgm:cxn modelId="{32C233A9-2604-3C48-A008-FF13AC6D4F68}" srcId="{FC2BFFED-F932-F144-A7A8-975193AD7BF8}" destId="{B6603E1C-0E2D-8943-8404-5CAD619A4AAD}" srcOrd="1" destOrd="0" parTransId="{8716563A-1EAC-DF4A-9B6E-C7945A262B28}" sibTransId="{224BD960-1558-C94C-8F45-B38105A7B4EA}"/>
    <dgm:cxn modelId="{9E792BAE-92A9-D54B-A460-50BD05433645}" type="presOf" srcId="{B6603E1C-0E2D-8943-8404-5CAD619A4AAD}" destId="{26C4E90F-2D43-8E42-9E4E-EA6600794D97}" srcOrd="0" destOrd="1" presId="urn:microsoft.com/office/officeart/2009/3/layout/IncreasingArrowsProcess"/>
    <dgm:cxn modelId="{8151B3C8-AFF0-D443-9AA4-1709DB856C0B}" type="presOf" srcId="{E18EE212-E5BF-1D44-82D1-26CA85750500}" destId="{26C4E90F-2D43-8E42-9E4E-EA6600794D97}" srcOrd="0" destOrd="0" presId="urn:microsoft.com/office/officeart/2009/3/layout/IncreasingArrowsProcess"/>
    <dgm:cxn modelId="{50C0D2EE-5DB8-A64A-B54F-178E8C185B6D}" srcId="{FC2BFFED-F932-F144-A7A8-975193AD7BF8}" destId="{89E4B2B7-61E6-AA40-9BE2-604C63DF737F}" srcOrd="2" destOrd="0" parTransId="{2E19D556-E31B-2248-BED6-B1372C88D267}" sibTransId="{827D5F66-0CEA-8D41-8465-185724C1B94F}"/>
    <dgm:cxn modelId="{1F04B8D3-1649-784A-9903-783B5EBE1006}" type="presParOf" srcId="{C62E6132-DDE6-DF49-8048-F77BC098B2FC}" destId="{7CDCA409-52AC-ED41-A42C-79F914A8BD51}" srcOrd="0" destOrd="0" presId="urn:microsoft.com/office/officeart/2009/3/layout/IncreasingArrowsProcess"/>
    <dgm:cxn modelId="{D4E0AF7B-CB1A-1B46-9380-FEF412760550}" type="presParOf" srcId="{C62E6132-DDE6-DF49-8048-F77BC098B2FC}" destId="{26C4E90F-2D43-8E42-9E4E-EA6600794D97}" srcOrd="1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DD1354C-816A-C847-A4FE-95DEE75867D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FR"/>
        </a:p>
      </dgm:t>
    </dgm:pt>
    <dgm:pt modelId="{F3A175E9-22D4-264F-B347-329FCD3C947F}">
      <dgm:prSet/>
      <dgm:spPr/>
      <dgm:t>
        <a:bodyPr/>
        <a:lstStyle/>
        <a:p>
          <a:pPr algn="just"/>
          <a:r>
            <a:rPr lang="fr-FR" b="1"/>
            <a:t>Bilan</a:t>
          </a:r>
          <a:endParaRPr lang="fr-FR"/>
        </a:p>
      </dgm:t>
    </dgm:pt>
    <dgm:pt modelId="{EFC8C5D5-9F71-7447-8A92-ED65B1566656}" type="parTrans" cxnId="{46AF3B23-058E-BB4A-87F5-9E6A9905A312}">
      <dgm:prSet/>
      <dgm:spPr/>
      <dgm:t>
        <a:bodyPr/>
        <a:lstStyle/>
        <a:p>
          <a:pPr algn="just"/>
          <a:endParaRPr lang="fr-FR"/>
        </a:p>
      </dgm:t>
    </dgm:pt>
    <dgm:pt modelId="{F4633F4F-7698-4A45-ACF6-582EC0EDCCAB}" type="sibTrans" cxnId="{46AF3B23-058E-BB4A-87F5-9E6A9905A312}">
      <dgm:prSet/>
      <dgm:spPr/>
      <dgm:t>
        <a:bodyPr/>
        <a:lstStyle/>
        <a:p>
          <a:pPr algn="just"/>
          <a:endParaRPr lang="fr-FR"/>
        </a:p>
      </dgm:t>
    </dgm:pt>
    <dgm:pt modelId="{D8D33F23-931E-9B4D-894A-E4FF69016BE7}">
      <dgm:prSet/>
      <dgm:spPr/>
      <dgm:t>
        <a:bodyPr/>
        <a:lstStyle/>
        <a:p>
          <a:pPr algn="just"/>
          <a:r>
            <a:rPr lang="fr-FR" b="1" dirty="0"/>
            <a:t>Avantages et réussites :</a:t>
          </a:r>
          <a:r>
            <a:rPr lang="fr-FR" dirty="0"/>
            <a:t> Méthode facilement transposable à d’autres disciplines. L’aspect ludique suscite un fort engagement ; les étudiants sont demandeurs de nouvelles sessions.</a:t>
          </a:r>
        </a:p>
      </dgm:t>
    </dgm:pt>
    <dgm:pt modelId="{1CC5539A-703B-BE4C-9DEB-AEA55591728C}" type="parTrans" cxnId="{AF24C9C0-4D83-ED48-A5B5-5617EF6FB06D}">
      <dgm:prSet/>
      <dgm:spPr/>
      <dgm:t>
        <a:bodyPr/>
        <a:lstStyle/>
        <a:p>
          <a:pPr algn="just"/>
          <a:endParaRPr lang="fr-FR"/>
        </a:p>
      </dgm:t>
    </dgm:pt>
    <dgm:pt modelId="{C0E46DC4-2D02-9B43-9E5B-A884317C5CC0}" type="sibTrans" cxnId="{AF24C9C0-4D83-ED48-A5B5-5617EF6FB06D}">
      <dgm:prSet/>
      <dgm:spPr/>
      <dgm:t>
        <a:bodyPr/>
        <a:lstStyle/>
        <a:p>
          <a:pPr algn="just"/>
          <a:endParaRPr lang="fr-FR"/>
        </a:p>
      </dgm:t>
    </dgm:pt>
    <dgm:pt modelId="{D014F4C8-4DB6-104C-84C2-C95A686121A0}">
      <dgm:prSet/>
      <dgm:spPr/>
      <dgm:t>
        <a:bodyPr/>
        <a:lstStyle/>
        <a:p>
          <a:pPr algn="just"/>
          <a:r>
            <a:rPr lang="fr-FR" b="1" dirty="0"/>
            <a:t>Limites et difficultés :</a:t>
          </a:r>
          <a:r>
            <a:rPr lang="fr-FR" dirty="0"/>
            <a:t> L’exercice exige une maîtrise minimale des notions. Parfois, la simple lecture de la définition ne suffit pas à faire deviner le mot. En cas de difficulté, les étudiants ont tendance à dériver vers des exemples familiers trop simplistes (ex. pour le concept de « marché » : « là où les vieux vont le dimanche »).</a:t>
          </a:r>
        </a:p>
      </dgm:t>
    </dgm:pt>
    <dgm:pt modelId="{EAFA660D-61CA-5540-90A2-D3D3A3338AC9}" type="parTrans" cxnId="{5CD67B43-C013-C948-9F82-652E83A67413}">
      <dgm:prSet/>
      <dgm:spPr/>
      <dgm:t>
        <a:bodyPr/>
        <a:lstStyle/>
        <a:p>
          <a:pPr algn="just"/>
          <a:endParaRPr lang="fr-FR"/>
        </a:p>
      </dgm:t>
    </dgm:pt>
    <dgm:pt modelId="{B5A825AB-2E5D-7441-8AC8-57274ADEA7A7}" type="sibTrans" cxnId="{5CD67B43-C013-C948-9F82-652E83A67413}">
      <dgm:prSet/>
      <dgm:spPr/>
      <dgm:t>
        <a:bodyPr/>
        <a:lstStyle/>
        <a:p>
          <a:pPr algn="just"/>
          <a:endParaRPr lang="fr-FR"/>
        </a:p>
      </dgm:t>
    </dgm:pt>
    <dgm:pt modelId="{B66B9FFA-2854-0C45-8263-FD8426DFB734}" type="pres">
      <dgm:prSet presAssocID="{4DD1354C-816A-C847-A4FE-95DEE75867D6}" presName="linear" presStyleCnt="0">
        <dgm:presLayoutVars>
          <dgm:animLvl val="lvl"/>
          <dgm:resizeHandles val="exact"/>
        </dgm:presLayoutVars>
      </dgm:prSet>
      <dgm:spPr/>
    </dgm:pt>
    <dgm:pt modelId="{B542BD01-AD36-2E40-8C9A-EEDE941F5E33}" type="pres">
      <dgm:prSet presAssocID="{F3A175E9-22D4-264F-B347-329FCD3C947F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422C0EF8-AE2F-AE44-AD39-57D1D344CB38}" type="pres">
      <dgm:prSet presAssocID="{F3A175E9-22D4-264F-B347-329FCD3C947F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F3BFEB0B-4159-0840-BD87-62782EFCEF9B}" type="presOf" srcId="{D8D33F23-931E-9B4D-894A-E4FF69016BE7}" destId="{422C0EF8-AE2F-AE44-AD39-57D1D344CB38}" srcOrd="0" destOrd="0" presId="urn:microsoft.com/office/officeart/2005/8/layout/vList2"/>
    <dgm:cxn modelId="{46AF3B23-058E-BB4A-87F5-9E6A9905A312}" srcId="{4DD1354C-816A-C847-A4FE-95DEE75867D6}" destId="{F3A175E9-22D4-264F-B347-329FCD3C947F}" srcOrd="0" destOrd="0" parTransId="{EFC8C5D5-9F71-7447-8A92-ED65B1566656}" sibTransId="{F4633F4F-7698-4A45-ACF6-582EC0EDCCAB}"/>
    <dgm:cxn modelId="{E14B9F2A-0DE8-D14E-A6C8-D536EEDC473E}" type="presOf" srcId="{D014F4C8-4DB6-104C-84C2-C95A686121A0}" destId="{422C0EF8-AE2F-AE44-AD39-57D1D344CB38}" srcOrd="0" destOrd="1" presId="urn:microsoft.com/office/officeart/2005/8/layout/vList2"/>
    <dgm:cxn modelId="{5CD67B43-C013-C948-9F82-652E83A67413}" srcId="{F3A175E9-22D4-264F-B347-329FCD3C947F}" destId="{D014F4C8-4DB6-104C-84C2-C95A686121A0}" srcOrd="1" destOrd="0" parTransId="{EAFA660D-61CA-5540-90A2-D3D3A3338AC9}" sibTransId="{B5A825AB-2E5D-7441-8AC8-57274ADEA7A7}"/>
    <dgm:cxn modelId="{AF24C9C0-4D83-ED48-A5B5-5617EF6FB06D}" srcId="{F3A175E9-22D4-264F-B347-329FCD3C947F}" destId="{D8D33F23-931E-9B4D-894A-E4FF69016BE7}" srcOrd="0" destOrd="0" parTransId="{1CC5539A-703B-BE4C-9DEB-AEA55591728C}" sibTransId="{C0E46DC4-2D02-9B43-9E5B-A884317C5CC0}"/>
    <dgm:cxn modelId="{699A22D0-0DC9-A647-8E00-110F655566BF}" type="presOf" srcId="{4DD1354C-816A-C847-A4FE-95DEE75867D6}" destId="{B66B9FFA-2854-0C45-8263-FD8426DFB734}" srcOrd="0" destOrd="0" presId="urn:microsoft.com/office/officeart/2005/8/layout/vList2"/>
    <dgm:cxn modelId="{5A2A86E7-978C-884F-91D7-275252583376}" type="presOf" srcId="{F3A175E9-22D4-264F-B347-329FCD3C947F}" destId="{B542BD01-AD36-2E40-8C9A-EEDE941F5E33}" srcOrd="0" destOrd="0" presId="urn:microsoft.com/office/officeart/2005/8/layout/vList2"/>
    <dgm:cxn modelId="{D8190281-B85E-834F-85C0-BBBAD54FCFBE}" type="presParOf" srcId="{B66B9FFA-2854-0C45-8263-FD8426DFB734}" destId="{B542BD01-AD36-2E40-8C9A-EEDE941F5E33}" srcOrd="0" destOrd="0" presId="urn:microsoft.com/office/officeart/2005/8/layout/vList2"/>
    <dgm:cxn modelId="{5B4012B2-55D2-4042-881E-451B1A897A8D}" type="presParOf" srcId="{B66B9FFA-2854-0C45-8263-FD8426DFB734}" destId="{422C0EF8-AE2F-AE44-AD39-57D1D344CB3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0B69416-AC21-184F-9777-A7618F9F44F3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4A246B82-5ADE-524F-A8CD-0F350E45B65B}">
      <dgm:prSet/>
      <dgm:spPr/>
      <dgm:t>
        <a:bodyPr/>
        <a:lstStyle/>
        <a:p>
          <a:pPr algn="just"/>
          <a:r>
            <a:rPr lang="fr-FR" b="1"/>
            <a:t>Perspectives et ouvertures</a:t>
          </a:r>
          <a:endParaRPr lang="fr-FR"/>
        </a:p>
      </dgm:t>
    </dgm:pt>
    <dgm:pt modelId="{B1127165-C5A5-134D-AF44-EBCFF06EFEFE}" type="parTrans" cxnId="{E23A6B04-08A1-A541-BF7D-7454F133EB33}">
      <dgm:prSet/>
      <dgm:spPr/>
      <dgm:t>
        <a:bodyPr/>
        <a:lstStyle/>
        <a:p>
          <a:pPr algn="just"/>
          <a:endParaRPr lang="fr-FR"/>
        </a:p>
      </dgm:t>
    </dgm:pt>
    <dgm:pt modelId="{27CC8855-BB22-B942-97E2-0839F86BEC6E}" type="sibTrans" cxnId="{E23A6B04-08A1-A541-BF7D-7454F133EB33}">
      <dgm:prSet/>
      <dgm:spPr/>
      <dgm:t>
        <a:bodyPr/>
        <a:lstStyle/>
        <a:p>
          <a:pPr algn="just"/>
          <a:endParaRPr lang="fr-FR"/>
        </a:p>
      </dgm:t>
    </dgm:pt>
    <dgm:pt modelId="{568CA348-4331-C245-BEF2-DDEC935F1771}">
      <dgm:prSet/>
      <dgm:spPr/>
      <dgm:t>
        <a:bodyPr/>
        <a:lstStyle/>
        <a:p>
          <a:pPr algn="just"/>
          <a:r>
            <a:rPr lang="fr-FR" dirty="0"/>
            <a:t>L'expérience peut être déclinée sous le format « Questions pour un champion » intégralement généré par l'IA. La prochaine étape consiste à impliquer davantage les étudiants dans la validation des questions, car l'IA produit parfois des énoncés trop complexes, inadaptés, voire erronés.</a:t>
          </a:r>
        </a:p>
      </dgm:t>
    </dgm:pt>
    <dgm:pt modelId="{F88C3E23-A01B-3140-8A9E-B8CF990DB472}" type="parTrans" cxnId="{BDF05315-243B-6A41-87FF-C8026E115543}">
      <dgm:prSet/>
      <dgm:spPr/>
      <dgm:t>
        <a:bodyPr/>
        <a:lstStyle/>
        <a:p>
          <a:pPr algn="just"/>
          <a:endParaRPr lang="fr-FR"/>
        </a:p>
      </dgm:t>
    </dgm:pt>
    <dgm:pt modelId="{8CE5F8AC-AB74-AA49-AB63-2B306BE55966}" type="sibTrans" cxnId="{BDF05315-243B-6A41-87FF-C8026E115543}">
      <dgm:prSet/>
      <dgm:spPr/>
      <dgm:t>
        <a:bodyPr/>
        <a:lstStyle/>
        <a:p>
          <a:pPr algn="just"/>
          <a:endParaRPr lang="fr-FR"/>
        </a:p>
      </dgm:t>
    </dgm:pt>
    <dgm:pt modelId="{C6076DB6-5A84-8B49-9E00-1DE6ECA24617}" type="pres">
      <dgm:prSet presAssocID="{70B69416-AC21-184F-9777-A7618F9F44F3}" presName="linear" presStyleCnt="0">
        <dgm:presLayoutVars>
          <dgm:animLvl val="lvl"/>
          <dgm:resizeHandles val="exact"/>
        </dgm:presLayoutVars>
      </dgm:prSet>
      <dgm:spPr/>
    </dgm:pt>
    <dgm:pt modelId="{8F37C17A-DD04-EF40-9FAE-05FA8057B2F0}" type="pres">
      <dgm:prSet presAssocID="{4A246B82-5ADE-524F-A8CD-0F350E45B65B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50C0B812-9FE8-FD4E-A4AC-CBB27851AE20}" type="pres">
      <dgm:prSet presAssocID="{4A246B82-5ADE-524F-A8CD-0F350E45B65B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D2DDB003-193C-ED41-B23D-BED1C8C28F7B}" type="presOf" srcId="{4A246B82-5ADE-524F-A8CD-0F350E45B65B}" destId="{8F37C17A-DD04-EF40-9FAE-05FA8057B2F0}" srcOrd="0" destOrd="0" presId="urn:microsoft.com/office/officeart/2005/8/layout/vList2"/>
    <dgm:cxn modelId="{E23A6B04-08A1-A541-BF7D-7454F133EB33}" srcId="{70B69416-AC21-184F-9777-A7618F9F44F3}" destId="{4A246B82-5ADE-524F-A8CD-0F350E45B65B}" srcOrd="0" destOrd="0" parTransId="{B1127165-C5A5-134D-AF44-EBCFF06EFEFE}" sibTransId="{27CC8855-BB22-B942-97E2-0839F86BEC6E}"/>
    <dgm:cxn modelId="{BDF05315-243B-6A41-87FF-C8026E115543}" srcId="{4A246B82-5ADE-524F-A8CD-0F350E45B65B}" destId="{568CA348-4331-C245-BEF2-DDEC935F1771}" srcOrd="0" destOrd="0" parTransId="{F88C3E23-A01B-3140-8A9E-B8CF990DB472}" sibTransId="{8CE5F8AC-AB74-AA49-AB63-2B306BE55966}"/>
    <dgm:cxn modelId="{E36CCD5F-BBDC-7C4C-A72E-51F98B849356}" type="presOf" srcId="{568CA348-4331-C245-BEF2-DDEC935F1771}" destId="{50C0B812-9FE8-FD4E-A4AC-CBB27851AE20}" srcOrd="0" destOrd="0" presId="urn:microsoft.com/office/officeart/2005/8/layout/vList2"/>
    <dgm:cxn modelId="{272CDAD2-B216-2347-87AE-94FD75C3E55E}" type="presOf" srcId="{70B69416-AC21-184F-9777-A7618F9F44F3}" destId="{C6076DB6-5A84-8B49-9E00-1DE6ECA24617}" srcOrd="0" destOrd="0" presId="urn:microsoft.com/office/officeart/2005/8/layout/vList2"/>
    <dgm:cxn modelId="{30951C59-6384-FE4A-8FB3-64A5515256E1}" type="presParOf" srcId="{C6076DB6-5A84-8B49-9E00-1DE6ECA24617}" destId="{8F37C17A-DD04-EF40-9FAE-05FA8057B2F0}" srcOrd="0" destOrd="0" presId="urn:microsoft.com/office/officeart/2005/8/layout/vList2"/>
    <dgm:cxn modelId="{145944B8-32B5-9E46-A839-48D07DE1A0DB}" type="presParOf" srcId="{C6076DB6-5A84-8B49-9E00-1DE6ECA24617}" destId="{50C0B812-9FE8-FD4E-A4AC-CBB27851AE20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158D3BC-08AE-3F44-9224-CB90B6BF7D04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FC2BFFED-F932-F144-A7A8-975193AD7BF8}">
      <dgm:prSet/>
      <dgm:spPr>
        <a:solidFill>
          <a:srgbClr val="92D050"/>
        </a:solidFill>
      </dgm:spPr>
      <dgm:t>
        <a:bodyPr/>
        <a:lstStyle/>
        <a:p>
          <a:r>
            <a:rPr lang="fr-FR" b="1"/>
            <a:t>Démarche</a:t>
          </a:r>
          <a:endParaRPr lang="fr-FR"/>
        </a:p>
      </dgm:t>
    </dgm:pt>
    <dgm:pt modelId="{3F86DC47-8D64-9249-AD22-3E05CD0F564A}" type="parTrans" cxnId="{88CEB83E-DA23-6D42-BF62-ECBEDE3F17F4}">
      <dgm:prSet/>
      <dgm:spPr/>
      <dgm:t>
        <a:bodyPr/>
        <a:lstStyle/>
        <a:p>
          <a:endParaRPr lang="fr-FR"/>
        </a:p>
      </dgm:t>
    </dgm:pt>
    <dgm:pt modelId="{1EFED42C-7BDB-E546-A991-17F31FC115B1}" type="sibTrans" cxnId="{88CEB83E-DA23-6D42-BF62-ECBEDE3F17F4}">
      <dgm:prSet/>
      <dgm:spPr/>
      <dgm:t>
        <a:bodyPr/>
        <a:lstStyle/>
        <a:p>
          <a:endParaRPr lang="fr-FR"/>
        </a:p>
      </dgm:t>
    </dgm:pt>
    <dgm:pt modelId="{E18EE212-E5BF-1D44-82D1-26CA85750500}">
      <dgm:prSet/>
      <dgm:spPr>
        <a:ln>
          <a:solidFill>
            <a:srgbClr val="92D050"/>
          </a:solidFill>
        </a:ln>
      </dgm:spPr>
      <dgm:t>
        <a:bodyPr/>
        <a:lstStyle/>
        <a:p>
          <a:pPr algn="just">
            <a:buNone/>
          </a:pPr>
          <a:r>
            <a:rPr lang="fr-FR" b="1" dirty="0"/>
            <a:t>Contexte :</a:t>
          </a:r>
          <a:r>
            <a:rPr lang="fr-FR" dirty="0"/>
            <a:t> Les étudiants éprouvent souvent des difficultés à mémoriser le vocabulaire spécifique en CEJM ou en communication. Certains étudiants ont du mal à faire deviner les mots par manque de vocabulaire. Sur proposition de l’enseignant, ils ont souhaité être aidé grâce à la lecture d’une définition inscrite directement sur la carte du mot à faire deviner. </a:t>
          </a:r>
        </a:p>
      </dgm:t>
    </dgm:pt>
    <dgm:pt modelId="{2AF148B8-5140-B344-98BA-24AF5C888857}" type="parTrans" cxnId="{9787FA84-325B-844E-B255-615B029C3DAA}">
      <dgm:prSet/>
      <dgm:spPr/>
      <dgm:t>
        <a:bodyPr/>
        <a:lstStyle/>
        <a:p>
          <a:endParaRPr lang="fr-FR"/>
        </a:p>
      </dgm:t>
    </dgm:pt>
    <dgm:pt modelId="{D8CD4F55-66B2-F44E-A4E5-AC4116BBABDA}" type="sibTrans" cxnId="{9787FA84-325B-844E-B255-615B029C3DAA}">
      <dgm:prSet/>
      <dgm:spPr/>
      <dgm:t>
        <a:bodyPr/>
        <a:lstStyle/>
        <a:p>
          <a:endParaRPr lang="fr-FR"/>
        </a:p>
      </dgm:t>
    </dgm:pt>
    <dgm:pt modelId="{B6603E1C-0E2D-8943-8404-5CAD619A4AAD}">
      <dgm:prSet/>
      <dgm:spPr>
        <a:ln>
          <a:solidFill>
            <a:srgbClr val="92D050"/>
          </a:solidFill>
        </a:ln>
      </dgm:spPr>
      <dgm:t>
        <a:bodyPr/>
        <a:lstStyle/>
        <a:p>
          <a:pPr algn="l">
            <a:buNone/>
          </a:pPr>
          <a:r>
            <a:rPr lang="fr-FR" b="1" dirty="0"/>
            <a:t>Étapes respectées par les étudiants pour l’expérimentation :</a:t>
          </a:r>
          <a:r>
            <a:rPr lang="fr-FR" dirty="0"/>
            <a:t> </a:t>
          </a:r>
          <a:br>
            <a:rPr lang="fr-FR" dirty="0"/>
          </a:br>
          <a:br>
            <a:rPr lang="fr-FR" dirty="0"/>
          </a:br>
          <a:r>
            <a:rPr lang="fr-FR" dirty="0"/>
            <a:t>1. Constituer un groupe de 3 étudiants </a:t>
          </a:r>
        </a:p>
        <a:p>
          <a:pPr algn="just">
            <a:buNone/>
          </a:pPr>
          <a:r>
            <a:rPr lang="fr-FR" dirty="0"/>
            <a:t>2. Créer 21 cartes « </a:t>
          </a:r>
          <a:r>
            <a:rPr lang="fr-FR" dirty="0" err="1"/>
            <a:t>time’s</a:t>
          </a:r>
          <a:r>
            <a:rPr lang="fr-FR" dirty="0"/>
            <a:t> up » par groupe à partir des 2 synthèses données par l’enseignant. </a:t>
          </a:r>
        </a:p>
        <a:p>
          <a:pPr algn="just">
            <a:buNone/>
          </a:pPr>
          <a:r>
            <a:rPr lang="fr-FR" dirty="0"/>
            <a:t>3. Générer des mots clés à partir des synthèses </a:t>
          </a:r>
        </a:p>
        <a:p>
          <a:pPr algn="just">
            <a:buNone/>
          </a:pPr>
          <a:r>
            <a:rPr lang="fr-FR" dirty="0"/>
            <a:t>4. Contrôler le travail de l’IA et modifier au besoin et écrivant sur le </a:t>
          </a:r>
          <a:r>
            <a:rPr lang="fr-FR" dirty="0">
              <a:hlinkClick xmlns:r="http://schemas.openxmlformats.org/officeDocument/2006/relationships" r:id="rId1" action="ppaction://hlinksldjump"/>
            </a:rPr>
            <a:t>tableau de bord fourni</a:t>
          </a:r>
          <a:endParaRPr lang="fr-FR" dirty="0"/>
        </a:p>
        <a:p>
          <a:pPr algn="just">
            <a:buNone/>
          </a:pPr>
          <a:r>
            <a:rPr lang="fr-FR" dirty="0"/>
            <a:t>5. Créer les cartes sur le </a:t>
          </a:r>
          <a:r>
            <a:rPr lang="fr-FR" dirty="0">
              <a:hlinkClick xmlns:r="http://schemas.openxmlformats.org/officeDocument/2006/relationships" r:id="rId2" action="ppaction://hlinksldjump"/>
            </a:rPr>
            <a:t>pdf donné </a:t>
          </a:r>
          <a:r>
            <a:rPr lang="fr-FR" dirty="0"/>
            <a:t>(tableau de bord) puis les découper. </a:t>
          </a:r>
        </a:p>
      </dgm:t>
    </dgm:pt>
    <dgm:pt modelId="{8716563A-1EAC-DF4A-9B6E-C7945A262B28}" type="parTrans" cxnId="{32C233A9-2604-3C48-A008-FF13AC6D4F68}">
      <dgm:prSet/>
      <dgm:spPr/>
      <dgm:t>
        <a:bodyPr/>
        <a:lstStyle/>
        <a:p>
          <a:endParaRPr lang="fr-FR"/>
        </a:p>
      </dgm:t>
    </dgm:pt>
    <dgm:pt modelId="{224BD960-1558-C94C-8F45-B38105A7B4EA}" type="sibTrans" cxnId="{32C233A9-2604-3C48-A008-FF13AC6D4F68}">
      <dgm:prSet/>
      <dgm:spPr/>
      <dgm:t>
        <a:bodyPr/>
        <a:lstStyle/>
        <a:p>
          <a:endParaRPr lang="fr-FR"/>
        </a:p>
      </dgm:t>
    </dgm:pt>
    <dgm:pt modelId="{C62E6132-DDE6-DF49-8048-F77BC098B2FC}" type="pres">
      <dgm:prSet presAssocID="{1158D3BC-08AE-3F44-9224-CB90B6BF7D04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7CDCA409-52AC-ED41-A42C-79F914A8BD51}" type="pres">
      <dgm:prSet presAssocID="{FC2BFFED-F932-F144-A7A8-975193AD7BF8}" presName="parentText1" presStyleLbl="node1" presStyleIdx="0" presStyleCnt="1" custScaleX="105463">
        <dgm:presLayoutVars>
          <dgm:chMax/>
          <dgm:chPref val="3"/>
          <dgm:bulletEnabled val="1"/>
        </dgm:presLayoutVars>
      </dgm:prSet>
      <dgm:spPr/>
    </dgm:pt>
    <dgm:pt modelId="{26C4E90F-2D43-8E42-9E4E-EA6600794D97}" type="pres">
      <dgm:prSet presAssocID="{FC2BFFED-F932-F144-A7A8-975193AD7BF8}" presName="childText1" presStyleLbl="solidAlignAcc1" presStyleIdx="0" presStyleCnt="1" custScaleX="117723">
        <dgm:presLayoutVars>
          <dgm:chMax val="0"/>
          <dgm:chPref val="0"/>
          <dgm:bulletEnabled val="1"/>
        </dgm:presLayoutVars>
      </dgm:prSet>
      <dgm:spPr/>
    </dgm:pt>
  </dgm:ptLst>
  <dgm:cxnLst>
    <dgm:cxn modelId="{88CEB83E-DA23-6D42-BF62-ECBEDE3F17F4}" srcId="{1158D3BC-08AE-3F44-9224-CB90B6BF7D04}" destId="{FC2BFFED-F932-F144-A7A8-975193AD7BF8}" srcOrd="0" destOrd="0" parTransId="{3F86DC47-8D64-9249-AD22-3E05CD0F564A}" sibTransId="{1EFED42C-7BDB-E546-A991-17F31FC115B1}"/>
    <dgm:cxn modelId="{44D3A95A-0BC5-7E43-B0CA-6974890F7637}" type="presOf" srcId="{1158D3BC-08AE-3F44-9224-CB90B6BF7D04}" destId="{C62E6132-DDE6-DF49-8048-F77BC098B2FC}" srcOrd="0" destOrd="0" presId="urn:microsoft.com/office/officeart/2009/3/layout/IncreasingArrowsProcess"/>
    <dgm:cxn modelId="{E7589964-42ED-4B4E-8570-C74476A866C5}" type="presOf" srcId="{FC2BFFED-F932-F144-A7A8-975193AD7BF8}" destId="{7CDCA409-52AC-ED41-A42C-79F914A8BD51}" srcOrd="0" destOrd="0" presId="urn:microsoft.com/office/officeart/2009/3/layout/IncreasingArrowsProcess"/>
    <dgm:cxn modelId="{9787FA84-325B-844E-B255-615B029C3DAA}" srcId="{FC2BFFED-F932-F144-A7A8-975193AD7BF8}" destId="{E18EE212-E5BF-1D44-82D1-26CA85750500}" srcOrd="0" destOrd="0" parTransId="{2AF148B8-5140-B344-98BA-24AF5C888857}" sibTransId="{D8CD4F55-66B2-F44E-A4E5-AC4116BBABDA}"/>
    <dgm:cxn modelId="{32C233A9-2604-3C48-A008-FF13AC6D4F68}" srcId="{FC2BFFED-F932-F144-A7A8-975193AD7BF8}" destId="{B6603E1C-0E2D-8943-8404-5CAD619A4AAD}" srcOrd="1" destOrd="0" parTransId="{8716563A-1EAC-DF4A-9B6E-C7945A262B28}" sibTransId="{224BD960-1558-C94C-8F45-B38105A7B4EA}"/>
    <dgm:cxn modelId="{9E792BAE-92A9-D54B-A460-50BD05433645}" type="presOf" srcId="{B6603E1C-0E2D-8943-8404-5CAD619A4AAD}" destId="{26C4E90F-2D43-8E42-9E4E-EA6600794D97}" srcOrd="0" destOrd="1" presId="urn:microsoft.com/office/officeart/2009/3/layout/IncreasingArrowsProcess"/>
    <dgm:cxn modelId="{8151B3C8-AFF0-D443-9AA4-1709DB856C0B}" type="presOf" srcId="{E18EE212-E5BF-1D44-82D1-26CA85750500}" destId="{26C4E90F-2D43-8E42-9E4E-EA6600794D97}" srcOrd="0" destOrd="0" presId="urn:microsoft.com/office/officeart/2009/3/layout/IncreasingArrowsProcess"/>
    <dgm:cxn modelId="{1F04B8D3-1649-784A-9903-783B5EBE1006}" type="presParOf" srcId="{C62E6132-DDE6-DF49-8048-F77BC098B2FC}" destId="{7CDCA409-52AC-ED41-A42C-79F914A8BD51}" srcOrd="0" destOrd="0" presId="urn:microsoft.com/office/officeart/2009/3/layout/IncreasingArrowsProcess"/>
    <dgm:cxn modelId="{D4E0AF7B-CB1A-1B46-9380-FEF412760550}" type="presParOf" srcId="{C62E6132-DDE6-DF49-8048-F77BC098B2FC}" destId="{26C4E90F-2D43-8E42-9E4E-EA6600794D97}" srcOrd="1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158D3BC-08AE-3F44-9224-CB90B6BF7D04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FC2BFFED-F932-F144-A7A8-975193AD7BF8}">
      <dgm:prSet/>
      <dgm:spPr>
        <a:solidFill>
          <a:srgbClr val="92D050"/>
        </a:solidFill>
      </dgm:spPr>
      <dgm:t>
        <a:bodyPr/>
        <a:lstStyle/>
        <a:p>
          <a:r>
            <a:rPr lang="fr-FR" b="1"/>
            <a:t>Démarche</a:t>
          </a:r>
          <a:endParaRPr lang="fr-FR"/>
        </a:p>
      </dgm:t>
    </dgm:pt>
    <dgm:pt modelId="{3F86DC47-8D64-9249-AD22-3E05CD0F564A}" type="parTrans" cxnId="{88CEB83E-DA23-6D42-BF62-ECBEDE3F17F4}">
      <dgm:prSet/>
      <dgm:spPr/>
      <dgm:t>
        <a:bodyPr/>
        <a:lstStyle/>
        <a:p>
          <a:endParaRPr lang="fr-FR"/>
        </a:p>
      </dgm:t>
    </dgm:pt>
    <dgm:pt modelId="{1EFED42C-7BDB-E546-A991-17F31FC115B1}" type="sibTrans" cxnId="{88CEB83E-DA23-6D42-BF62-ECBEDE3F17F4}">
      <dgm:prSet/>
      <dgm:spPr/>
      <dgm:t>
        <a:bodyPr/>
        <a:lstStyle/>
        <a:p>
          <a:endParaRPr lang="fr-FR"/>
        </a:p>
      </dgm:t>
    </dgm:pt>
    <dgm:pt modelId="{E18EE212-E5BF-1D44-82D1-26CA85750500}">
      <dgm:prSet/>
      <dgm:spPr>
        <a:ln>
          <a:solidFill>
            <a:srgbClr val="92D050"/>
          </a:solidFill>
        </a:ln>
      </dgm:spPr>
      <dgm:t>
        <a:bodyPr/>
        <a:lstStyle/>
        <a:p>
          <a:pPr algn="just">
            <a:buNone/>
          </a:pPr>
          <a:r>
            <a:rPr lang="fr-FR" b="1" dirty="0"/>
            <a:t>Exemple de prompt :</a:t>
          </a:r>
          <a:r>
            <a:rPr lang="fr-FR" dirty="0"/>
            <a:t>  « Tu es étudiant en première année de BTS GTLA. Je souhaite créer un jeu de cartes </a:t>
          </a:r>
          <a:r>
            <a:rPr lang="fr-FR" dirty="0" err="1"/>
            <a:t>Time’s</a:t>
          </a:r>
          <a:r>
            <a:rPr lang="fr-FR" dirty="0"/>
            <a:t> up. Trouve 21 mots clés à partir des 2 synthèses de cours en pièces jointes. Concentre-toi sur la manche 1 (faire deviner le mot). Propose des définitions qui ne facilitent pas trop la tâche, en limitant chaque description à deux phrases maximum. » Pour cette définition à lire par l’étudiant , tu devras respecter les règles du jeu </a:t>
          </a:r>
          <a:r>
            <a:rPr lang="fr-FR" dirty="0" err="1"/>
            <a:t>time’s</a:t>
          </a:r>
          <a:r>
            <a:rPr lang="fr-FR" dirty="0"/>
            <a:t> up : pas de traduction, pas de contraire, pas de ça commence par, par le mot clé dans la définition …). »</a:t>
          </a:r>
        </a:p>
      </dgm:t>
    </dgm:pt>
    <dgm:pt modelId="{2AF148B8-5140-B344-98BA-24AF5C888857}" type="parTrans" cxnId="{9787FA84-325B-844E-B255-615B029C3DAA}">
      <dgm:prSet/>
      <dgm:spPr/>
      <dgm:t>
        <a:bodyPr/>
        <a:lstStyle/>
        <a:p>
          <a:endParaRPr lang="fr-FR"/>
        </a:p>
      </dgm:t>
    </dgm:pt>
    <dgm:pt modelId="{D8CD4F55-66B2-F44E-A4E5-AC4116BBABDA}" type="sibTrans" cxnId="{9787FA84-325B-844E-B255-615B029C3DAA}">
      <dgm:prSet/>
      <dgm:spPr/>
      <dgm:t>
        <a:bodyPr/>
        <a:lstStyle/>
        <a:p>
          <a:endParaRPr lang="fr-FR"/>
        </a:p>
      </dgm:t>
    </dgm:pt>
    <dgm:pt modelId="{89E4B2B7-61E6-AA40-9BE2-604C63DF737F}">
      <dgm:prSet/>
      <dgm:spPr>
        <a:ln>
          <a:solidFill>
            <a:srgbClr val="92D050"/>
          </a:solidFill>
        </a:ln>
      </dgm:spPr>
      <dgm:t>
        <a:bodyPr/>
        <a:lstStyle/>
        <a:p>
          <a:pPr algn="just">
            <a:buNone/>
          </a:pPr>
          <a:endParaRPr lang="fr-FR" b="1" dirty="0"/>
        </a:p>
        <a:p>
          <a:pPr algn="just">
            <a:buNone/>
          </a:pPr>
          <a:r>
            <a:rPr lang="fr-FR" b="1" dirty="0"/>
            <a:t>Outils IA utilisés par les étudiants :</a:t>
          </a:r>
          <a:r>
            <a:rPr lang="fr-FR" dirty="0"/>
            <a:t> Chat GPT / Claude / Gemini (version gratuite).</a:t>
          </a:r>
        </a:p>
      </dgm:t>
    </dgm:pt>
    <dgm:pt modelId="{2E19D556-E31B-2248-BED6-B1372C88D267}" type="parTrans" cxnId="{50C0D2EE-5DB8-A64A-B54F-178E8C185B6D}">
      <dgm:prSet/>
      <dgm:spPr/>
      <dgm:t>
        <a:bodyPr/>
        <a:lstStyle/>
        <a:p>
          <a:endParaRPr lang="fr-FR"/>
        </a:p>
      </dgm:t>
    </dgm:pt>
    <dgm:pt modelId="{827D5F66-0CEA-8D41-8465-185724C1B94F}" type="sibTrans" cxnId="{50C0D2EE-5DB8-A64A-B54F-178E8C185B6D}">
      <dgm:prSet/>
      <dgm:spPr/>
      <dgm:t>
        <a:bodyPr/>
        <a:lstStyle/>
        <a:p>
          <a:endParaRPr lang="fr-FR"/>
        </a:p>
      </dgm:t>
    </dgm:pt>
    <dgm:pt modelId="{10CD4045-4757-6749-8F72-0507EA5661A5}">
      <dgm:prSet/>
      <dgm:spPr>
        <a:ln>
          <a:solidFill>
            <a:srgbClr val="92D050"/>
          </a:solidFill>
        </a:ln>
      </dgm:spPr>
      <dgm:t>
        <a:bodyPr/>
        <a:lstStyle/>
        <a:p>
          <a:pPr algn="just">
            <a:buFont typeface="Arial" panose="020B0604020202020204" pitchFamily="34" charset="0"/>
            <a:buChar char="•"/>
          </a:pPr>
          <a:r>
            <a:rPr lang="fr-FR" b="1" dirty="0"/>
            <a:t>Durée du test :</a:t>
          </a:r>
          <a:r>
            <a:rPr lang="fr-FR" dirty="0"/>
            <a:t>  </a:t>
          </a:r>
        </a:p>
        <a:p>
          <a:pPr algn="just">
            <a:buFont typeface="Arial" panose="020B0604020202020204" pitchFamily="34" charset="0"/>
            <a:buChar char="•"/>
          </a:pPr>
          <a:r>
            <a:rPr lang="fr-FR" dirty="0"/>
            <a:t>	45 à 55 min de préparation (conception et ajustement avec l’IA)</a:t>
          </a:r>
        </a:p>
        <a:p>
          <a:pPr algn="just">
            <a:buFont typeface="Arial" panose="020B0604020202020204" pitchFamily="34" charset="0"/>
            <a:buChar char="•"/>
          </a:pPr>
          <a:r>
            <a:rPr lang="fr-FR" dirty="0"/>
            <a:t>	10 à 15 min pour l’impression et la découpe des cartes par les étudiants </a:t>
          </a:r>
        </a:p>
        <a:p>
          <a:pPr algn="just">
            <a:buFont typeface="Arial" panose="020B0604020202020204" pitchFamily="34" charset="0"/>
            <a:buChar char="•"/>
          </a:pPr>
          <a:r>
            <a:rPr lang="fr-FR" dirty="0"/>
            <a:t>	30 à 45 min de jeu (prévoir une remédiation de 5 min avec l’enseignant sur le vocabulaire)</a:t>
          </a:r>
        </a:p>
      </dgm:t>
    </dgm:pt>
    <dgm:pt modelId="{E3FD4AFD-04E6-F145-B08A-73425F9DFCA6}" type="parTrans" cxnId="{05E39505-2936-5046-9A49-21F13A0F19BB}">
      <dgm:prSet/>
      <dgm:spPr/>
      <dgm:t>
        <a:bodyPr/>
        <a:lstStyle/>
        <a:p>
          <a:endParaRPr lang="fr-FR"/>
        </a:p>
      </dgm:t>
    </dgm:pt>
    <dgm:pt modelId="{8EFBA944-A672-014D-9BAA-E8723FD4EBE5}" type="sibTrans" cxnId="{05E39505-2936-5046-9A49-21F13A0F19BB}">
      <dgm:prSet/>
      <dgm:spPr/>
      <dgm:t>
        <a:bodyPr/>
        <a:lstStyle/>
        <a:p>
          <a:endParaRPr lang="fr-FR"/>
        </a:p>
      </dgm:t>
    </dgm:pt>
    <dgm:pt modelId="{C62E6132-DDE6-DF49-8048-F77BC098B2FC}" type="pres">
      <dgm:prSet presAssocID="{1158D3BC-08AE-3F44-9224-CB90B6BF7D04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7CDCA409-52AC-ED41-A42C-79F914A8BD51}" type="pres">
      <dgm:prSet presAssocID="{FC2BFFED-F932-F144-A7A8-975193AD7BF8}" presName="parentText1" presStyleLbl="node1" presStyleIdx="0" presStyleCnt="1" custScaleX="105463">
        <dgm:presLayoutVars>
          <dgm:chMax/>
          <dgm:chPref val="3"/>
          <dgm:bulletEnabled val="1"/>
        </dgm:presLayoutVars>
      </dgm:prSet>
      <dgm:spPr/>
    </dgm:pt>
    <dgm:pt modelId="{26C4E90F-2D43-8E42-9E4E-EA6600794D97}" type="pres">
      <dgm:prSet presAssocID="{FC2BFFED-F932-F144-A7A8-975193AD7BF8}" presName="childText1" presStyleLbl="solidAlignAcc1" presStyleIdx="0" presStyleCnt="1" custScaleX="110229">
        <dgm:presLayoutVars>
          <dgm:chMax val="0"/>
          <dgm:chPref val="0"/>
          <dgm:bulletEnabled val="1"/>
        </dgm:presLayoutVars>
      </dgm:prSet>
      <dgm:spPr/>
    </dgm:pt>
  </dgm:ptLst>
  <dgm:cxnLst>
    <dgm:cxn modelId="{05E39505-2936-5046-9A49-21F13A0F19BB}" srcId="{FC2BFFED-F932-F144-A7A8-975193AD7BF8}" destId="{10CD4045-4757-6749-8F72-0507EA5661A5}" srcOrd="2" destOrd="0" parTransId="{E3FD4AFD-04E6-F145-B08A-73425F9DFCA6}" sibTransId="{8EFBA944-A672-014D-9BAA-E8723FD4EBE5}"/>
    <dgm:cxn modelId="{11B17F38-6165-054F-BB65-B63C79D7ECF8}" type="presOf" srcId="{89E4B2B7-61E6-AA40-9BE2-604C63DF737F}" destId="{26C4E90F-2D43-8E42-9E4E-EA6600794D97}" srcOrd="0" destOrd="1" presId="urn:microsoft.com/office/officeart/2009/3/layout/IncreasingArrowsProcess"/>
    <dgm:cxn modelId="{88CEB83E-DA23-6D42-BF62-ECBEDE3F17F4}" srcId="{1158D3BC-08AE-3F44-9224-CB90B6BF7D04}" destId="{FC2BFFED-F932-F144-A7A8-975193AD7BF8}" srcOrd="0" destOrd="0" parTransId="{3F86DC47-8D64-9249-AD22-3E05CD0F564A}" sibTransId="{1EFED42C-7BDB-E546-A991-17F31FC115B1}"/>
    <dgm:cxn modelId="{44D3A95A-0BC5-7E43-B0CA-6974890F7637}" type="presOf" srcId="{1158D3BC-08AE-3F44-9224-CB90B6BF7D04}" destId="{C62E6132-DDE6-DF49-8048-F77BC098B2FC}" srcOrd="0" destOrd="0" presId="urn:microsoft.com/office/officeart/2009/3/layout/IncreasingArrowsProcess"/>
    <dgm:cxn modelId="{E7589964-42ED-4B4E-8570-C74476A866C5}" type="presOf" srcId="{FC2BFFED-F932-F144-A7A8-975193AD7BF8}" destId="{7CDCA409-52AC-ED41-A42C-79F914A8BD51}" srcOrd="0" destOrd="0" presId="urn:microsoft.com/office/officeart/2009/3/layout/IncreasingArrowsProcess"/>
    <dgm:cxn modelId="{C89E2B7B-A268-224E-A85F-43B0A4BF4B1B}" type="presOf" srcId="{10CD4045-4757-6749-8F72-0507EA5661A5}" destId="{26C4E90F-2D43-8E42-9E4E-EA6600794D97}" srcOrd="0" destOrd="2" presId="urn:microsoft.com/office/officeart/2009/3/layout/IncreasingArrowsProcess"/>
    <dgm:cxn modelId="{9787FA84-325B-844E-B255-615B029C3DAA}" srcId="{FC2BFFED-F932-F144-A7A8-975193AD7BF8}" destId="{E18EE212-E5BF-1D44-82D1-26CA85750500}" srcOrd="0" destOrd="0" parTransId="{2AF148B8-5140-B344-98BA-24AF5C888857}" sibTransId="{D8CD4F55-66B2-F44E-A4E5-AC4116BBABDA}"/>
    <dgm:cxn modelId="{8151B3C8-AFF0-D443-9AA4-1709DB856C0B}" type="presOf" srcId="{E18EE212-E5BF-1D44-82D1-26CA85750500}" destId="{26C4E90F-2D43-8E42-9E4E-EA6600794D97}" srcOrd="0" destOrd="0" presId="urn:microsoft.com/office/officeart/2009/3/layout/IncreasingArrowsProcess"/>
    <dgm:cxn modelId="{50C0D2EE-5DB8-A64A-B54F-178E8C185B6D}" srcId="{FC2BFFED-F932-F144-A7A8-975193AD7BF8}" destId="{89E4B2B7-61E6-AA40-9BE2-604C63DF737F}" srcOrd="1" destOrd="0" parTransId="{2E19D556-E31B-2248-BED6-B1372C88D267}" sibTransId="{827D5F66-0CEA-8D41-8465-185724C1B94F}"/>
    <dgm:cxn modelId="{1F04B8D3-1649-784A-9903-783B5EBE1006}" type="presParOf" srcId="{C62E6132-DDE6-DF49-8048-F77BC098B2FC}" destId="{7CDCA409-52AC-ED41-A42C-79F914A8BD51}" srcOrd="0" destOrd="0" presId="urn:microsoft.com/office/officeart/2009/3/layout/IncreasingArrowsProcess"/>
    <dgm:cxn modelId="{D4E0AF7B-CB1A-1B46-9380-FEF412760550}" type="presParOf" srcId="{C62E6132-DDE6-DF49-8048-F77BC098B2FC}" destId="{26C4E90F-2D43-8E42-9E4E-EA6600794D97}" srcOrd="1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23E22E-1AD2-4943-9208-FCD9560F3325}">
      <dsp:nvSpPr>
        <dsp:cNvPr id="0" name=""/>
        <dsp:cNvSpPr/>
      </dsp:nvSpPr>
      <dsp:spPr>
        <a:xfrm>
          <a:off x="0" y="0"/>
          <a:ext cx="10980354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33B46B-5D5A-314F-9947-FB3E55C5AB99}">
      <dsp:nvSpPr>
        <dsp:cNvPr id="0" name=""/>
        <dsp:cNvSpPr/>
      </dsp:nvSpPr>
      <dsp:spPr>
        <a:xfrm>
          <a:off x="0" y="0"/>
          <a:ext cx="10980354" cy="1174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800" b="1" kern="1200" dirty="0"/>
            <a:t>1) Partager une expérimentation pour apprendre avec l’IA</a:t>
          </a:r>
        </a:p>
      </dsp:txBody>
      <dsp:txXfrm>
        <a:off x="0" y="0"/>
        <a:ext cx="10980354" cy="1174351"/>
      </dsp:txXfrm>
    </dsp:sp>
    <dsp:sp modelId="{CCF82390-1805-204A-94CF-C02F7C5D60E3}">
      <dsp:nvSpPr>
        <dsp:cNvPr id="0" name=""/>
        <dsp:cNvSpPr/>
      </dsp:nvSpPr>
      <dsp:spPr>
        <a:xfrm>
          <a:off x="0" y="1174351"/>
          <a:ext cx="10980354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ACDFFA-EABA-2243-9E4B-AF8B49F2A498}">
      <dsp:nvSpPr>
        <dsp:cNvPr id="0" name=""/>
        <dsp:cNvSpPr/>
      </dsp:nvSpPr>
      <dsp:spPr>
        <a:xfrm>
          <a:off x="0" y="1174351"/>
          <a:ext cx="10980354" cy="1174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800" b="1" kern="1200" dirty="0"/>
            <a:t>2) Découvrir des outils numériques pour apprendre en utilisant l'IA</a:t>
          </a:r>
        </a:p>
      </dsp:txBody>
      <dsp:txXfrm>
        <a:off x="0" y="1174351"/>
        <a:ext cx="10980354" cy="1174351"/>
      </dsp:txXfrm>
    </dsp:sp>
    <dsp:sp modelId="{94A40EE4-9E2D-2640-9E03-525F957B5E56}">
      <dsp:nvSpPr>
        <dsp:cNvPr id="0" name=""/>
        <dsp:cNvSpPr/>
      </dsp:nvSpPr>
      <dsp:spPr>
        <a:xfrm>
          <a:off x="0" y="2348702"/>
          <a:ext cx="10980354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473719-4EC3-E149-991D-075DDF8D3FAF}">
      <dsp:nvSpPr>
        <dsp:cNvPr id="0" name=""/>
        <dsp:cNvSpPr/>
      </dsp:nvSpPr>
      <dsp:spPr>
        <a:xfrm>
          <a:off x="0" y="2348702"/>
          <a:ext cx="10980354" cy="1174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800" b="1" kern="1200" dirty="0"/>
            <a:t>3) Tester</a:t>
          </a:r>
          <a:r>
            <a:rPr lang="fr-FR" sz="2800" b="1" kern="1200" baseline="0" dirty="0"/>
            <a:t> les outils présentés</a:t>
          </a:r>
        </a:p>
      </dsp:txBody>
      <dsp:txXfrm>
        <a:off x="0" y="2348702"/>
        <a:ext cx="10980354" cy="1174351"/>
      </dsp:txXfrm>
    </dsp:sp>
    <dsp:sp modelId="{DF9E0AA7-19FC-C247-B45E-A8BD3D726BEC}">
      <dsp:nvSpPr>
        <dsp:cNvPr id="0" name=""/>
        <dsp:cNvSpPr/>
      </dsp:nvSpPr>
      <dsp:spPr>
        <a:xfrm>
          <a:off x="0" y="3523052"/>
          <a:ext cx="10980354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A43DA0-13F7-A345-9336-B67CF38548C2}">
      <dsp:nvSpPr>
        <dsp:cNvPr id="0" name=""/>
        <dsp:cNvSpPr/>
      </dsp:nvSpPr>
      <dsp:spPr>
        <a:xfrm>
          <a:off x="0" y="3523053"/>
          <a:ext cx="10980354" cy="1174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800" b="1" kern="1200" dirty="0"/>
            <a:t>4) Générer un jeu crée par l’IA pour vos séances de cours</a:t>
          </a:r>
        </a:p>
      </dsp:txBody>
      <dsp:txXfrm>
        <a:off x="0" y="3523053"/>
        <a:ext cx="10980354" cy="117435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1F60FD-1F7F-C344-B034-16E2F7E86FB5}">
      <dsp:nvSpPr>
        <dsp:cNvPr id="0" name=""/>
        <dsp:cNvSpPr/>
      </dsp:nvSpPr>
      <dsp:spPr>
        <a:xfrm rot="5400000">
          <a:off x="-364137" y="368098"/>
          <a:ext cx="2427581" cy="169930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b="1" kern="1200" dirty="0"/>
            <a:t>Point de vigilance :</a:t>
          </a:r>
          <a:endParaRPr lang="fr-FR" sz="1900" kern="1200" dirty="0"/>
        </a:p>
      </dsp:txBody>
      <dsp:txXfrm rot="-5400000">
        <a:off x="1" y="853615"/>
        <a:ext cx="1699307" cy="728274"/>
      </dsp:txXfrm>
    </dsp:sp>
    <dsp:sp modelId="{14D13448-3783-E24C-9742-934B400DF79C}">
      <dsp:nvSpPr>
        <dsp:cNvPr id="0" name=""/>
        <dsp:cNvSpPr/>
      </dsp:nvSpPr>
      <dsp:spPr>
        <a:xfrm rot="5400000">
          <a:off x="5314007" y="-3610739"/>
          <a:ext cx="1577928" cy="880732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/>
            <a:t>L’enseignant doit tout de même valider les mots clés et définition à la fin.</a:t>
          </a:r>
        </a:p>
      </dsp:txBody>
      <dsp:txXfrm rot="-5400000">
        <a:off x="1699307" y="80989"/>
        <a:ext cx="8730300" cy="1423872"/>
      </dsp:txXfrm>
    </dsp:sp>
    <dsp:sp modelId="{935A497B-B92B-2947-8364-29568CD69826}">
      <dsp:nvSpPr>
        <dsp:cNvPr id="0" name=""/>
        <dsp:cNvSpPr/>
      </dsp:nvSpPr>
      <dsp:spPr>
        <a:xfrm rot="5400000">
          <a:off x="-364137" y="3272237"/>
          <a:ext cx="2427581" cy="1699307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b="1" kern="1200"/>
            <a:t>Intérêt de rendre acteur les étudiants : </a:t>
          </a:r>
          <a:endParaRPr lang="fr-FR" sz="1900" b="1" kern="1200" dirty="0"/>
        </a:p>
      </dsp:txBody>
      <dsp:txXfrm rot="-5400000">
        <a:off x="1" y="3757754"/>
        <a:ext cx="1699307" cy="728274"/>
      </dsp:txXfrm>
    </dsp:sp>
    <dsp:sp modelId="{57280A90-380D-0A45-93FC-BF2E9FD69DC8}">
      <dsp:nvSpPr>
        <dsp:cNvPr id="0" name=""/>
        <dsp:cNvSpPr/>
      </dsp:nvSpPr>
      <dsp:spPr>
        <a:xfrm rot="5400000">
          <a:off x="4593497" y="-706185"/>
          <a:ext cx="3018948" cy="880732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/>
            <a:t>Travail de groupe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/>
            <a:t>Remobiliser les compétences </a:t>
          </a:r>
          <a:r>
            <a:rPr lang="fr-FR" sz="1900" kern="1200" dirty="0" err="1"/>
            <a:t>Pix</a:t>
          </a:r>
          <a:endParaRPr lang="fr-FR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/>
            <a:t>Relire les mots clés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/>
            <a:t>Intégrer les définitions et les mots clés (processus de métacognition)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/>
            <a:t>Faire prendre conscience que l’IA n’est pas parfaite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/>
            <a:t>Apporter une plus value de l’étudiant au travail généré par l’IA :</a:t>
          </a:r>
        </a:p>
        <a:p>
          <a:pPr marL="342900" lvl="2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>
              <a:sym typeface="Wingdings" pitchFamily="2" charset="2"/>
            </a:rPr>
            <a:t> </a:t>
          </a:r>
          <a:r>
            <a:rPr lang="fr-FR" sz="1900" kern="1200" dirty="0"/>
            <a:t>Sensibiliser sur l’utilisation de l’IA (IA frugale, corriger les hallucinations)</a:t>
          </a:r>
        </a:p>
        <a:p>
          <a:pPr marL="342900" lvl="2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>
              <a:sym typeface="Wingdings" pitchFamily="2" charset="2"/>
            </a:rPr>
            <a:t> </a:t>
          </a:r>
          <a:r>
            <a:rPr lang="fr-FR" sz="1900" kern="1200" dirty="0"/>
            <a:t>Rectifier le travail, simplifier ou apporter des précisions, rendre accessible pour un étudiant car définition trop compliquée)</a:t>
          </a:r>
        </a:p>
      </dsp:txBody>
      <dsp:txXfrm rot="-5400000">
        <a:off x="1699308" y="2335377"/>
        <a:ext cx="8659955" cy="272420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23E22E-1AD2-4943-9208-FCD9560F3325}">
      <dsp:nvSpPr>
        <dsp:cNvPr id="0" name=""/>
        <dsp:cNvSpPr/>
      </dsp:nvSpPr>
      <dsp:spPr>
        <a:xfrm>
          <a:off x="0" y="1420354"/>
          <a:ext cx="10980354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33B46B-5D5A-314F-9947-FB3E55C5AB99}">
      <dsp:nvSpPr>
        <dsp:cNvPr id="0" name=""/>
        <dsp:cNvSpPr/>
      </dsp:nvSpPr>
      <dsp:spPr>
        <a:xfrm>
          <a:off x="0" y="1420354"/>
          <a:ext cx="10980354" cy="1856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marL="0" lvl="0" indent="0" algn="just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4400" b="1" kern="1200" dirty="0">
              <a:solidFill>
                <a:srgbClr val="C00000"/>
              </a:solidFill>
            </a:rPr>
            <a:t>2) Découvrir des outils numériques pour apprendre en utilisant l'IA</a:t>
          </a:r>
        </a:p>
      </dsp:txBody>
      <dsp:txXfrm>
        <a:off x="0" y="1420354"/>
        <a:ext cx="10980354" cy="185669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696744-BAB2-8A46-94DC-FB87141E4B4A}">
      <dsp:nvSpPr>
        <dsp:cNvPr id="0" name=""/>
        <dsp:cNvSpPr/>
      </dsp:nvSpPr>
      <dsp:spPr>
        <a:xfrm>
          <a:off x="-6136659" y="-938882"/>
          <a:ext cx="7304985" cy="7304985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435F83-B624-8C40-8BE4-375F4C14E3F5}">
      <dsp:nvSpPr>
        <dsp:cNvPr id="0" name=""/>
        <dsp:cNvSpPr/>
      </dsp:nvSpPr>
      <dsp:spPr>
        <a:xfrm>
          <a:off x="611454" y="417244"/>
          <a:ext cx="8629146" cy="83492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62721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i="0" kern="1200" dirty="0" err="1">
              <a:solidFill>
                <a:schemeClr val="bg1"/>
              </a:solidFill>
            </a:rPr>
            <a:t>Wooclap</a:t>
          </a:r>
          <a:r>
            <a:rPr lang="fr-FR" sz="1800" b="0" i="0" kern="1200" dirty="0">
              <a:solidFill>
                <a:schemeClr val="bg1"/>
              </a:solidFill>
            </a:rPr>
            <a:t> est une plateforme interactive qui permet de mesurer la compréhension des apprenants en temps réel, que ce soit en présentiel ou à distance comme ELEA.</a:t>
          </a:r>
          <a:endParaRPr lang="fr-FR" sz="1800" kern="1200" dirty="0">
            <a:solidFill>
              <a:schemeClr val="bg1"/>
            </a:solidFill>
          </a:endParaRPr>
        </a:p>
      </dsp:txBody>
      <dsp:txXfrm>
        <a:off x="611454" y="417244"/>
        <a:ext cx="8629146" cy="834923"/>
      </dsp:txXfrm>
    </dsp:sp>
    <dsp:sp modelId="{C6F76CBC-BC5B-BA4B-886C-F8C647170081}">
      <dsp:nvSpPr>
        <dsp:cNvPr id="0" name=""/>
        <dsp:cNvSpPr/>
      </dsp:nvSpPr>
      <dsp:spPr>
        <a:xfrm>
          <a:off x="89627" y="312879"/>
          <a:ext cx="1043654" cy="104365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D9CB2BB5-EAC4-EF47-9796-E8D9910DBE5F}">
      <dsp:nvSpPr>
        <dsp:cNvPr id="0" name=""/>
        <dsp:cNvSpPr/>
      </dsp:nvSpPr>
      <dsp:spPr>
        <a:xfrm>
          <a:off x="1090135" y="1669847"/>
          <a:ext cx="8150465" cy="83492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62721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i="0" kern="1200">
              <a:solidFill>
                <a:schemeClr val="bg1"/>
              </a:solidFill>
            </a:rPr>
            <a:t>Attention, c'est un modèle freemium (site gratuit avec options payantes). </a:t>
          </a:r>
          <a:endParaRPr lang="fr-FR" sz="1800" b="0" i="0" kern="1200">
            <a:solidFill>
              <a:schemeClr val="bg1"/>
            </a:solidFill>
          </a:endParaRPr>
        </a:p>
      </dsp:txBody>
      <dsp:txXfrm>
        <a:off x="1090135" y="1669847"/>
        <a:ext cx="8150465" cy="834923"/>
      </dsp:txXfrm>
    </dsp:sp>
    <dsp:sp modelId="{7952A070-D7AB-524C-A8FD-C90578B194C7}">
      <dsp:nvSpPr>
        <dsp:cNvPr id="0" name=""/>
        <dsp:cNvSpPr/>
      </dsp:nvSpPr>
      <dsp:spPr>
        <a:xfrm>
          <a:off x="568308" y="1565481"/>
          <a:ext cx="1043654" cy="104365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7A3C0678-7F84-734E-9F76-A6DC296CB02A}">
      <dsp:nvSpPr>
        <dsp:cNvPr id="0" name=""/>
        <dsp:cNvSpPr/>
      </dsp:nvSpPr>
      <dsp:spPr>
        <a:xfrm>
          <a:off x="1090135" y="2683933"/>
          <a:ext cx="8150465" cy="131195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62721" tIns="45720" rIns="45720" bIns="4572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0" i="0" kern="1200" dirty="0">
              <a:solidFill>
                <a:schemeClr val="bg1"/>
              </a:solidFill>
            </a:rPr>
            <a:t>L'objectif est de rendre l'apprenant acteur de son savoir. L'enseignant peut créer des événements et choisit parmi une vingtaine de types de questions pour rythmer sa présentation :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r-FR" sz="1400" b="1" i="0" kern="1200" dirty="0">
              <a:solidFill>
                <a:schemeClr val="bg1"/>
              </a:solidFill>
            </a:rPr>
            <a:t>Le Nuage de mots :</a:t>
          </a:r>
          <a:r>
            <a:rPr lang="fr-FR" sz="1400" b="0" i="0" kern="1200" dirty="0">
              <a:solidFill>
                <a:schemeClr val="bg1"/>
              </a:solidFill>
            </a:rPr>
            <a:t> Les réponses des étudiants s'affichent instantanément à l'écran, les mots les plus fréquents apparaissant en plus gros. C'est l'option choisie pour faire le jeu </a:t>
          </a:r>
          <a:r>
            <a:rPr lang="fr-FR" sz="1400" b="0" i="0" kern="1200" dirty="0" err="1">
              <a:solidFill>
                <a:schemeClr val="bg1"/>
              </a:solidFill>
            </a:rPr>
            <a:t>time's</a:t>
          </a:r>
          <a:r>
            <a:rPr lang="fr-FR" sz="1400" b="0" i="0" kern="1200" dirty="0">
              <a:solidFill>
                <a:schemeClr val="bg1"/>
              </a:solidFill>
            </a:rPr>
            <a:t> up en classe. 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r-FR" sz="1400" b="1" i="0" kern="1200" dirty="0">
              <a:solidFill>
                <a:schemeClr val="bg1"/>
              </a:solidFill>
            </a:rPr>
            <a:t>Le QCM (Questionnaire à Choix Multiples)</a:t>
          </a:r>
          <a:endParaRPr lang="fr-FR" sz="1400" b="0" i="0" kern="1200" dirty="0">
            <a:solidFill>
              <a:schemeClr val="bg1"/>
            </a:solidFill>
          </a:endParaRPr>
        </a:p>
      </dsp:txBody>
      <dsp:txXfrm>
        <a:off x="1090135" y="2683933"/>
        <a:ext cx="8150465" cy="1311957"/>
      </dsp:txXfrm>
    </dsp:sp>
    <dsp:sp modelId="{9FD9A261-A1EA-594D-8BA4-218548865B95}">
      <dsp:nvSpPr>
        <dsp:cNvPr id="0" name=""/>
        <dsp:cNvSpPr/>
      </dsp:nvSpPr>
      <dsp:spPr>
        <a:xfrm>
          <a:off x="568308" y="2818084"/>
          <a:ext cx="1043654" cy="104365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40E6549-C827-FB48-9C14-4D36021E38FE}">
      <dsp:nvSpPr>
        <dsp:cNvPr id="0" name=""/>
        <dsp:cNvSpPr/>
      </dsp:nvSpPr>
      <dsp:spPr>
        <a:xfrm>
          <a:off x="611454" y="4042792"/>
          <a:ext cx="8629146" cy="109944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62721" tIns="45720" rIns="45720" bIns="4572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i="0" kern="1200" dirty="0">
              <a:solidFill>
                <a:schemeClr val="bg1"/>
              </a:solidFill>
            </a:rPr>
            <a:t>-</a:t>
          </a:r>
          <a:r>
            <a:rPr lang="fr-FR" sz="1400" b="1" i="0" kern="1200" dirty="0">
              <a:solidFill>
                <a:schemeClr val="bg1"/>
              </a:solidFill>
            </a:rPr>
            <a:t>Simplicité de participation :</a:t>
          </a:r>
          <a:r>
            <a:rPr lang="fr-FR" sz="1400" b="0" i="0" kern="1200" dirty="0">
              <a:solidFill>
                <a:schemeClr val="bg1"/>
              </a:solidFill>
            </a:rPr>
            <a:t> Les étudiants ou élèves rejoignent la session via un code simple ou un QR code, sans avoir besoin de créer de compte. </a:t>
          </a:r>
          <a:r>
            <a:rPr lang="fr-FR" sz="1400" b="1" i="0" kern="1200" dirty="0">
              <a:solidFill>
                <a:schemeClr val="bg1"/>
              </a:solidFill>
            </a:rPr>
            <a:t>C'est donc RGPD. </a:t>
          </a:r>
          <a:endParaRPr lang="fr-FR" sz="1800" b="1" i="0" kern="1200" dirty="0">
            <a:solidFill>
              <a:schemeClr val="bg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r-FR" sz="1400" b="1" i="0" kern="1200" dirty="0">
              <a:solidFill>
                <a:schemeClr val="bg1"/>
              </a:solidFill>
            </a:rPr>
            <a:t>Modes variés :</a:t>
          </a:r>
          <a:r>
            <a:rPr lang="fr-FR" sz="1400" b="0" i="0" kern="1200" dirty="0">
              <a:solidFill>
                <a:schemeClr val="bg1"/>
              </a:solidFill>
            </a:rPr>
            <a:t> Il est possible de lancer des questions "en direct" pour animer le cours, ou de créer des questionnaires "au rythme du participant" pour de l'auto-apprentissage après le cours.</a:t>
          </a:r>
        </a:p>
      </dsp:txBody>
      <dsp:txXfrm>
        <a:off x="611454" y="4042792"/>
        <a:ext cx="8629146" cy="1099444"/>
      </dsp:txXfrm>
    </dsp:sp>
    <dsp:sp modelId="{2EFD5851-810C-244A-8F65-D14C96AB08B2}">
      <dsp:nvSpPr>
        <dsp:cNvPr id="0" name=""/>
        <dsp:cNvSpPr/>
      </dsp:nvSpPr>
      <dsp:spPr>
        <a:xfrm>
          <a:off x="89627" y="4070687"/>
          <a:ext cx="1043654" cy="104365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99989A-6773-0045-83A1-BE550FD94D9D}">
      <dsp:nvSpPr>
        <dsp:cNvPr id="0" name=""/>
        <dsp:cNvSpPr/>
      </dsp:nvSpPr>
      <dsp:spPr>
        <a:xfrm>
          <a:off x="6517537" y="392640"/>
          <a:ext cx="2006004" cy="20060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1 . S'</a:t>
          </a:r>
          <a:r>
            <a:rPr lang="fr-FR" sz="2000" kern="1200" dirty="0" err="1"/>
            <a:t>incrire</a:t>
          </a:r>
          <a:r>
            <a:rPr lang="fr-FR" sz="2000" kern="1200" dirty="0"/>
            <a:t> : en haut à droite de l'écran</a:t>
          </a:r>
          <a:br>
            <a:rPr lang="fr-FR" sz="2000" kern="1200" dirty="0"/>
          </a:br>
          <a:r>
            <a:rPr lang="fr-FR" sz="2000" kern="1200" dirty="0"/>
            <a:t>2. Créer un évènement</a:t>
          </a:r>
          <a:br>
            <a:rPr lang="fr-FR" sz="2000" kern="1200" dirty="0"/>
          </a:br>
          <a:r>
            <a:rPr lang="fr-FR" sz="2000" kern="1200" dirty="0"/>
            <a:t>3. Créer une question</a:t>
          </a:r>
          <a:br>
            <a:rPr lang="fr-FR" sz="2000" kern="1200" dirty="0"/>
          </a:br>
          <a:endParaRPr lang="fr-FR" sz="2000" kern="1200" dirty="0"/>
        </a:p>
      </dsp:txBody>
      <dsp:txXfrm>
        <a:off x="6517537" y="392640"/>
        <a:ext cx="2006004" cy="2006004"/>
      </dsp:txXfrm>
    </dsp:sp>
    <dsp:sp modelId="{ED2A41A7-F693-2F4D-B892-C6AE6F10CD99}">
      <dsp:nvSpPr>
        <dsp:cNvPr id="0" name=""/>
        <dsp:cNvSpPr/>
      </dsp:nvSpPr>
      <dsp:spPr>
        <a:xfrm>
          <a:off x="3466337" y="-897"/>
          <a:ext cx="4738624" cy="4738624"/>
        </a:xfrm>
        <a:prstGeom prst="circularArrow">
          <a:avLst>
            <a:gd name="adj1" fmla="val 8255"/>
            <a:gd name="adj2" fmla="val 576670"/>
            <a:gd name="adj3" fmla="val 2961323"/>
            <a:gd name="adj4" fmla="val 53419"/>
            <a:gd name="adj5" fmla="val 9631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34A4379-F716-2D45-A923-9287AE1E1F64}">
      <dsp:nvSpPr>
        <dsp:cNvPr id="0" name=""/>
        <dsp:cNvSpPr/>
      </dsp:nvSpPr>
      <dsp:spPr>
        <a:xfrm>
          <a:off x="4832647" y="3310955"/>
          <a:ext cx="2006004" cy="20060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4. Nuage de mots </a:t>
          </a:r>
          <a:br>
            <a:rPr lang="fr-FR" sz="2000" kern="1200" dirty="0"/>
          </a:br>
          <a:r>
            <a:rPr lang="fr-FR" sz="2000" kern="1200" dirty="0"/>
            <a:t>5. Écrire la consigne : indiquez les mots clés à retenir de ce chapitre</a:t>
          </a:r>
          <a:br>
            <a:rPr lang="fr-FR" sz="2000" kern="1200" dirty="0"/>
          </a:br>
          <a:r>
            <a:rPr lang="fr-FR" sz="2000" kern="1200" dirty="0"/>
            <a:t>6. Cliquer sur afficher maintenant (en bas à droite) </a:t>
          </a:r>
          <a:br>
            <a:rPr lang="fr-FR" sz="2000" kern="1200" dirty="0"/>
          </a:br>
          <a:endParaRPr lang="fr-FR" sz="2000" kern="1200" dirty="0"/>
        </a:p>
      </dsp:txBody>
      <dsp:txXfrm>
        <a:off x="4832647" y="3310955"/>
        <a:ext cx="2006004" cy="2006004"/>
      </dsp:txXfrm>
    </dsp:sp>
    <dsp:sp modelId="{36414E4F-A169-FF40-9261-C5F7C31D0E5B}">
      <dsp:nvSpPr>
        <dsp:cNvPr id="0" name=""/>
        <dsp:cNvSpPr/>
      </dsp:nvSpPr>
      <dsp:spPr>
        <a:xfrm>
          <a:off x="3466337" y="-897"/>
          <a:ext cx="4738624" cy="4738624"/>
        </a:xfrm>
        <a:prstGeom prst="circularArrow">
          <a:avLst>
            <a:gd name="adj1" fmla="val 8255"/>
            <a:gd name="adj2" fmla="val 576670"/>
            <a:gd name="adj3" fmla="val 10169911"/>
            <a:gd name="adj4" fmla="val 7262007"/>
            <a:gd name="adj5" fmla="val 9631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1AE50AE-5F65-8D46-A383-C7AB1302A0FB}">
      <dsp:nvSpPr>
        <dsp:cNvPr id="0" name=""/>
        <dsp:cNvSpPr/>
      </dsp:nvSpPr>
      <dsp:spPr>
        <a:xfrm>
          <a:off x="3147757" y="392640"/>
          <a:ext cx="2006004" cy="20060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7. Quitter (en haut à gauche)</a:t>
          </a:r>
          <a:br>
            <a:rPr lang="fr-FR" sz="2000" kern="1200" dirty="0"/>
          </a:br>
          <a:r>
            <a:rPr lang="fr-FR" sz="2000" kern="1200" dirty="0"/>
            <a:t>8. Menu option (3 petits points à droite d’afficher) puis export</a:t>
          </a:r>
        </a:p>
      </dsp:txBody>
      <dsp:txXfrm>
        <a:off x="3147757" y="392640"/>
        <a:ext cx="2006004" cy="2006004"/>
      </dsp:txXfrm>
    </dsp:sp>
    <dsp:sp modelId="{37F749DB-AC00-E540-B409-C940DC406056}">
      <dsp:nvSpPr>
        <dsp:cNvPr id="0" name=""/>
        <dsp:cNvSpPr/>
      </dsp:nvSpPr>
      <dsp:spPr>
        <a:xfrm>
          <a:off x="3466337" y="-897"/>
          <a:ext cx="4738624" cy="4738624"/>
        </a:xfrm>
        <a:prstGeom prst="circularArrow">
          <a:avLst>
            <a:gd name="adj1" fmla="val 8255"/>
            <a:gd name="adj2" fmla="val 576670"/>
            <a:gd name="adj3" fmla="val 16854356"/>
            <a:gd name="adj4" fmla="val 14968974"/>
            <a:gd name="adj5" fmla="val 9631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2E938B-568C-AC44-952B-504EF81AD059}">
      <dsp:nvSpPr>
        <dsp:cNvPr id="0" name=""/>
        <dsp:cNvSpPr/>
      </dsp:nvSpPr>
      <dsp:spPr>
        <a:xfrm>
          <a:off x="0" y="0"/>
          <a:ext cx="6337299" cy="28444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0" i="0" kern="1200" dirty="0"/>
            <a:t>En un clic, vous pouvez projeter sur votre tableau blanc interactif ou via votre vidéoprojecteur une multitude de petits outils pratiques :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200" b="0" i="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r-FR" sz="1600" b="1" i="0" kern="1200" dirty="0"/>
            <a:t>Les Widgets de gestion :</a:t>
          </a:r>
          <a:r>
            <a:rPr lang="fr-FR" sz="1600" b="0" i="0" kern="1200" dirty="0"/>
            <a:t> Un minuteur (</a:t>
          </a:r>
          <a:r>
            <a:rPr lang="fr-FR" sz="1600" b="0" i="0" kern="1200" dirty="0" err="1"/>
            <a:t>Timer</a:t>
          </a:r>
          <a:r>
            <a:rPr lang="fr-FR" sz="1600" b="0" i="0" kern="1200" dirty="0"/>
            <a:t>) pour les activités chronométrées, un chronomètre…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endParaRPr lang="fr-FR" sz="1600" b="0" i="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r-FR" sz="1600" b="1" i="0" kern="1200" dirty="0"/>
            <a:t>L'interaction et le tirage au sort :</a:t>
          </a:r>
          <a:r>
            <a:rPr lang="fr-FR" sz="1600" b="0" i="0" kern="1200" dirty="0"/>
            <a:t> </a:t>
          </a:r>
          <a:r>
            <a:rPr lang="fr-FR" sz="1600" b="1" i="1" kern="1200" dirty="0"/>
            <a:t>Un sélecteur de noms aléatoire</a:t>
          </a:r>
          <a:r>
            <a:rPr lang="fr-FR" sz="1600" b="0" i="0" kern="1200" dirty="0"/>
            <a:t> pour interroger les élèves ou un lanceur de dés pour </a:t>
          </a:r>
          <a:r>
            <a:rPr lang="fr-FR" sz="1600" b="0" i="0" kern="1200" dirty="0" err="1"/>
            <a:t>ludifier</a:t>
          </a:r>
          <a:r>
            <a:rPr lang="fr-FR" sz="1600" b="0" i="0" kern="1200" dirty="0"/>
            <a:t> les activités : </a:t>
          </a:r>
          <a:r>
            <a:rPr lang="fr-FR" sz="1600" b="1" i="0" kern="1200" dirty="0"/>
            <a:t>c'est cet outil que nous allons utiliser pour notre jeu </a:t>
          </a:r>
          <a:r>
            <a:rPr lang="fr-FR" sz="1600" b="1" i="0" kern="1200" dirty="0" err="1"/>
            <a:t>time's</a:t>
          </a:r>
          <a:r>
            <a:rPr lang="fr-FR" sz="1600" b="1" i="0" kern="1200" dirty="0"/>
            <a:t> up. </a:t>
          </a:r>
          <a:endParaRPr lang="fr-FR" sz="1600" b="0" i="0" kern="1200" dirty="0"/>
        </a:p>
      </dsp:txBody>
      <dsp:txXfrm>
        <a:off x="1483928" y="0"/>
        <a:ext cx="4853371" cy="2844478"/>
      </dsp:txXfrm>
    </dsp:sp>
    <dsp:sp modelId="{C2554396-B37A-6940-BBA2-BDF24EC866C2}">
      <dsp:nvSpPr>
        <dsp:cNvPr id="0" name=""/>
        <dsp:cNvSpPr/>
      </dsp:nvSpPr>
      <dsp:spPr>
        <a:xfrm>
          <a:off x="216468" y="556366"/>
          <a:ext cx="1267460" cy="1731745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467BE2-B417-0F48-8073-6018CBAEEC52}">
      <dsp:nvSpPr>
        <dsp:cNvPr id="0" name=""/>
        <dsp:cNvSpPr/>
      </dsp:nvSpPr>
      <dsp:spPr>
        <a:xfrm>
          <a:off x="0" y="3060946"/>
          <a:ext cx="6337299" cy="21646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200" b="1" i="0" kern="1200" dirty="0"/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i="0" kern="1200" dirty="0"/>
            <a:t>Pourquoi utiliser </a:t>
          </a:r>
          <a:r>
            <a:rPr lang="fr-FR" sz="1600" b="1" i="0" kern="1200" dirty="0" err="1"/>
            <a:t>ClassroomScreen</a:t>
          </a:r>
          <a:r>
            <a:rPr lang="fr-FR" sz="1600" b="1" i="0" kern="1200" dirty="0"/>
            <a:t> ?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200" b="1" i="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b="0" i="0" kern="1200" dirty="0"/>
            <a:t>C'est un outil de </a:t>
          </a:r>
          <a:r>
            <a:rPr lang="fr-FR" sz="1600" b="1" i="0" kern="1200" dirty="0"/>
            <a:t>gestion du temps et de l'espace</a:t>
          </a:r>
          <a:r>
            <a:rPr lang="fr-FR" sz="1600" b="0" i="0" kern="1200" dirty="0"/>
            <a:t> gratuit (freemium).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fr-FR" sz="1600" b="0" i="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b="0" i="0" kern="1200" dirty="0"/>
            <a:t>Sa simplicité d'utilisation ("un clic, un outil")</a:t>
          </a:r>
        </a:p>
      </dsp:txBody>
      <dsp:txXfrm>
        <a:off x="1483928" y="3060946"/>
        <a:ext cx="4853371" cy="2164681"/>
      </dsp:txXfrm>
    </dsp:sp>
    <dsp:sp modelId="{5539DAD3-5883-F843-87AF-8077492095F0}">
      <dsp:nvSpPr>
        <dsp:cNvPr id="0" name=""/>
        <dsp:cNvSpPr/>
      </dsp:nvSpPr>
      <dsp:spPr>
        <a:xfrm>
          <a:off x="216468" y="3277414"/>
          <a:ext cx="1267460" cy="1731745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99989A-6773-0045-83A1-BE550FD94D9D}">
      <dsp:nvSpPr>
        <dsp:cNvPr id="0" name=""/>
        <dsp:cNvSpPr/>
      </dsp:nvSpPr>
      <dsp:spPr>
        <a:xfrm>
          <a:off x="6517537" y="392640"/>
          <a:ext cx="2006004" cy="20060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1 . S'</a:t>
          </a:r>
          <a:r>
            <a:rPr lang="fr-FR" sz="2000" kern="1200" dirty="0" err="1"/>
            <a:t>incrire</a:t>
          </a:r>
          <a:r>
            <a:rPr lang="fr-FR" sz="2000" kern="1200" dirty="0"/>
            <a:t> : en haut à droite de l'écran (</a:t>
          </a:r>
          <a:r>
            <a:rPr lang="fr-FR" sz="2000" kern="1200" dirty="0" err="1"/>
            <a:t>try</a:t>
          </a:r>
          <a:r>
            <a:rPr lang="fr-FR" sz="2000" kern="1200" dirty="0"/>
            <a:t> for free)</a:t>
          </a:r>
          <a:br>
            <a:rPr lang="fr-FR" sz="2000" kern="1200" dirty="0"/>
          </a:br>
          <a:r>
            <a:rPr lang="fr-FR" sz="2000" kern="1200" dirty="0"/>
            <a:t>puis se logger</a:t>
          </a:r>
          <a:br>
            <a:rPr lang="fr-FR" sz="2000" kern="1200" dirty="0"/>
          </a:br>
          <a:r>
            <a:rPr lang="fr-FR" sz="2000" kern="1200" dirty="0"/>
            <a:t>2. Name </a:t>
          </a:r>
          <a:r>
            <a:rPr lang="fr-FR" sz="2000" kern="1200" dirty="0" err="1"/>
            <a:t>list</a:t>
          </a:r>
          <a:br>
            <a:rPr lang="fr-FR" sz="2000" kern="1200" dirty="0"/>
          </a:br>
          <a:endParaRPr lang="fr-FR" sz="2000" kern="1200" dirty="0"/>
        </a:p>
      </dsp:txBody>
      <dsp:txXfrm>
        <a:off x="6517537" y="392640"/>
        <a:ext cx="2006004" cy="2006004"/>
      </dsp:txXfrm>
    </dsp:sp>
    <dsp:sp modelId="{ED2A41A7-F693-2F4D-B892-C6AE6F10CD99}">
      <dsp:nvSpPr>
        <dsp:cNvPr id="0" name=""/>
        <dsp:cNvSpPr/>
      </dsp:nvSpPr>
      <dsp:spPr>
        <a:xfrm>
          <a:off x="3466337" y="-897"/>
          <a:ext cx="4738624" cy="4738624"/>
        </a:xfrm>
        <a:prstGeom prst="circularArrow">
          <a:avLst>
            <a:gd name="adj1" fmla="val 8255"/>
            <a:gd name="adj2" fmla="val 576670"/>
            <a:gd name="adj3" fmla="val 2961323"/>
            <a:gd name="adj4" fmla="val 53419"/>
            <a:gd name="adj5" fmla="val 9631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34A4379-F716-2D45-A923-9287AE1E1F64}">
      <dsp:nvSpPr>
        <dsp:cNvPr id="0" name=""/>
        <dsp:cNvSpPr/>
      </dsp:nvSpPr>
      <dsp:spPr>
        <a:xfrm>
          <a:off x="4832647" y="3310955"/>
          <a:ext cx="2006004" cy="20060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3. </a:t>
          </a:r>
          <a:r>
            <a:rPr lang="fr-FR" sz="2000" kern="1200" dirty="0" err="1"/>
            <a:t>Create</a:t>
          </a:r>
          <a:r>
            <a:rPr lang="fr-FR" sz="2000" kern="1200" dirty="0"/>
            <a:t> a </a:t>
          </a:r>
          <a:r>
            <a:rPr lang="fr-FR" sz="2000" kern="1200" dirty="0" err="1"/>
            <a:t>name</a:t>
          </a:r>
          <a:r>
            <a:rPr lang="fr-FR" sz="2000" kern="1200" dirty="0"/>
            <a:t> </a:t>
          </a:r>
          <a:r>
            <a:rPr lang="fr-FR" sz="2000" kern="1200" dirty="0" err="1"/>
            <a:t>list</a:t>
          </a:r>
          <a:endParaRPr lang="fr-FR" sz="2000" kern="1200" dirty="0"/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4. Écrire votre nom de « classe ou jeu (CEJM chapitre 4)+ Copier les mots de l’IA dans la  partie « </a:t>
          </a:r>
          <a:r>
            <a:rPr lang="fr-FR" sz="2000" kern="1200" dirty="0" err="1"/>
            <a:t>name</a:t>
          </a:r>
          <a:r>
            <a:rPr lang="fr-FR" sz="2000" kern="1200" dirty="0"/>
            <a:t> »</a:t>
          </a:r>
        </a:p>
      </dsp:txBody>
      <dsp:txXfrm>
        <a:off x="4832647" y="3310955"/>
        <a:ext cx="2006004" cy="2006004"/>
      </dsp:txXfrm>
    </dsp:sp>
    <dsp:sp modelId="{36414E4F-A169-FF40-9261-C5F7C31D0E5B}">
      <dsp:nvSpPr>
        <dsp:cNvPr id="0" name=""/>
        <dsp:cNvSpPr/>
      </dsp:nvSpPr>
      <dsp:spPr>
        <a:xfrm>
          <a:off x="3466337" y="-897"/>
          <a:ext cx="4738624" cy="4738624"/>
        </a:xfrm>
        <a:prstGeom prst="circularArrow">
          <a:avLst>
            <a:gd name="adj1" fmla="val 8255"/>
            <a:gd name="adj2" fmla="val 576670"/>
            <a:gd name="adj3" fmla="val 10169911"/>
            <a:gd name="adj4" fmla="val 7262007"/>
            <a:gd name="adj5" fmla="val 9631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1AE50AE-5F65-8D46-A383-C7AB1302A0FB}">
      <dsp:nvSpPr>
        <dsp:cNvPr id="0" name=""/>
        <dsp:cNvSpPr/>
      </dsp:nvSpPr>
      <dsp:spPr>
        <a:xfrm>
          <a:off x="3147757" y="392640"/>
          <a:ext cx="2006004" cy="20060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 Appuyer sur </a:t>
          </a:r>
          <a:r>
            <a:rPr lang="fr-FR" sz="2000" kern="1200" dirty="0" err="1"/>
            <a:t>create</a:t>
          </a:r>
          <a:endParaRPr lang="fr-FR" sz="2000" kern="1200" dirty="0"/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5. All screen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6. Start </a:t>
          </a:r>
          <a:r>
            <a:rPr lang="fr-FR" sz="2000" kern="1200" dirty="0" err="1"/>
            <a:t>fromr</a:t>
          </a:r>
          <a:r>
            <a:rPr lang="fr-FR" sz="2000" kern="1200" dirty="0"/>
            <a:t> scratch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7. Nom au hasard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8. Minuteur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9. Open settings : 10 </a:t>
          </a:r>
          <a:r>
            <a:rPr lang="fr-FR" sz="2000" kern="1200" dirty="0" err="1"/>
            <a:t>Choose</a:t>
          </a:r>
          <a:r>
            <a:rPr lang="fr-FR" sz="2000" kern="1200" dirty="0"/>
            <a:t> </a:t>
          </a:r>
          <a:r>
            <a:rPr lang="fr-FR" sz="2000" kern="1200" dirty="0" err="1"/>
            <a:t>my</a:t>
          </a:r>
          <a:r>
            <a:rPr lang="fr-FR" sz="2000" kern="1200" dirty="0"/>
            <a:t> </a:t>
          </a:r>
          <a:r>
            <a:rPr lang="fr-FR" sz="2000" kern="1200" dirty="0" err="1"/>
            <a:t>list</a:t>
          </a:r>
          <a:r>
            <a:rPr lang="fr-FR" sz="2000" kern="1200" dirty="0"/>
            <a:t> </a:t>
          </a:r>
        </a:p>
      </dsp:txBody>
      <dsp:txXfrm>
        <a:off x="3147757" y="392640"/>
        <a:ext cx="2006004" cy="2006004"/>
      </dsp:txXfrm>
    </dsp:sp>
    <dsp:sp modelId="{37F749DB-AC00-E540-B409-C940DC406056}">
      <dsp:nvSpPr>
        <dsp:cNvPr id="0" name=""/>
        <dsp:cNvSpPr/>
      </dsp:nvSpPr>
      <dsp:spPr>
        <a:xfrm>
          <a:off x="3466337" y="-897"/>
          <a:ext cx="4738624" cy="4738624"/>
        </a:xfrm>
        <a:prstGeom prst="circularArrow">
          <a:avLst>
            <a:gd name="adj1" fmla="val 8255"/>
            <a:gd name="adj2" fmla="val 576670"/>
            <a:gd name="adj3" fmla="val 16854356"/>
            <a:gd name="adj4" fmla="val 14968974"/>
            <a:gd name="adj5" fmla="val 9631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B5B6EE-A537-B643-A8D0-D0C23006B483}">
      <dsp:nvSpPr>
        <dsp:cNvPr id="0" name=""/>
        <dsp:cNvSpPr/>
      </dsp:nvSpPr>
      <dsp:spPr>
        <a:xfrm>
          <a:off x="0" y="287783"/>
          <a:ext cx="7259919" cy="7937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3450" tIns="333248" rIns="563450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200" b="0" i="0" kern="1200" dirty="0"/>
            <a:t>C'est un modèle alternatif, gratuit et respectueux des données.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200" b="0" i="0" kern="1200" dirty="0"/>
            <a:t>Parmi ses pépites, on trouve </a:t>
          </a:r>
          <a:r>
            <a:rPr lang="fr-FR" sz="1200" b="1" i="0" kern="1200" dirty="0" err="1"/>
            <a:t>Digibuzzer</a:t>
          </a:r>
          <a:r>
            <a:rPr lang="fr-FR" sz="1200" b="1" i="0" kern="1200" dirty="0"/>
            <a:t>.</a:t>
          </a:r>
          <a:endParaRPr lang="fr-FR" sz="1200" b="0" i="0" kern="1200" dirty="0"/>
        </a:p>
      </dsp:txBody>
      <dsp:txXfrm>
        <a:off x="0" y="287783"/>
        <a:ext cx="7259919" cy="793799"/>
      </dsp:txXfrm>
    </dsp:sp>
    <dsp:sp modelId="{F7B06327-C56C-9D4D-97ED-BCE0B7FBED83}">
      <dsp:nvSpPr>
        <dsp:cNvPr id="0" name=""/>
        <dsp:cNvSpPr/>
      </dsp:nvSpPr>
      <dsp:spPr>
        <a:xfrm>
          <a:off x="362995" y="51623"/>
          <a:ext cx="5081943" cy="4723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85" tIns="0" rIns="192085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b="0" i="0" kern="1200" dirty="0">
              <a:hlinkClick xmlns:r="http://schemas.openxmlformats.org/officeDocument/2006/relationships" r:id="rId1"/>
            </a:rPr>
            <a:t>La Digitale</a:t>
          </a:r>
          <a:r>
            <a:rPr lang="fr-FR" sz="1200" b="0" i="0" kern="1200" dirty="0"/>
            <a:t> conçoit et développe des outils numériques </a:t>
          </a:r>
          <a:r>
            <a:rPr lang="fr-FR" sz="1200" b="1" i="0" kern="1200" dirty="0"/>
            <a:t>libres et responsables</a:t>
          </a:r>
          <a:r>
            <a:rPr lang="fr-FR" sz="1200" b="0" i="0" kern="1200" dirty="0"/>
            <a:t> pour les enseignants. </a:t>
          </a:r>
        </a:p>
      </dsp:txBody>
      <dsp:txXfrm>
        <a:off x="386052" y="74680"/>
        <a:ext cx="5035829" cy="426206"/>
      </dsp:txXfrm>
    </dsp:sp>
    <dsp:sp modelId="{1F4D7A35-41A4-824E-AC12-D64FFC9836DC}">
      <dsp:nvSpPr>
        <dsp:cNvPr id="0" name=""/>
        <dsp:cNvSpPr/>
      </dsp:nvSpPr>
      <dsp:spPr>
        <a:xfrm>
          <a:off x="0" y="1404142"/>
          <a:ext cx="7259919" cy="9323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1372388"/>
              <a:satOff val="8237"/>
              <a:lumOff val="62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3450" tIns="333248" rIns="563450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200" b="0" i="0" kern="1200" dirty="0"/>
            <a:t>Sur le principe d'un jeu de rapidité type </a:t>
          </a:r>
          <a:r>
            <a:rPr lang="fr-FR" sz="1200" b="0" i="1" kern="1200" dirty="0"/>
            <a:t>"Questions pour un champion"</a:t>
          </a:r>
          <a:r>
            <a:rPr lang="fr-FR" sz="1200" b="0" i="0" kern="1200" dirty="0"/>
            <a:t>, l'enseignant anime sa classe en posant des questions à l'oral ou via son support de cours, et les étudiants interagissent instantanément depuis leur propre appareil.</a:t>
          </a:r>
        </a:p>
      </dsp:txBody>
      <dsp:txXfrm>
        <a:off x="0" y="1404142"/>
        <a:ext cx="7259919" cy="932399"/>
      </dsp:txXfrm>
    </dsp:sp>
    <dsp:sp modelId="{02EC6CAE-2212-C84A-80B3-56438F2F1708}">
      <dsp:nvSpPr>
        <dsp:cNvPr id="0" name=""/>
        <dsp:cNvSpPr/>
      </dsp:nvSpPr>
      <dsp:spPr>
        <a:xfrm>
          <a:off x="362995" y="1167982"/>
          <a:ext cx="5081943" cy="472320"/>
        </a:xfrm>
        <a:prstGeom prst="roundRect">
          <a:avLst/>
        </a:prstGeom>
        <a:solidFill>
          <a:schemeClr val="accent3">
            <a:hueOff val="1372388"/>
            <a:satOff val="8237"/>
            <a:lumOff val="627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85" tIns="0" rIns="192085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b="0" i="0" kern="1200" dirty="0"/>
            <a:t>L'objectif de </a:t>
          </a:r>
          <a:r>
            <a:rPr lang="fr-FR" sz="1200" b="0" i="0" kern="1200" dirty="0" err="1"/>
            <a:t>Digibuzzer</a:t>
          </a:r>
          <a:r>
            <a:rPr lang="fr-FR" sz="1200" b="0" i="0" kern="1200" dirty="0"/>
            <a:t> est de transformer n'importe quel terminal (ordinateur, tablette ou smartphone) en un </a:t>
          </a:r>
          <a:r>
            <a:rPr lang="fr-FR" sz="1200" b="1" i="0" kern="1200" dirty="0"/>
            <a:t>buzzer connecté</a:t>
          </a:r>
          <a:r>
            <a:rPr lang="fr-FR" sz="1200" b="0" i="0" kern="1200" dirty="0"/>
            <a:t>. </a:t>
          </a:r>
        </a:p>
      </dsp:txBody>
      <dsp:txXfrm>
        <a:off x="386052" y="1191039"/>
        <a:ext cx="5035829" cy="426206"/>
      </dsp:txXfrm>
    </dsp:sp>
    <dsp:sp modelId="{AE1E0F4D-5052-8044-9B10-21EC0906FE19}">
      <dsp:nvSpPr>
        <dsp:cNvPr id="0" name=""/>
        <dsp:cNvSpPr/>
      </dsp:nvSpPr>
      <dsp:spPr>
        <a:xfrm>
          <a:off x="0" y="2659102"/>
          <a:ext cx="7259919" cy="128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2744775"/>
              <a:satOff val="16475"/>
              <a:lumOff val="1255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3450" tIns="333248" rIns="563450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r-FR" sz="1200" b="1" i="0" kern="1200" dirty="0"/>
            <a:t>Création simplifiée :</a:t>
          </a:r>
          <a:r>
            <a:rPr lang="fr-FR" sz="1200" b="0" i="0" kern="1200" dirty="0"/>
            <a:t> L'enseignant crée une salle de jeu en un clic. La session reste administrable pendant une semaine sur le navigateur utilisé.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r-FR" sz="1200" b="1" i="0" kern="1200" dirty="0"/>
            <a:t>Interaction en temps réel :</a:t>
          </a:r>
          <a:r>
            <a:rPr lang="fr-FR" sz="1200" b="0" i="0" kern="1200" dirty="0"/>
            <a:t> Le système identifie automatiquement l'apprenant le plus rapide. L'enseignant valide ou refuse la réponse, et l'application gère directement l'attribution des points ainsi que le classement général.</a:t>
          </a:r>
        </a:p>
      </dsp:txBody>
      <dsp:txXfrm>
        <a:off x="0" y="2659102"/>
        <a:ext cx="7259919" cy="1285200"/>
      </dsp:txXfrm>
    </dsp:sp>
    <dsp:sp modelId="{4773E0B0-5C04-7C4D-A8AA-E358E6CA0EB9}">
      <dsp:nvSpPr>
        <dsp:cNvPr id="0" name=""/>
        <dsp:cNvSpPr/>
      </dsp:nvSpPr>
      <dsp:spPr>
        <a:xfrm>
          <a:off x="362995" y="2422942"/>
          <a:ext cx="5081943" cy="472320"/>
        </a:xfrm>
        <a:prstGeom prst="roundRect">
          <a:avLst/>
        </a:prstGeom>
        <a:solidFill>
          <a:schemeClr val="accent3">
            <a:hueOff val="2744775"/>
            <a:satOff val="16475"/>
            <a:lumOff val="1255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85" tIns="0" rIns="192085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b="0" i="0" kern="1200" dirty="0"/>
            <a:t>L'enseignant garde le contrôle total sur l'animation de la session :</a:t>
          </a:r>
        </a:p>
      </dsp:txBody>
      <dsp:txXfrm>
        <a:off x="386052" y="2445999"/>
        <a:ext cx="5035829" cy="426206"/>
      </dsp:txXfrm>
    </dsp:sp>
    <dsp:sp modelId="{5ED21371-1AAF-3E40-8712-41819F9F1E21}">
      <dsp:nvSpPr>
        <dsp:cNvPr id="0" name=""/>
        <dsp:cNvSpPr/>
      </dsp:nvSpPr>
      <dsp:spPr>
        <a:xfrm>
          <a:off x="0" y="4266863"/>
          <a:ext cx="7259919" cy="9323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4117163"/>
              <a:satOff val="24712"/>
              <a:lumOff val="1882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3450" tIns="333248" rIns="563450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200" b="0" i="0" kern="1200" dirty="0"/>
            <a:t>À l'image des autres outils de La Digitale, </a:t>
          </a:r>
          <a:r>
            <a:rPr lang="fr-FR" sz="1200" b="0" i="0" kern="1200" dirty="0" err="1"/>
            <a:t>Digibuzzer</a:t>
          </a:r>
          <a:r>
            <a:rPr lang="fr-FR" sz="1200" b="0" i="0" kern="1200" dirty="0"/>
            <a:t> brille par sa </a:t>
          </a:r>
          <a:r>
            <a:rPr lang="fr-FR" sz="1200" b="1" i="0" kern="1200" dirty="0"/>
            <a:t>simplicité et son accessibilité</a:t>
          </a:r>
          <a:r>
            <a:rPr lang="fr-FR" sz="1200" b="0" i="0" kern="1200" dirty="0"/>
            <a:t>. Il ne nécessite aucune installation complexe ni collecte de données personnelles.</a:t>
          </a:r>
        </a:p>
      </dsp:txBody>
      <dsp:txXfrm>
        <a:off x="0" y="4266863"/>
        <a:ext cx="7259919" cy="932399"/>
      </dsp:txXfrm>
    </dsp:sp>
    <dsp:sp modelId="{952356E3-0C02-D044-A2D4-B98F0A9EF680}">
      <dsp:nvSpPr>
        <dsp:cNvPr id="0" name=""/>
        <dsp:cNvSpPr/>
      </dsp:nvSpPr>
      <dsp:spPr>
        <a:xfrm>
          <a:off x="362995" y="4030703"/>
          <a:ext cx="5081943" cy="472320"/>
        </a:xfrm>
        <a:prstGeom prst="roundRect">
          <a:avLst/>
        </a:prstGeom>
        <a:solidFill>
          <a:schemeClr val="accent3">
            <a:hueOff val="4117163"/>
            <a:satOff val="24712"/>
            <a:lumOff val="1882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85" tIns="0" rIns="192085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b="1" i="0" kern="1200" dirty="0"/>
            <a:t>Pourquoi choisir </a:t>
          </a:r>
          <a:r>
            <a:rPr lang="fr-FR" sz="1200" b="1" i="0" kern="1200" dirty="0" err="1"/>
            <a:t>Digibuzzer</a:t>
          </a:r>
          <a:r>
            <a:rPr lang="fr-FR" sz="1200" b="1" i="0" kern="1200" dirty="0"/>
            <a:t> ?</a:t>
          </a:r>
        </a:p>
      </dsp:txBody>
      <dsp:txXfrm>
        <a:off x="386052" y="4053760"/>
        <a:ext cx="5035829" cy="426206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B5B6EE-A537-B643-A8D0-D0C23006B483}">
      <dsp:nvSpPr>
        <dsp:cNvPr id="0" name=""/>
        <dsp:cNvSpPr/>
      </dsp:nvSpPr>
      <dsp:spPr>
        <a:xfrm>
          <a:off x="0" y="37216"/>
          <a:ext cx="8009219" cy="51880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1604" tIns="1270508" rIns="621604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400" b="0" i="0" kern="1200" dirty="0"/>
            <a:t>1 Dérouler le menu pour arriver sur l’application « </a:t>
          </a:r>
          <a:r>
            <a:rPr lang="fr-FR" sz="2400" b="0" i="0" kern="1200" dirty="0" err="1"/>
            <a:t>digibuzzer</a:t>
          </a:r>
          <a:r>
            <a:rPr lang="fr-FR" sz="2400" b="0" i="0" kern="1200" dirty="0"/>
            <a:t> »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400" b="0" i="0" kern="1200" dirty="0"/>
            <a:t>2 Cliquer sur utiliser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400" b="0" i="0" kern="1200" dirty="0"/>
            <a:t>3 Créer une salle de jeu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400" b="0" i="0" kern="1200" dirty="0"/>
            <a:t>4 Mettre un titre puis créer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400" b="0" i="0" kern="1200" dirty="0"/>
            <a:t>5 Indiquer le nombre de points à accorder à vos étudiants pour chaque bonne réponse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400" b="0" i="0" kern="1200" dirty="0"/>
            <a:t>6 Appuyer sur « Lancer »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400" b="0" i="0" kern="1200" dirty="0"/>
            <a:t>7 Appuyer sur « nouvelle question »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400" b="0" i="0" kern="1200" dirty="0"/>
            <a:t>8 Puis cliquer sur c’est parti</a:t>
          </a:r>
        </a:p>
      </dsp:txBody>
      <dsp:txXfrm>
        <a:off x="0" y="37216"/>
        <a:ext cx="8009219" cy="5188049"/>
      </dsp:txXfrm>
    </dsp:sp>
    <dsp:sp modelId="{F7B06327-C56C-9D4D-97ED-BCE0B7FBED83}">
      <dsp:nvSpPr>
        <dsp:cNvPr id="0" name=""/>
        <dsp:cNvSpPr/>
      </dsp:nvSpPr>
      <dsp:spPr>
        <a:xfrm>
          <a:off x="400460" y="25619"/>
          <a:ext cx="6001540" cy="91195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911" tIns="0" rIns="211911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b="0" i="0" kern="1200" dirty="0"/>
            <a:t>Étapes pour créer une session « buzzer »</a:t>
          </a:r>
        </a:p>
      </dsp:txBody>
      <dsp:txXfrm>
        <a:off x="444978" y="70137"/>
        <a:ext cx="5912504" cy="822920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23E22E-1AD2-4943-9208-FCD9560F3325}">
      <dsp:nvSpPr>
        <dsp:cNvPr id="0" name=""/>
        <dsp:cNvSpPr/>
      </dsp:nvSpPr>
      <dsp:spPr>
        <a:xfrm>
          <a:off x="0" y="1420354"/>
          <a:ext cx="10980354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33B46B-5D5A-314F-9947-FB3E55C5AB99}">
      <dsp:nvSpPr>
        <dsp:cNvPr id="0" name=""/>
        <dsp:cNvSpPr/>
      </dsp:nvSpPr>
      <dsp:spPr>
        <a:xfrm>
          <a:off x="0" y="1420354"/>
          <a:ext cx="10980354" cy="1856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marL="0" lvl="0" indent="0" algn="just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4400" b="1" kern="1200" dirty="0">
              <a:solidFill>
                <a:srgbClr val="C00000"/>
              </a:solidFill>
            </a:rPr>
            <a:t>3) Tester</a:t>
          </a:r>
          <a:r>
            <a:rPr lang="fr-FR" sz="4400" b="1" kern="1200" baseline="0" dirty="0">
              <a:solidFill>
                <a:srgbClr val="C00000"/>
              </a:solidFill>
            </a:rPr>
            <a:t> les outils présentés</a:t>
          </a:r>
          <a:endParaRPr lang="fr-FR" sz="4400" b="1" kern="1200" dirty="0">
            <a:solidFill>
              <a:srgbClr val="C00000"/>
            </a:solidFill>
          </a:endParaRPr>
        </a:p>
      </dsp:txBody>
      <dsp:txXfrm>
        <a:off x="0" y="1420354"/>
        <a:ext cx="10980354" cy="1856695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23E22E-1AD2-4943-9208-FCD9560F3325}">
      <dsp:nvSpPr>
        <dsp:cNvPr id="0" name=""/>
        <dsp:cNvSpPr/>
      </dsp:nvSpPr>
      <dsp:spPr>
        <a:xfrm>
          <a:off x="0" y="1420354"/>
          <a:ext cx="10980354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33B46B-5D5A-314F-9947-FB3E55C5AB99}">
      <dsp:nvSpPr>
        <dsp:cNvPr id="0" name=""/>
        <dsp:cNvSpPr/>
      </dsp:nvSpPr>
      <dsp:spPr>
        <a:xfrm>
          <a:off x="0" y="171878"/>
          <a:ext cx="10980354" cy="1856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0" lvl="0" indent="0" algn="just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4000" b="1" kern="1200" dirty="0">
              <a:solidFill>
                <a:srgbClr val="C00000"/>
              </a:solidFill>
            </a:rPr>
            <a:t>Lancez-vous : testez</a:t>
          </a:r>
          <a:r>
            <a:rPr lang="fr-FR" sz="4000" b="1" kern="1200" baseline="0" dirty="0">
              <a:solidFill>
                <a:srgbClr val="C00000"/>
              </a:solidFill>
            </a:rPr>
            <a:t> les outils présentés !</a:t>
          </a:r>
          <a:endParaRPr lang="fr-FR" sz="4000" b="1" kern="1200" dirty="0">
            <a:solidFill>
              <a:srgbClr val="C00000"/>
            </a:solidFill>
          </a:endParaRPr>
        </a:p>
      </dsp:txBody>
      <dsp:txXfrm>
        <a:off x="0" y="171878"/>
        <a:ext cx="10980354" cy="18566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23E22E-1AD2-4943-9208-FCD9560F3325}">
      <dsp:nvSpPr>
        <dsp:cNvPr id="0" name=""/>
        <dsp:cNvSpPr/>
      </dsp:nvSpPr>
      <dsp:spPr>
        <a:xfrm>
          <a:off x="0" y="1420354"/>
          <a:ext cx="10980354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33B46B-5D5A-314F-9947-FB3E55C5AB99}">
      <dsp:nvSpPr>
        <dsp:cNvPr id="0" name=""/>
        <dsp:cNvSpPr/>
      </dsp:nvSpPr>
      <dsp:spPr>
        <a:xfrm>
          <a:off x="0" y="1420354"/>
          <a:ext cx="10980354" cy="1856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marL="0" lvl="0" indent="0" algn="just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4400" b="1" kern="1200" dirty="0">
              <a:solidFill>
                <a:srgbClr val="C00000"/>
              </a:solidFill>
            </a:rPr>
            <a:t>1) Partager une expérimentation pour apprendre avec l’IA</a:t>
          </a:r>
        </a:p>
      </dsp:txBody>
      <dsp:txXfrm>
        <a:off x="0" y="1420354"/>
        <a:ext cx="10980354" cy="1856695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23E22E-1AD2-4943-9208-FCD9560F3325}">
      <dsp:nvSpPr>
        <dsp:cNvPr id="0" name=""/>
        <dsp:cNvSpPr/>
      </dsp:nvSpPr>
      <dsp:spPr>
        <a:xfrm>
          <a:off x="0" y="1420354"/>
          <a:ext cx="10980354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33B46B-5D5A-314F-9947-FB3E55C5AB99}">
      <dsp:nvSpPr>
        <dsp:cNvPr id="0" name=""/>
        <dsp:cNvSpPr/>
      </dsp:nvSpPr>
      <dsp:spPr>
        <a:xfrm>
          <a:off x="0" y="1420354"/>
          <a:ext cx="10980354" cy="1856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marL="0" lvl="0" indent="0" algn="just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4400" b="1" kern="1200" dirty="0">
              <a:solidFill>
                <a:srgbClr val="C00000"/>
              </a:solidFill>
            </a:rPr>
            <a:t>4) Générer un jeu crée par l’IA pour vos séances de cours</a:t>
          </a:r>
        </a:p>
      </dsp:txBody>
      <dsp:txXfrm>
        <a:off x="0" y="1420354"/>
        <a:ext cx="10980354" cy="1856695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23E22E-1AD2-4943-9208-FCD9560F3325}">
      <dsp:nvSpPr>
        <dsp:cNvPr id="0" name=""/>
        <dsp:cNvSpPr/>
      </dsp:nvSpPr>
      <dsp:spPr>
        <a:xfrm>
          <a:off x="0" y="1420354"/>
          <a:ext cx="10980354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33B46B-5D5A-314F-9947-FB3E55C5AB99}">
      <dsp:nvSpPr>
        <dsp:cNvPr id="0" name=""/>
        <dsp:cNvSpPr/>
      </dsp:nvSpPr>
      <dsp:spPr>
        <a:xfrm>
          <a:off x="0" y="171878"/>
          <a:ext cx="10980354" cy="1856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0" lvl="0" indent="0" algn="just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4000" b="1" kern="1200" dirty="0">
              <a:solidFill>
                <a:srgbClr val="C00000"/>
              </a:solidFill>
            </a:rPr>
            <a:t>Lancez-vous : générez</a:t>
          </a:r>
          <a:r>
            <a:rPr lang="fr-FR" sz="4000" b="1" kern="1200" baseline="0" dirty="0">
              <a:solidFill>
                <a:srgbClr val="C00000"/>
              </a:solidFill>
            </a:rPr>
            <a:t> un jeu pour vos élèves avec l’IA !</a:t>
          </a:r>
          <a:endParaRPr lang="fr-FR" sz="4000" b="1" kern="1200" dirty="0">
            <a:solidFill>
              <a:srgbClr val="C00000"/>
            </a:solidFill>
          </a:endParaRPr>
        </a:p>
      </dsp:txBody>
      <dsp:txXfrm>
        <a:off x="0" y="171878"/>
        <a:ext cx="10980354" cy="1856695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EF085B-CC7C-D94D-AE9B-C26D6225ED6E}">
      <dsp:nvSpPr>
        <dsp:cNvPr id="0" name=""/>
        <dsp:cNvSpPr/>
      </dsp:nvSpPr>
      <dsp:spPr>
        <a:xfrm>
          <a:off x="4274" y="1097871"/>
          <a:ext cx="5194725" cy="61114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4F35D3-9C97-764F-9234-23BE759C4880}">
      <dsp:nvSpPr>
        <dsp:cNvPr id="0" name=""/>
        <dsp:cNvSpPr/>
      </dsp:nvSpPr>
      <dsp:spPr>
        <a:xfrm>
          <a:off x="4274" y="1327392"/>
          <a:ext cx="381623" cy="38162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52A6A5-BACD-4F4A-964C-0258AF52720B}">
      <dsp:nvSpPr>
        <dsp:cNvPr id="0" name=""/>
        <dsp:cNvSpPr/>
      </dsp:nvSpPr>
      <dsp:spPr>
        <a:xfrm>
          <a:off x="4274" y="0"/>
          <a:ext cx="5194725" cy="10978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b="1" kern="1200" dirty="0">
              <a:solidFill>
                <a:srgbClr val="C00000"/>
              </a:solidFill>
            </a:rPr>
            <a:t>Avez-vous réussi à créer votre jeu ? </a:t>
          </a:r>
        </a:p>
      </dsp:txBody>
      <dsp:txXfrm>
        <a:off x="4274" y="0"/>
        <a:ext cx="5194725" cy="1097871"/>
      </dsp:txXfrm>
    </dsp:sp>
    <dsp:sp modelId="{ECD8BDF5-35BF-DB46-B928-A269ADE5222D}">
      <dsp:nvSpPr>
        <dsp:cNvPr id="0" name=""/>
        <dsp:cNvSpPr/>
      </dsp:nvSpPr>
      <dsp:spPr>
        <a:xfrm>
          <a:off x="5458736" y="1097871"/>
          <a:ext cx="5194725" cy="61114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A818BE-1082-1643-A091-0E09D5B83E15}">
      <dsp:nvSpPr>
        <dsp:cNvPr id="0" name=""/>
        <dsp:cNvSpPr/>
      </dsp:nvSpPr>
      <dsp:spPr>
        <a:xfrm>
          <a:off x="5458736" y="1327392"/>
          <a:ext cx="381623" cy="38162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76449F-9F02-5A45-A5BD-32A9D6570FA1}">
      <dsp:nvSpPr>
        <dsp:cNvPr id="0" name=""/>
        <dsp:cNvSpPr/>
      </dsp:nvSpPr>
      <dsp:spPr>
        <a:xfrm>
          <a:off x="5458736" y="0"/>
          <a:ext cx="5194725" cy="10978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b="1" kern="1200" dirty="0">
              <a:solidFill>
                <a:srgbClr val="C00000"/>
              </a:solidFill>
            </a:rPr>
            <a:t>Avez-vous des idées pour apprendre avec l’IA avec vos élèves/étudiants ? </a:t>
          </a:r>
        </a:p>
      </dsp:txBody>
      <dsp:txXfrm>
        <a:off x="5458736" y="0"/>
        <a:ext cx="5194725" cy="10978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23E22E-1AD2-4943-9208-FCD9560F3325}">
      <dsp:nvSpPr>
        <dsp:cNvPr id="0" name=""/>
        <dsp:cNvSpPr/>
      </dsp:nvSpPr>
      <dsp:spPr>
        <a:xfrm>
          <a:off x="0" y="573"/>
          <a:ext cx="10980354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33B46B-5D5A-314F-9947-FB3E55C5AB99}">
      <dsp:nvSpPr>
        <dsp:cNvPr id="0" name=""/>
        <dsp:cNvSpPr/>
      </dsp:nvSpPr>
      <dsp:spPr>
        <a:xfrm>
          <a:off x="0" y="573"/>
          <a:ext cx="10980354" cy="6708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/>
            <a:t>Les expérimentations cette année </a:t>
          </a:r>
          <a:endParaRPr lang="fr-FR" sz="1800" kern="1200" dirty="0"/>
        </a:p>
      </dsp:txBody>
      <dsp:txXfrm>
        <a:off x="0" y="573"/>
        <a:ext cx="10980354" cy="670893"/>
      </dsp:txXfrm>
    </dsp:sp>
    <dsp:sp modelId="{94A40EE4-9E2D-2640-9E03-525F957B5E56}">
      <dsp:nvSpPr>
        <dsp:cNvPr id="0" name=""/>
        <dsp:cNvSpPr/>
      </dsp:nvSpPr>
      <dsp:spPr>
        <a:xfrm>
          <a:off x="0" y="671467"/>
          <a:ext cx="10980354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473719-4EC3-E149-991D-075DDF8D3FAF}">
      <dsp:nvSpPr>
        <dsp:cNvPr id="0" name=""/>
        <dsp:cNvSpPr/>
      </dsp:nvSpPr>
      <dsp:spPr>
        <a:xfrm>
          <a:off x="0" y="671467"/>
          <a:ext cx="10980354" cy="6708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/>
            <a:t>1 - Création de jeux (par l’enseignant)</a:t>
          </a:r>
          <a:endParaRPr lang="fr-FR" sz="1800" kern="1200" dirty="0"/>
        </a:p>
      </dsp:txBody>
      <dsp:txXfrm>
        <a:off x="0" y="671467"/>
        <a:ext cx="10980354" cy="670893"/>
      </dsp:txXfrm>
    </dsp:sp>
    <dsp:sp modelId="{DF9E0AA7-19FC-C247-B45E-A8BD3D726BEC}">
      <dsp:nvSpPr>
        <dsp:cNvPr id="0" name=""/>
        <dsp:cNvSpPr/>
      </dsp:nvSpPr>
      <dsp:spPr>
        <a:xfrm>
          <a:off x="0" y="1342361"/>
          <a:ext cx="10980354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A43DA0-13F7-A345-9336-B67CF38548C2}">
      <dsp:nvSpPr>
        <dsp:cNvPr id="0" name=""/>
        <dsp:cNvSpPr/>
      </dsp:nvSpPr>
      <dsp:spPr>
        <a:xfrm>
          <a:off x="0" y="1342361"/>
          <a:ext cx="10980354" cy="6708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2 - Générer des </a:t>
          </a:r>
          <a:r>
            <a:rPr lang="fr-FR" sz="1800" kern="1200" dirty="0" err="1"/>
            <a:t>QCMs</a:t>
          </a:r>
          <a:r>
            <a:rPr lang="fr-FR" sz="1800" kern="1200" dirty="0"/>
            <a:t> formatifs et sommatifs par l’enseignant pour les étudiants </a:t>
          </a:r>
          <a:r>
            <a:rPr lang="fr-FR" sz="1800" b="1" kern="1200" dirty="0"/>
            <a:t>(par l’enseignant)</a:t>
          </a:r>
          <a:endParaRPr lang="fr-FR" sz="1800" kern="1200" dirty="0"/>
        </a:p>
      </dsp:txBody>
      <dsp:txXfrm>
        <a:off x="0" y="1342361"/>
        <a:ext cx="10980354" cy="670893"/>
      </dsp:txXfrm>
    </dsp:sp>
    <dsp:sp modelId="{43963777-42E2-CD4F-A34A-E8EE19CFDF2D}">
      <dsp:nvSpPr>
        <dsp:cNvPr id="0" name=""/>
        <dsp:cNvSpPr/>
      </dsp:nvSpPr>
      <dsp:spPr>
        <a:xfrm>
          <a:off x="0" y="2013255"/>
          <a:ext cx="10980354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06A061-5384-4C4B-9B27-B7CB6BD6C7F9}">
      <dsp:nvSpPr>
        <dsp:cNvPr id="0" name=""/>
        <dsp:cNvSpPr/>
      </dsp:nvSpPr>
      <dsp:spPr>
        <a:xfrm>
          <a:off x="0" y="2013255"/>
          <a:ext cx="10980354" cy="6708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3 - Modifier un sujet d’examen en enrichissant mettant à jour les données + création de verbatims </a:t>
          </a:r>
          <a:r>
            <a:rPr lang="fr-FR" sz="1800" b="1" kern="1200" dirty="0"/>
            <a:t>(par l’enseignant)</a:t>
          </a:r>
          <a:endParaRPr lang="fr-FR" sz="1800" kern="1200" dirty="0"/>
        </a:p>
      </dsp:txBody>
      <dsp:txXfrm>
        <a:off x="0" y="2013255"/>
        <a:ext cx="10980354" cy="670893"/>
      </dsp:txXfrm>
    </dsp:sp>
    <dsp:sp modelId="{7520D7CB-9EFA-F944-8604-CE8EE1B2620E}">
      <dsp:nvSpPr>
        <dsp:cNvPr id="0" name=""/>
        <dsp:cNvSpPr/>
      </dsp:nvSpPr>
      <dsp:spPr>
        <a:xfrm>
          <a:off x="0" y="2684148"/>
          <a:ext cx="10980354" cy="0"/>
        </a:xfrm>
        <a:prstGeom prst="lin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207C40-E714-9D45-8C4B-6939E6EAF591}">
      <dsp:nvSpPr>
        <dsp:cNvPr id="0" name=""/>
        <dsp:cNvSpPr/>
      </dsp:nvSpPr>
      <dsp:spPr>
        <a:xfrm>
          <a:off x="0" y="2684148"/>
          <a:ext cx="10980354" cy="6708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/>
            <a:t>4 - Créer un chatbot pour entrainer les étudiants à se présenter en prospection de stage </a:t>
          </a:r>
          <a:r>
            <a:rPr lang="fr-FR" sz="1800" b="1" kern="1200"/>
            <a:t>(par l’enseignant)</a:t>
          </a:r>
          <a:endParaRPr lang="fr-FR" sz="1800" kern="1200"/>
        </a:p>
      </dsp:txBody>
      <dsp:txXfrm>
        <a:off x="0" y="2684148"/>
        <a:ext cx="10980354" cy="670893"/>
      </dsp:txXfrm>
    </dsp:sp>
    <dsp:sp modelId="{CB5CF88A-88DD-E14D-A7D7-BAA958D48D20}">
      <dsp:nvSpPr>
        <dsp:cNvPr id="0" name=""/>
        <dsp:cNvSpPr/>
      </dsp:nvSpPr>
      <dsp:spPr>
        <a:xfrm>
          <a:off x="0" y="3355042"/>
          <a:ext cx="10980354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8C3381-1AD5-C34F-8A48-D7AD92A2F8E4}">
      <dsp:nvSpPr>
        <dsp:cNvPr id="0" name=""/>
        <dsp:cNvSpPr/>
      </dsp:nvSpPr>
      <dsp:spPr>
        <a:xfrm>
          <a:off x="0" y="3355042"/>
          <a:ext cx="10980354" cy="6708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/>
            <a:t>5 - Générer un courrier commercial </a:t>
          </a:r>
          <a:r>
            <a:rPr lang="fr-FR" sz="1800" b="1" kern="1200"/>
            <a:t>(par l’étudiant)</a:t>
          </a:r>
          <a:endParaRPr lang="fr-FR" sz="1800" kern="1200"/>
        </a:p>
      </dsp:txBody>
      <dsp:txXfrm>
        <a:off x="0" y="3355042"/>
        <a:ext cx="10980354" cy="670893"/>
      </dsp:txXfrm>
    </dsp:sp>
    <dsp:sp modelId="{9B9AA94B-D819-BC46-A6FB-59FEDAFF4071}">
      <dsp:nvSpPr>
        <dsp:cNvPr id="0" name=""/>
        <dsp:cNvSpPr/>
      </dsp:nvSpPr>
      <dsp:spPr>
        <a:xfrm>
          <a:off x="0" y="4025936"/>
          <a:ext cx="10980354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61C937-C8AA-0748-92BC-7945556D8618}">
      <dsp:nvSpPr>
        <dsp:cNvPr id="0" name=""/>
        <dsp:cNvSpPr/>
      </dsp:nvSpPr>
      <dsp:spPr>
        <a:xfrm>
          <a:off x="0" y="4025936"/>
          <a:ext cx="10980354" cy="6708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/>
            <a:t>6 - Élaborer une grille pour l’oral des étudiants et ainsi évaluer leur oral (compétences acquises lors de l’atelier soft skills) </a:t>
          </a:r>
          <a:r>
            <a:rPr lang="fr-FR" sz="1800" b="1" kern="1200"/>
            <a:t>(par l’enseignant)</a:t>
          </a:r>
          <a:endParaRPr lang="fr-FR" sz="1800" kern="1200"/>
        </a:p>
      </dsp:txBody>
      <dsp:txXfrm>
        <a:off x="0" y="4025936"/>
        <a:ext cx="10980354" cy="67089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5193EA-920C-DF48-9E52-578EFCF77135}">
      <dsp:nvSpPr>
        <dsp:cNvPr id="0" name=""/>
        <dsp:cNvSpPr/>
      </dsp:nvSpPr>
      <dsp:spPr>
        <a:xfrm>
          <a:off x="0" y="526297"/>
          <a:ext cx="11171817" cy="701730"/>
        </a:xfrm>
        <a:prstGeom prst="notched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C7DC18-ACEE-464F-88B0-0B49645CA244}">
      <dsp:nvSpPr>
        <dsp:cNvPr id="0" name=""/>
        <dsp:cNvSpPr/>
      </dsp:nvSpPr>
      <dsp:spPr>
        <a:xfrm>
          <a:off x="673" y="0"/>
          <a:ext cx="1860696" cy="7017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i="0" kern="1200"/>
            <a:t>Le constat :</a:t>
          </a:r>
          <a:r>
            <a:rPr lang="fr-FR" sz="1600" b="0" i="0" kern="1200"/>
            <a:t> Difficultés de rétention du vocabulaire en CEJM et Communication.</a:t>
          </a:r>
          <a:endParaRPr lang="fr-FR" sz="1600" kern="1200"/>
        </a:p>
      </dsp:txBody>
      <dsp:txXfrm>
        <a:off x="673" y="0"/>
        <a:ext cx="1860696" cy="701730"/>
      </dsp:txXfrm>
    </dsp:sp>
    <dsp:sp modelId="{BC46ED39-F152-594F-A5EC-7A2435CBC90F}">
      <dsp:nvSpPr>
        <dsp:cNvPr id="0" name=""/>
        <dsp:cNvSpPr/>
      </dsp:nvSpPr>
      <dsp:spPr>
        <a:xfrm>
          <a:off x="843305" y="789446"/>
          <a:ext cx="175432" cy="17543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5F23F0-C649-9D44-8B05-195A917BFC3B}">
      <dsp:nvSpPr>
        <dsp:cNvPr id="0" name=""/>
        <dsp:cNvSpPr/>
      </dsp:nvSpPr>
      <dsp:spPr>
        <a:xfrm>
          <a:off x="1954405" y="1052595"/>
          <a:ext cx="1860696" cy="7017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i="0" kern="1200"/>
            <a:t>L'objectif :</a:t>
          </a:r>
          <a:r>
            <a:rPr lang="fr-FR" sz="1600" b="0" i="0" kern="1200"/>
            <a:t> Mobiliser les notions de fin de chapitre de façon ludique.</a:t>
          </a:r>
          <a:endParaRPr lang="fr-FR" sz="1600" kern="1200"/>
        </a:p>
      </dsp:txBody>
      <dsp:txXfrm>
        <a:off x="1954405" y="1052595"/>
        <a:ext cx="1860696" cy="701730"/>
      </dsp:txXfrm>
    </dsp:sp>
    <dsp:sp modelId="{5D23E254-DFE2-8C41-B4EC-7E060139B825}">
      <dsp:nvSpPr>
        <dsp:cNvPr id="0" name=""/>
        <dsp:cNvSpPr/>
      </dsp:nvSpPr>
      <dsp:spPr>
        <a:xfrm>
          <a:off x="2797037" y="789446"/>
          <a:ext cx="175432" cy="17543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FF8FB4-4BBF-C94C-9C8B-DA275A3F2DD7}">
      <dsp:nvSpPr>
        <dsp:cNvPr id="0" name=""/>
        <dsp:cNvSpPr/>
      </dsp:nvSpPr>
      <dsp:spPr>
        <a:xfrm>
          <a:off x="3908136" y="0"/>
          <a:ext cx="1860696" cy="7017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i="0" kern="1200" dirty="0"/>
            <a:t>Le principe :</a:t>
          </a:r>
          <a:r>
            <a:rPr lang="fr-FR" sz="1600" b="0" i="0" kern="1200" dirty="0"/>
            <a:t> Une co-construction Étudiants + Enseignant + IA.</a:t>
          </a:r>
          <a:endParaRPr lang="fr-FR" sz="1600" kern="1200" dirty="0"/>
        </a:p>
      </dsp:txBody>
      <dsp:txXfrm>
        <a:off x="3908136" y="0"/>
        <a:ext cx="1860696" cy="701730"/>
      </dsp:txXfrm>
    </dsp:sp>
    <dsp:sp modelId="{722D4C69-5FCC-EC4D-947E-689C5A41E56A}">
      <dsp:nvSpPr>
        <dsp:cNvPr id="0" name=""/>
        <dsp:cNvSpPr/>
      </dsp:nvSpPr>
      <dsp:spPr>
        <a:xfrm>
          <a:off x="4750768" y="789446"/>
          <a:ext cx="175432" cy="17543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C36535-9540-224F-A46B-DBDD39929477}">
      <dsp:nvSpPr>
        <dsp:cNvPr id="0" name=""/>
        <dsp:cNvSpPr/>
      </dsp:nvSpPr>
      <dsp:spPr>
        <a:xfrm>
          <a:off x="5861868" y="1052595"/>
          <a:ext cx="2238362" cy="7017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1" i="0" kern="1200" dirty="0"/>
            <a:t>2 versions :</a:t>
          </a:r>
          <a:r>
            <a:rPr lang="fr-FR" sz="1400" b="0" i="0" kern="1200" dirty="0"/>
            <a:t> </a:t>
          </a:r>
          <a:r>
            <a:rPr lang="fr-FR" sz="1400" b="0" i="0" kern="1200" dirty="0" err="1"/>
            <a:t>Time’s</a:t>
          </a:r>
          <a:r>
            <a:rPr lang="fr-FR" sz="1400" b="0" i="0" kern="1200" dirty="0"/>
            <a:t> up </a:t>
          </a:r>
          <a:r>
            <a:rPr lang="fr-FR" sz="1400" b="0" i="0" kern="1200" dirty="0" err="1"/>
            <a:t>classroomscreen</a:t>
          </a:r>
          <a:endParaRPr lang="fr-FR" sz="1400" b="0" i="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0" i="0" kern="1200" dirty="0" err="1"/>
            <a:t>Time’s</a:t>
          </a:r>
          <a:r>
            <a:rPr lang="fr-FR" sz="1400" b="0" i="0" kern="1200" dirty="0"/>
            <a:t> up jeu de cartes</a:t>
          </a:r>
          <a:endParaRPr lang="fr-FR" sz="1400" kern="1200" dirty="0"/>
        </a:p>
      </dsp:txBody>
      <dsp:txXfrm>
        <a:off x="5861868" y="1052595"/>
        <a:ext cx="2238362" cy="701730"/>
      </dsp:txXfrm>
    </dsp:sp>
    <dsp:sp modelId="{3A81B8EA-D797-7B4C-9E45-B233AFA539DB}">
      <dsp:nvSpPr>
        <dsp:cNvPr id="0" name=""/>
        <dsp:cNvSpPr/>
      </dsp:nvSpPr>
      <dsp:spPr>
        <a:xfrm>
          <a:off x="6893332" y="789446"/>
          <a:ext cx="175432" cy="17543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6CC3D7-7AA4-4C4F-80AC-EFD219B71940}">
      <dsp:nvSpPr>
        <dsp:cNvPr id="0" name=""/>
        <dsp:cNvSpPr/>
      </dsp:nvSpPr>
      <dsp:spPr>
        <a:xfrm>
          <a:off x="8193265" y="0"/>
          <a:ext cx="1860696" cy="7017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i="0" kern="1200"/>
            <a:t>Outils :</a:t>
          </a:r>
          <a:r>
            <a:rPr lang="fr-FR" sz="1600" b="0" i="0" kern="1200"/>
            <a:t> Smartphone, Wooclap, Perplexity.</a:t>
          </a:r>
          <a:endParaRPr lang="fr-FR" sz="1600" kern="1200"/>
        </a:p>
      </dsp:txBody>
      <dsp:txXfrm>
        <a:off x="8193265" y="0"/>
        <a:ext cx="1860696" cy="701730"/>
      </dsp:txXfrm>
    </dsp:sp>
    <dsp:sp modelId="{55F223AF-60EC-D344-81D3-4EC14E411E6E}">
      <dsp:nvSpPr>
        <dsp:cNvPr id="0" name=""/>
        <dsp:cNvSpPr/>
      </dsp:nvSpPr>
      <dsp:spPr>
        <a:xfrm>
          <a:off x="9035897" y="789446"/>
          <a:ext cx="175432" cy="17543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DCA409-52AC-ED41-A42C-79F914A8BD51}">
      <dsp:nvSpPr>
        <dsp:cNvPr id="0" name=""/>
        <dsp:cNvSpPr/>
      </dsp:nvSpPr>
      <dsp:spPr>
        <a:xfrm>
          <a:off x="2302614" y="0"/>
          <a:ext cx="9064042" cy="1320090"/>
        </a:xfrm>
        <a:prstGeom prst="rightArrow">
          <a:avLst>
            <a:gd name="adj1" fmla="val 5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254000" bIns="209564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b="1" kern="1200"/>
            <a:t>Démarche</a:t>
          </a:r>
          <a:endParaRPr lang="fr-FR" sz="2500" kern="1200"/>
        </a:p>
      </dsp:txBody>
      <dsp:txXfrm>
        <a:off x="2302614" y="330023"/>
        <a:ext cx="8734020" cy="660045"/>
      </dsp:txXfrm>
    </dsp:sp>
    <dsp:sp modelId="{26C4E90F-2D43-8E42-9E4E-EA6600794D97}">
      <dsp:nvSpPr>
        <dsp:cNvPr id="0" name=""/>
        <dsp:cNvSpPr/>
      </dsp:nvSpPr>
      <dsp:spPr>
        <a:xfrm>
          <a:off x="2302614" y="1022123"/>
          <a:ext cx="8376081" cy="354092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b="1" kern="1200" dirty="0"/>
            <a:t>Contexte :</a:t>
          </a:r>
          <a:r>
            <a:rPr lang="fr-FR" sz="1700" kern="1200" dirty="0"/>
            <a:t> Les étudiants éprouvent souvent des difficultés à mémoriser le vocabulaire spécifique en CEJM ou en communication.</a:t>
          </a:r>
        </a:p>
        <a:p>
          <a:pPr marL="0" lvl="0" indent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b="1" kern="1200" dirty="0"/>
            <a:t>Étapes :</a:t>
          </a:r>
          <a:r>
            <a:rPr lang="fr-FR" sz="1700" kern="1200" dirty="0"/>
            <a:t> 1. Après relecture du cours et de sa synthèse, les étudiants sélectionnent les mots-clés essentiels. 2. Ils saisissent ces termes sur leur smartphone via un nuage de mots (</a:t>
          </a:r>
          <a:r>
            <a:rPr lang="fr-FR" sz="1700" b="1" kern="1200" dirty="0" err="1"/>
            <a:t>Wooclap</a:t>
          </a:r>
          <a:r>
            <a:rPr lang="fr-FR" sz="1700" kern="1200" dirty="0"/>
            <a:t>). 3. L’enseignant récupère cette liste et sollicite l’IA pour compléter le lexique si nécessaire.</a:t>
          </a:r>
        </a:p>
        <a:p>
          <a:pPr marL="0" lvl="0" indent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b="1" kern="1200" dirty="0"/>
            <a:t>Exemple de prompt :</a:t>
          </a:r>
          <a:r>
            <a:rPr lang="fr-FR" sz="1700" kern="1200" dirty="0"/>
            <a:t>  « Tu es professeur d’économie-gestion. Dans le but de travailler la mémoire de tes étudiants de 1re année de BTS GPME, génère un lexique de 40 mots pour un jeu de type "</a:t>
          </a:r>
          <a:r>
            <a:rPr lang="fr-FR" sz="1700" kern="1200" dirty="0" err="1"/>
            <a:t>Time’s</a:t>
          </a:r>
          <a:r>
            <a:rPr lang="fr-FR" sz="1700" kern="1200" dirty="0"/>
            <a:t> Up". Utilise le fichier fourni et les mots-clés identifiés par les étudiants. Concentre-toi sur la manche 1 (faire deviner le mot). Supprime les doublons»</a:t>
          </a:r>
        </a:p>
        <a:p>
          <a:pPr marL="0" lvl="0" indent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b="1" kern="1200" dirty="0"/>
            <a:t>Outils utilisés :</a:t>
          </a:r>
          <a:r>
            <a:rPr lang="fr-FR" sz="1700" kern="1200" dirty="0"/>
            <a:t> </a:t>
          </a:r>
          <a:r>
            <a:rPr lang="fr-FR" sz="1700" kern="1200" dirty="0" err="1"/>
            <a:t>Perplexity</a:t>
          </a:r>
          <a:r>
            <a:rPr lang="fr-FR" sz="1700" kern="1200" dirty="0"/>
            <a:t> (version gratuite) ou Gemini</a:t>
          </a:r>
        </a:p>
        <a:p>
          <a:pPr marL="0" lvl="0" indent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b="1" kern="1200"/>
            <a:t>Durée :</a:t>
          </a:r>
          <a:r>
            <a:rPr lang="fr-FR" sz="1700" kern="1200"/>
            <a:t> 30 min de préparation (conception et ajustement avec l’IA) / 30 min de jeu.</a:t>
          </a:r>
        </a:p>
      </dsp:txBody>
      <dsp:txXfrm>
        <a:off x="2302614" y="1022123"/>
        <a:ext cx="8376081" cy="354092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42BD01-AD36-2E40-8C9A-EEDE941F5E33}">
      <dsp:nvSpPr>
        <dsp:cNvPr id="0" name=""/>
        <dsp:cNvSpPr/>
      </dsp:nvSpPr>
      <dsp:spPr>
        <a:xfrm>
          <a:off x="0" y="62429"/>
          <a:ext cx="6277085" cy="5405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ju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200" b="1" kern="1200"/>
            <a:t>Bilan</a:t>
          </a:r>
          <a:endParaRPr lang="fr-FR" sz="2200" kern="1200"/>
        </a:p>
      </dsp:txBody>
      <dsp:txXfrm>
        <a:off x="26387" y="88816"/>
        <a:ext cx="6224311" cy="487766"/>
      </dsp:txXfrm>
    </dsp:sp>
    <dsp:sp modelId="{422C0EF8-AE2F-AE44-AD39-57D1D344CB38}">
      <dsp:nvSpPr>
        <dsp:cNvPr id="0" name=""/>
        <dsp:cNvSpPr/>
      </dsp:nvSpPr>
      <dsp:spPr>
        <a:xfrm>
          <a:off x="0" y="602969"/>
          <a:ext cx="6277085" cy="25047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297" tIns="27940" rIns="156464" bIns="27940" numCol="1" spcCol="1270" anchor="t" anchorCtr="0">
          <a:noAutofit/>
        </a:bodyPr>
        <a:lstStyle/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fr-FR" sz="1700" b="1" kern="1200" dirty="0"/>
            <a:t>Avantages et réussites :</a:t>
          </a:r>
          <a:r>
            <a:rPr lang="fr-FR" sz="1700" kern="1200" dirty="0"/>
            <a:t> Méthode facilement transposable à d’autres disciplines. L’aspect ludique suscite un fort engagement ; les étudiants sont demandeurs de nouvelles sessions.</a:t>
          </a:r>
        </a:p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fr-FR" sz="1700" b="1" kern="1200" dirty="0"/>
            <a:t>Limites et difficultés :</a:t>
          </a:r>
          <a:r>
            <a:rPr lang="fr-FR" sz="1700" kern="1200" dirty="0"/>
            <a:t> L’exercice exige une maîtrise minimale des notions. Parfois, la simple lecture de la définition ne suffit pas à faire deviner le mot. En cas de difficulté, les étudiants ont tendance à dériver vers des exemples familiers trop simplistes (ex. pour le concept de « marché » : « là où les vieux vont le dimanche »).</a:t>
          </a:r>
        </a:p>
      </dsp:txBody>
      <dsp:txXfrm>
        <a:off x="0" y="602969"/>
        <a:ext cx="6277085" cy="25047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37C17A-DD04-EF40-9FAE-05FA8057B2F0}">
      <dsp:nvSpPr>
        <dsp:cNvPr id="0" name=""/>
        <dsp:cNvSpPr/>
      </dsp:nvSpPr>
      <dsp:spPr>
        <a:xfrm>
          <a:off x="0" y="30063"/>
          <a:ext cx="6368528" cy="56511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just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b="1" kern="1200"/>
            <a:t>Perspectives et ouvertures</a:t>
          </a:r>
          <a:endParaRPr lang="fr-FR" sz="2300" kern="1200"/>
        </a:p>
      </dsp:txBody>
      <dsp:txXfrm>
        <a:off x="27586" y="57649"/>
        <a:ext cx="6313356" cy="509938"/>
      </dsp:txXfrm>
    </dsp:sp>
    <dsp:sp modelId="{50C0B812-9FE8-FD4E-A4AC-CBB27851AE20}">
      <dsp:nvSpPr>
        <dsp:cNvPr id="0" name=""/>
        <dsp:cNvSpPr/>
      </dsp:nvSpPr>
      <dsp:spPr>
        <a:xfrm>
          <a:off x="0" y="595173"/>
          <a:ext cx="6368528" cy="15711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2201" tIns="29210" rIns="163576" bIns="29210" numCol="1" spcCol="1270" anchor="t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fr-FR" sz="1800" kern="1200" dirty="0"/>
            <a:t>L'expérience peut être déclinée sous le format « Questions pour un champion » intégralement généré par l'IA. La prochaine étape consiste à impliquer davantage les étudiants dans la validation des questions, car l'IA produit parfois des énoncés trop complexes, inadaptés, voire erronés.</a:t>
          </a:r>
        </a:p>
      </dsp:txBody>
      <dsp:txXfrm>
        <a:off x="0" y="595173"/>
        <a:ext cx="6368528" cy="157113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DCA409-52AC-ED41-A42C-79F914A8BD51}">
      <dsp:nvSpPr>
        <dsp:cNvPr id="0" name=""/>
        <dsp:cNvSpPr/>
      </dsp:nvSpPr>
      <dsp:spPr>
        <a:xfrm>
          <a:off x="2573824" y="0"/>
          <a:ext cx="9559211" cy="1320090"/>
        </a:xfrm>
        <a:prstGeom prst="rightArrow">
          <a:avLst>
            <a:gd name="adj1" fmla="val 50000"/>
            <a:gd name="adj2" fmla="val 50000"/>
          </a:avLst>
        </a:prstGeom>
        <a:solidFill>
          <a:srgbClr val="92D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254000" bIns="209564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b="1" kern="1200"/>
            <a:t>Démarche</a:t>
          </a:r>
          <a:endParaRPr lang="fr-FR" sz="2500" kern="1200"/>
        </a:p>
      </dsp:txBody>
      <dsp:txXfrm>
        <a:off x="2573824" y="330023"/>
        <a:ext cx="9229189" cy="660045"/>
      </dsp:txXfrm>
    </dsp:sp>
    <dsp:sp modelId="{26C4E90F-2D43-8E42-9E4E-EA6600794D97}">
      <dsp:nvSpPr>
        <dsp:cNvPr id="0" name=""/>
        <dsp:cNvSpPr/>
      </dsp:nvSpPr>
      <dsp:spPr>
        <a:xfrm>
          <a:off x="2079162" y="1022123"/>
          <a:ext cx="9860574" cy="354092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92D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/>
            <a:t>Contexte :</a:t>
          </a:r>
          <a:r>
            <a:rPr lang="fr-FR" sz="1800" kern="1200" dirty="0"/>
            <a:t> Les étudiants éprouvent souvent des difficultés à mémoriser le vocabulaire spécifique en CEJM ou en communication. Certains étudiants ont du mal à faire deviner les mots par manque de vocabulaire. Sur proposition de l’enseignant, ils ont souhaité être aidé grâce à la lecture d’une définition inscrite directement sur la carte du mot à faire deviner.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/>
            <a:t>Étapes respectées par les étudiants pour l’expérimentation :</a:t>
          </a:r>
          <a:r>
            <a:rPr lang="fr-FR" sz="1800" kern="1200" dirty="0"/>
            <a:t> </a:t>
          </a:r>
          <a:br>
            <a:rPr lang="fr-FR" sz="1800" kern="1200" dirty="0"/>
          </a:br>
          <a:br>
            <a:rPr lang="fr-FR" sz="1800" kern="1200" dirty="0"/>
          </a:br>
          <a:r>
            <a:rPr lang="fr-FR" sz="1800" kern="1200" dirty="0"/>
            <a:t>1. Constituer un groupe de 3 étudiants 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2. Créer 21 cartes « </a:t>
          </a:r>
          <a:r>
            <a:rPr lang="fr-FR" sz="1800" kern="1200" dirty="0" err="1"/>
            <a:t>time’s</a:t>
          </a:r>
          <a:r>
            <a:rPr lang="fr-FR" sz="1800" kern="1200" dirty="0"/>
            <a:t> up » par groupe à partir des 2 synthèses données par l’enseignant. 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3. Générer des mots clés à partir des synthèses 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4. Contrôler le travail de l’IA et modifier au besoin et écrivant sur le </a:t>
          </a:r>
          <a:r>
            <a:rPr lang="fr-FR" sz="1800" kern="1200" dirty="0">
              <a:hlinkClick xmlns:r="http://schemas.openxmlformats.org/officeDocument/2006/relationships" r:id="" action="ppaction://hlinksldjump"/>
            </a:rPr>
            <a:t>tableau de bord fourni</a:t>
          </a:r>
          <a:endParaRPr lang="fr-FR" sz="1800" kern="1200" dirty="0"/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5. Créer les cartes sur le </a:t>
          </a:r>
          <a:r>
            <a:rPr lang="fr-FR" sz="1800" kern="1200" dirty="0">
              <a:hlinkClick xmlns:r="http://schemas.openxmlformats.org/officeDocument/2006/relationships" r:id="" action="ppaction://hlinksldjump"/>
            </a:rPr>
            <a:t>pdf donné </a:t>
          </a:r>
          <a:r>
            <a:rPr lang="fr-FR" sz="1800" kern="1200" dirty="0"/>
            <a:t>(tableau de bord) puis les découper. </a:t>
          </a:r>
        </a:p>
      </dsp:txBody>
      <dsp:txXfrm>
        <a:off x="2079162" y="1022123"/>
        <a:ext cx="9860574" cy="354092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DCA409-52AC-ED41-A42C-79F914A8BD51}">
      <dsp:nvSpPr>
        <dsp:cNvPr id="0" name=""/>
        <dsp:cNvSpPr/>
      </dsp:nvSpPr>
      <dsp:spPr>
        <a:xfrm>
          <a:off x="1575113" y="0"/>
          <a:ext cx="11275239" cy="1557067"/>
        </a:xfrm>
        <a:prstGeom prst="rightArrow">
          <a:avLst>
            <a:gd name="adj1" fmla="val 50000"/>
            <a:gd name="adj2" fmla="val 50000"/>
          </a:avLst>
        </a:prstGeom>
        <a:solidFill>
          <a:srgbClr val="92D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254000" bIns="247184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900" b="1" kern="1200"/>
            <a:t>Démarche</a:t>
          </a:r>
          <a:endParaRPr lang="fr-FR" sz="2900" kern="1200"/>
        </a:p>
      </dsp:txBody>
      <dsp:txXfrm>
        <a:off x="1575113" y="389267"/>
        <a:ext cx="10885972" cy="778533"/>
      </dsp:txXfrm>
    </dsp:sp>
    <dsp:sp modelId="{26C4E90F-2D43-8E42-9E4E-EA6600794D97}">
      <dsp:nvSpPr>
        <dsp:cNvPr id="0" name=""/>
        <dsp:cNvSpPr/>
      </dsp:nvSpPr>
      <dsp:spPr>
        <a:xfrm>
          <a:off x="1361844" y="1205610"/>
          <a:ext cx="10890316" cy="417657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92D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b="1" kern="1200" dirty="0"/>
            <a:t>Exemple de prompt :</a:t>
          </a:r>
          <a:r>
            <a:rPr lang="fr-FR" sz="2000" kern="1200" dirty="0"/>
            <a:t>  « Tu es étudiant en première année de BTS GTLA. Je souhaite créer un jeu de cartes </a:t>
          </a:r>
          <a:r>
            <a:rPr lang="fr-FR" sz="2000" kern="1200" dirty="0" err="1"/>
            <a:t>Time’s</a:t>
          </a:r>
          <a:r>
            <a:rPr lang="fr-FR" sz="2000" kern="1200" dirty="0"/>
            <a:t> up. Trouve 21 mots clés à partir des 2 synthèses de cours en pièces jointes. Concentre-toi sur la manche 1 (faire deviner le mot). Propose des définitions qui ne facilitent pas trop la tâche, en limitant chaque description à deux phrases maximum. » Pour cette définition à lire par l’étudiant , tu devras respecter les règles du jeu </a:t>
          </a:r>
          <a:r>
            <a:rPr lang="fr-FR" sz="2000" kern="1200" dirty="0" err="1"/>
            <a:t>time’s</a:t>
          </a:r>
          <a:r>
            <a:rPr lang="fr-FR" sz="2000" kern="1200" dirty="0"/>
            <a:t> up : pas de traduction, pas de contraire, pas de ça commence par, par le mot clé dans la définition …). »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2000" b="1" kern="1200" dirty="0"/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b="1" kern="1200" dirty="0"/>
            <a:t>Outils IA utilisés par les étudiants :</a:t>
          </a:r>
          <a:r>
            <a:rPr lang="fr-FR" sz="2000" kern="1200" dirty="0"/>
            <a:t> Chat GPT / Claude / Gemini (version gratuite).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2000" b="1" kern="1200" dirty="0"/>
            <a:t>Durée du test :</a:t>
          </a:r>
          <a:r>
            <a:rPr lang="fr-FR" sz="2000" kern="1200" dirty="0"/>
            <a:t>  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2000" kern="1200" dirty="0"/>
            <a:t>	45 à 55 min de préparation (conception et ajustement avec l’IA)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2000" kern="1200" dirty="0"/>
            <a:t>	10 à 15 min pour l’impression et la découpe des cartes par les étudiants 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2000" kern="1200" dirty="0"/>
            <a:t>	30 à 45 min de jeu (prévoir une remédiation de 5 min avec l’enseignant sur le vocabulaire)</a:t>
          </a:r>
        </a:p>
      </dsp:txBody>
      <dsp:txXfrm>
        <a:off x="1361844" y="1205610"/>
        <a:ext cx="10890316" cy="41765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3EC1B6-05D0-EEC0-B8D2-42149A4E22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A6C2A65-9CEE-0C8A-210C-B517BA3C6C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F449DB2-92BA-30A6-CECA-C3DE143E3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0BFC-9245-4F44-B0D8-CD0EB35EF668}" type="datetimeFigureOut">
              <a:rPr lang="fr-FR" smtClean="0"/>
              <a:t>14/05/2026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446D0F5-F86A-DDE4-3554-4559F5957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1A0D828-927C-0566-A5F7-908CE0347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1FA61-EA5D-F74F-8296-ED293B2600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6523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255CA1-3509-3C77-D31D-1A0E535EF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38E5AA1-8F9F-C6A1-A5C8-599B10BD1B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314B7D7-1585-7173-93D1-8CCD2D363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0BFC-9245-4F44-B0D8-CD0EB35EF668}" type="datetimeFigureOut">
              <a:rPr lang="fr-FR" smtClean="0"/>
              <a:t>14/05/2026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3E0977F-753D-04CC-39F7-0F5E878AC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CD0F490-AE4A-F327-1969-32EE91B61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1FA61-EA5D-F74F-8296-ED293B2600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7498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B856C07-C6AE-C271-3458-A63B9397F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3A840F5-581B-B455-C2FC-58D1BEB877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AD67BA0-4DC8-A2A1-8620-7F6AAA6C6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0BFC-9245-4F44-B0D8-CD0EB35EF668}" type="datetimeFigureOut">
              <a:rPr lang="fr-FR" smtClean="0"/>
              <a:t>14/05/2026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BF7C826-5B1D-4BA8-2674-C9BB7C7E6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ADAB28-CBDF-23E8-F173-53669E788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1FA61-EA5D-F74F-8296-ED293B2600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013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22C37E-DF2C-1281-1863-742D77E0D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295B79B-B49F-E55E-3497-EDFD3E633A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D352E0B-117B-53EC-B57F-6414B0FE6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0BFC-9245-4F44-B0D8-CD0EB35EF668}" type="datetimeFigureOut">
              <a:rPr lang="fr-FR" smtClean="0"/>
              <a:t>14/05/2026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9DD1C00-C368-DCFB-79FB-91A10CB0F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F4D28C3-E45C-B073-C277-27B3C8DDA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1FA61-EA5D-F74F-8296-ED293B2600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6815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64830A-B64A-5B49-1026-64639EFF7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AC9E52-B5FA-D165-1BAF-2D278B47DE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00F5F18-3B95-8F58-E3F7-1C921F96B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0BFC-9245-4F44-B0D8-CD0EB35EF668}" type="datetimeFigureOut">
              <a:rPr lang="fr-FR" smtClean="0"/>
              <a:t>14/05/2026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5DD01A9-3839-B1F0-1CD1-686F14632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E808EF1-E8C6-E29F-E4B3-10AE6CEDF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1FA61-EA5D-F74F-8296-ED293B2600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169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FA9DEE-9EE2-69AC-4AFF-26CBBE291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4067E80-9DD5-CCA8-C133-236F5A8BD0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6763BCB-ACF4-5B18-766C-673B23D66F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B38A5E2-4C42-C7E5-7CD4-9EFE99FD2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0BFC-9245-4F44-B0D8-CD0EB35EF668}" type="datetimeFigureOut">
              <a:rPr lang="fr-FR" smtClean="0"/>
              <a:t>14/05/2026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EBB00BC-5403-5B14-619C-8A4DA5D7C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42D2E05-81EB-2082-B83A-8BD059580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1FA61-EA5D-F74F-8296-ED293B2600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9250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72D1A3E-A995-03D8-84F2-BA526F5F2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33A4F8D-5B3D-A029-D753-13D3D09B28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44DDBF8-2373-177A-FE4D-8DCB8329C0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9FE4878-9C48-153F-E350-5E899BA1C9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E61D00A-C959-5390-20CE-903FE16893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8F82F24-0FDB-A52F-17E4-B27E526E4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0BFC-9245-4F44-B0D8-CD0EB35EF668}" type="datetimeFigureOut">
              <a:rPr lang="fr-FR" smtClean="0"/>
              <a:t>14/05/2026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101F6E7-E3A1-9CEA-CF6D-B7CA239A8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8C18502-3EA6-ED03-B000-9488DEB92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1FA61-EA5D-F74F-8296-ED293B2600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74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D17DEF-32B1-5B12-C07E-7BD0CB373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8A404E0-6015-00B0-A623-09324646B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0BFC-9245-4F44-B0D8-CD0EB35EF668}" type="datetimeFigureOut">
              <a:rPr lang="fr-FR" smtClean="0"/>
              <a:t>14/05/2026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106981A-D746-C88D-5DFF-5DBC8B908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7D7B6B6-8F5C-36FC-89D7-700015AE0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1FA61-EA5D-F74F-8296-ED293B2600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4882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BBEC191-77C5-25CE-1D99-0B6333C9A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0BFC-9245-4F44-B0D8-CD0EB35EF668}" type="datetimeFigureOut">
              <a:rPr lang="fr-FR" smtClean="0"/>
              <a:t>14/05/2026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DCA17AC-65B8-AAD5-C632-35E5AFBE5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4CB0D9B-B8FE-4B8B-7855-76B3FD532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1FA61-EA5D-F74F-8296-ED293B2600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6696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FDF6FA-898D-CC77-EE49-6256916D1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38E5804-9284-B34A-944C-C757B431A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D581192-C648-3210-1F98-E2EF35C73D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49B0EB4-49BC-817A-B6A1-28D6575CE1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0BFC-9245-4F44-B0D8-CD0EB35EF668}" type="datetimeFigureOut">
              <a:rPr lang="fr-FR" smtClean="0"/>
              <a:t>14/05/2026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2349EC1-8FF5-8403-9A92-5B575B8FE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D04DE73-2EAC-A8CA-2BEC-33B04180A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1FA61-EA5D-F74F-8296-ED293B2600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4804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A1B2AB-7E94-9635-36BB-2CBB32197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06E540A-C0A0-A0D9-457A-BE47BE3A54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BA6870B-9C70-5E1E-EDA6-476643AB10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2B6C580-ED73-FB39-198E-6FD66997B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0BFC-9245-4F44-B0D8-CD0EB35EF668}" type="datetimeFigureOut">
              <a:rPr lang="fr-FR" smtClean="0"/>
              <a:t>14/05/2026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DCADC0B-7BDD-DCC0-46AE-470AC2DE2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E64E53C-CD8B-B69B-41F4-06A757B98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1FA61-EA5D-F74F-8296-ED293B2600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6227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F1C7BDF-2F8B-8487-9543-164F4B381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8E6037-BCCE-1A4B-9877-0D6ECD7C09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42E32C8-EEB9-B095-B656-647F1F4A40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8F0BFC-9245-4F44-B0D8-CD0EB35EF668}" type="datetimeFigureOut">
              <a:rPr lang="fr-FR" smtClean="0"/>
              <a:t>14/05/2026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6A82268-2BDA-D76A-C455-9FB40DFE7C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197AF7-1D54-D858-376B-A48335F8C0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11FA61-EA5D-F74F-8296-ED293B2600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793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2.xml"/><Relationship Id="rId3" Type="http://schemas.openxmlformats.org/officeDocument/2006/relationships/hyperlink" Target="https://www.wooclap.com/fr/" TargetMode="External"/><Relationship Id="rId7" Type="http://schemas.openxmlformats.org/officeDocument/2006/relationships/diagramLayout" Target="../diagrams/layout1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2.xml"/><Relationship Id="rId5" Type="http://schemas.openxmlformats.org/officeDocument/2006/relationships/image" Target="../media/image5.jpeg"/><Relationship Id="rId10" Type="http://schemas.microsoft.com/office/2007/relationships/diagramDrawing" Target="../diagrams/drawing12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3.xml"/><Relationship Id="rId3" Type="http://schemas.openxmlformats.org/officeDocument/2006/relationships/hyperlink" Target="https://www.wooclap.com/fr/" TargetMode="External"/><Relationship Id="rId7" Type="http://schemas.openxmlformats.org/officeDocument/2006/relationships/diagramQuickStyle" Target="../diagrams/quickStyle1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3.xml"/><Relationship Id="rId5" Type="http://schemas.openxmlformats.org/officeDocument/2006/relationships/diagramData" Target="../diagrams/data13.xml"/><Relationship Id="rId4" Type="http://schemas.openxmlformats.org/officeDocument/2006/relationships/image" Target="../media/image4.png"/><Relationship Id="rId9" Type="http://schemas.microsoft.com/office/2007/relationships/diagramDrawing" Target="../diagrams/drawing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https://www.wooclap.com/fr/" TargetMode="External"/><Relationship Id="rId7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hyperlink" Target="https://www.wooclap.com/fr/" TargetMode="External"/><Relationship Id="rId7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9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4.xml"/><Relationship Id="rId3" Type="http://schemas.openxmlformats.org/officeDocument/2006/relationships/hyperlink" Target="https://classroomscreen.com/" TargetMode="External"/><Relationship Id="rId7" Type="http://schemas.openxmlformats.org/officeDocument/2006/relationships/diagramLayout" Target="../diagrams/layout1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4.xml"/><Relationship Id="rId5" Type="http://schemas.openxmlformats.org/officeDocument/2006/relationships/image" Target="../media/image22.png"/><Relationship Id="rId10" Type="http://schemas.microsoft.com/office/2007/relationships/diagramDrawing" Target="../diagrams/drawing14.xml"/><Relationship Id="rId4" Type="http://schemas.openxmlformats.org/officeDocument/2006/relationships/image" Target="../media/image21.png"/><Relationship Id="rId9" Type="http://schemas.openxmlformats.org/officeDocument/2006/relationships/diagramColors" Target="../diagrams/colors1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5.xml"/><Relationship Id="rId3" Type="http://schemas.openxmlformats.org/officeDocument/2006/relationships/hyperlink" Target="https://classroomscreen.com/" TargetMode="External"/><Relationship Id="rId7" Type="http://schemas.openxmlformats.org/officeDocument/2006/relationships/diagramQuickStyle" Target="../diagrams/quickStyle1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5.xml"/><Relationship Id="rId5" Type="http://schemas.openxmlformats.org/officeDocument/2006/relationships/diagramData" Target="../diagrams/data15.xml"/><Relationship Id="rId4" Type="http://schemas.openxmlformats.org/officeDocument/2006/relationships/image" Target="../media/image21.png"/><Relationship Id="rId9" Type="http://schemas.microsoft.com/office/2007/relationships/diagramDrawing" Target="../diagrams/drawing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classroomscreen.com/" TargetMode="External"/><Relationship Id="rId7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classroomscreen.com/" TargetMode="External"/><Relationship Id="rId7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6.xml"/><Relationship Id="rId3" Type="http://schemas.openxmlformats.org/officeDocument/2006/relationships/hyperlink" Target="https://ladigitale.dev/" TargetMode="External"/><Relationship Id="rId7" Type="http://schemas.openxmlformats.org/officeDocument/2006/relationships/diagramLayout" Target="../diagrams/layout1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6.xml"/><Relationship Id="rId5" Type="http://schemas.openxmlformats.org/officeDocument/2006/relationships/image" Target="../media/image30.png"/><Relationship Id="rId10" Type="http://schemas.microsoft.com/office/2007/relationships/diagramDrawing" Target="../diagrams/drawing16.xml"/><Relationship Id="rId4" Type="http://schemas.openxmlformats.org/officeDocument/2006/relationships/image" Target="../media/image29.png"/><Relationship Id="rId9" Type="http://schemas.openxmlformats.org/officeDocument/2006/relationships/diagramColors" Target="../diagrams/colors1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7.xml"/><Relationship Id="rId3" Type="http://schemas.openxmlformats.org/officeDocument/2006/relationships/hyperlink" Target="https://ladigitale.dev/" TargetMode="External"/><Relationship Id="rId7" Type="http://schemas.openxmlformats.org/officeDocument/2006/relationships/diagramLayout" Target="../diagrams/layout1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7.xml"/><Relationship Id="rId5" Type="http://schemas.openxmlformats.org/officeDocument/2006/relationships/image" Target="../media/image30.png"/><Relationship Id="rId10" Type="http://schemas.microsoft.com/office/2007/relationships/diagramDrawing" Target="../diagrams/drawing17.xml"/><Relationship Id="rId4" Type="http://schemas.openxmlformats.org/officeDocument/2006/relationships/image" Target="../media/image29.png"/><Relationship Id="rId9" Type="http://schemas.openxmlformats.org/officeDocument/2006/relationships/diagramColors" Target="../diagrams/colors1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hyperlink" Target="https://ladigitale.dev/" TargetMode="External"/><Relationship Id="rId7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29.png"/><Relationship Id="rId9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7" Type="http://schemas.openxmlformats.org/officeDocument/2006/relationships/image" Target="../media/image2.jpe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7" Type="http://schemas.openxmlformats.org/officeDocument/2006/relationships/image" Target="../media/image2.jpe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openxmlformats.org/officeDocument/2006/relationships/image" Target="../media/image2.jpe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7" Type="http://schemas.openxmlformats.org/officeDocument/2006/relationships/image" Target="../media/image2.jpeg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2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2.xml"/><Relationship Id="rId5" Type="http://schemas.openxmlformats.org/officeDocument/2006/relationships/diagramLayout" Target="../diagrams/layout22.xml"/><Relationship Id="rId4" Type="http://schemas.openxmlformats.org/officeDocument/2006/relationships/diagramData" Target="../diagrams/data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6.pn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5.jpeg"/><Relationship Id="rId4" Type="http://schemas.openxmlformats.org/officeDocument/2006/relationships/diagramLayout" Target="../diagrams/layout4.xml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13" Type="http://schemas.openxmlformats.org/officeDocument/2006/relationships/image" Target="../media/image7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5" Type="http://schemas.microsoft.com/office/2007/relationships/hdphoto" Target="../media/hdphoto1.wdp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Relationship Id="rId1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6AA927-37EA-CD95-48E3-3F81056D31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66850" y="1138237"/>
            <a:ext cx="9144000" cy="923925"/>
          </a:xfrm>
        </p:spPr>
        <p:txBody>
          <a:bodyPr>
            <a:normAutofit/>
          </a:bodyPr>
          <a:lstStyle/>
          <a:p>
            <a:r>
              <a:rPr lang="fr-FR" sz="5400" kern="1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Atelier : Apprendre avec l’IA</a:t>
            </a:r>
            <a:endParaRPr lang="fr-FR" sz="19900" dirty="0">
              <a:latin typeface="Aptos" panose="020B0004020202020204" pitchFamily="34" charset="0"/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5EB7019-6FFC-D5B2-F26B-8AEE337C92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1026" name="Picture 2" descr=", généré par IA">
            <a:extLst>
              <a:ext uri="{FF2B5EF4-FFF2-40B4-BE49-F238E27FC236}">
                <a16:creationId xmlns:a16="http://schemas.microsoft.com/office/drawing/2014/main" id="{A91C277D-ABC3-75BD-3FCE-C48035C98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113" y="2113323"/>
            <a:ext cx="8001000" cy="3830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Logo académie de Nantes">
            <a:extLst>
              <a:ext uri="{FF2B5EF4-FFF2-40B4-BE49-F238E27FC236}">
                <a16:creationId xmlns:a16="http://schemas.microsoft.com/office/drawing/2014/main" id="{585CD064-FBFF-8F25-F7E9-3CCF3F498F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51621531-C98E-0840-CC58-7ABD54866643}"/>
              </a:ext>
            </a:extLst>
          </p:cNvPr>
          <p:cNvSpPr txBox="1"/>
          <p:nvPr/>
        </p:nvSpPr>
        <p:spPr>
          <a:xfrm>
            <a:off x="2438400" y="5966679"/>
            <a:ext cx="67930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Wilfried ROBERT – Professeur d’économie gestion </a:t>
            </a:r>
          </a:p>
          <a:p>
            <a:r>
              <a:rPr lang="fr-FR" sz="2400" dirty="0"/>
              <a:t>– Lycée La Herdrie – BASSE GOULAINE (44)</a:t>
            </a:r>
          </a:p>
        </p:txBody>
      </p:sp>
    </p:spTree>
    <p:extLst>
      <p:ext uri="{BB962C8B-B14F-4D97-AF65-F5344CB8AC3E}">
        <p14:creationId xmlns:p14="http://schemas.microsoft.com/office/powerpoint/2010/main" val="4104157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28" y="194918"/>
            <a:ext cx="9808990" cy="9541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Focus sur l’expérimentation N°2 (variante) :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800" b="1" i="0" dirty="0">
                <a:solidFill>
                  <a:srgbClr val="000000"/>
                </a:solidFill>
                <a:effectLst/>
              </a:rPr>
              <a:t>Le Jeu au Service de la Mémorisation</a:t>
            </a: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 </a:t>
            </a: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5739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Diagramme 2">
            <a:extLst>
              <a:ext uri="{FF2B5EF4-FFF2-40B4-BE49-F238E27FC236}">
                <a16:creationId xmlns:a16="http://schemas.microsoft.com/office/drawing/2014/main" id="{E639FC2F-3C50-ACAE-82EA-7ACF1B1717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4278366"/>
              </p:ext>
            </p:extLst>
          </p:nvPr>
        </p:nvGraphicFramePr>
        <p:xfrm>
          <a:off x="842682" y="1149024"/>
          <a:ext cx="10506636" cy="53396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8" name="Groupe 7">
            <a:extLst>
              <a:ext uri="{FF2B5EF4-FFF2-40B4-BE49-F238E27FC236}">
                <a16:creationId xmlns:a16="http://schemas.microsoft.com/office/drawing/2014/main" id="{F7F47F46-3FB5-A14D-0A34-B88CFFEEC8C3}"/>
              </a:ext>
            </a:extLst>
          </p:cNvPr>
          <p:cNvGrpSpPr/>
          <p:nvPr/>
        </p:nvGrpSpPr>
        <p:grpSpPr>
          <a:xfrm>
            <a:off x="5457223" y="6272552"/>
            <a:ext cx="10980354" cy="1856695"/>
            <a:chOff x="0" y="1420354"/>
            <a:chExt cx="10980354" cy="185669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944746A-9718-BBB6-CD78-DAFD0628020E}"/>
                </a:ext>
              </a:extLst>
            </p:cNvPr>
            <p:cNvSpPr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74279B26-C1C0-6962-DCA7-DFEF0B007897}"/>
                </a:ext>
              </a:extLst>
            </p:cNvPr>
            <p:cNvSpPr txBox="1"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7640" tIns="167640" rIns="167640" bIns="167640" numCol="1" spcCol="1270" anchor="t" anchorCtr="0">
              <a:noAutofit/>
            </a:bodyPr>
            <a:lstStyle/>
            <a:p>
              <a:pPr marL="0" lvl="0" indent="0" algn="just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b="1" kern="1200" dirty="0">
                  <a:solidFill>
                    <a:srgbClr val="C00000"/>
                  </a:solidFill>
                </a:rPr>
                <a:t>1) Partager une expérimentation pour apprendre avec l’IA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96001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5739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/>
              <a:t>Wilfried ROBERT – Professeur d’économie gestion – Lycée La Herdrie – BASSE GOULAINE (44)</a:t>
            </a:r>
          </a:p>
        </p:txBody>
      </p:sp>
      <p:graphicFrame>
        <p:nvGraphicFramePr>
          <p:cNvPr id="5" name="Diagramme 4">
            <a:extLst>
              <a:ext uri="{FF2B5EF4-FFF2-40B4-BE49-F238E27FC236}">
                <a16:creationId xmlns:a16="http://schemas.microsoft.com/office/drawing/2014/main" id="{CB94734E-F474-19CA-012A-27C70EF975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6987242"/>
              </p:ext>
            </p:extLst>
          </p:nvPr>
        </p:nvGraphicFramePr>
        <p:xfrm>
          <a:off x="594874" y="1409253"/>
          <a:ext cx="10980354" cy="4697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26251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28" y="410361"/>
            <a:ext cx="9808990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Découverte de </a:t>
            </a: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3062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Boostez vos cours avec Wooclap - Fonctionnalités interactives et  intégration facile">
            <a:hlinkClick r:id="rId3"/>
            <a:extLst>
              <a:ext uri="{FF2B5EF4-FFF2-40B4-BE49-F238E27FC236}">
                <a16:creationId xmlns:a16="http://schemas.microsoft.com/office/drawing/2014/main" id="{FBBC7FB9-8870-CB0B-955B-77846BA366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052" y="519011"/>
            <a:ext cx="1370871" cy="30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Wooclap – système de vote interactif – Service Universitaire de Pédagogie">
            <a:extLst>
              <a:ext uri="{FF2B5EF4-FFF2-40B4-BE49-F238E27FC236}">
                <a16:creationId xmlns:a16="http://schemas.microsoft.com/office/drawing/2014/main" id="{C5498148-C30B-C904-CA28-D109705FC8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80" y="2418341"/>
            <a:ext cx="1137696" cy="2326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Diagramme 2">
            <a:extLst>
              <a:ext uri="{FF2B5EF4-FFF2-40B4-BE49-F238E27FC236}">
                <a16:creationId xmlns:a16="http://schemas.microsoft.com/office/drawing/2014/main" id="{C6AD868C-4688-B884-2495-5FC2B20279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8153588"/>
              </p:ext>
            </p:extLst>
          </p:nvPr>
        </p:nvGraphicFramePr>
        <p:xfrm>
          <a:off x="2032000" y="1020418"/>
          <a:ext cx="9317318" cy="54272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pSp>
        <p:nvGrpSpPr>
          <p:cNvPr id="5" name="Groupe 4">
            <a:extLst>
              <a:ext uri="{FF2B5EF4-FFF2-40B4-BE49-F238E27FC236}">
                <a16:creationId xmlns:a16="http://schemas.microsoft.com/office/drawing/2014/main" id="{EBFF1CE0-8098-83C0-98BE-04CA75D25374}"/>
              </a:ext>
            </a:extLst>
          </p:cNvPr>
          <p:cNvGrpSpPr/>
          <p:nvPr/>
        </p:nvGrpSpPr>
        <p:grpSpPr>
          <a:xfrm>
            <a:off x="5063523" y="6271304"/>
            <a:ext cx="11374054" cy="1857943"/>
            <a:chOff x="-393700" y="1419106"/>
            <a:chExt cx="11374054" cy="185794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90B20D0-3771-DF96-BA6B-6E4BE916545D}"/>
                </a:ext>
              </a:extLst>
            </p:cNvPr>
            <p:cNvSpPr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5A8AD59A-F5C9-0532-BB58-61C8672595DC}"/>
                </a:ext>
              </a:extLst>
            </p:cNvPr>
            <p:cNvSpPr txBox="1"/>
            <p:nvPr/>
          </p:nvSpPr>
          <p:spPr>
            <a:xfrm>
              <a:off x="-393700" y="1419106"/>
              <a:ext cx="10980354" cy="18566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7640" tIns="167640" rIns="167640" bIns="167640" numCol="1" spcCol="1270" anchor="t" anchorCtr="0">
              <a:noAutofit/>
            </a:bodyPr>
            <a:lstStyle/>
            <a:p>
              <a:pPr lvl="0" algn="just"/>
              <a:r>
                <a:rPr lang="fr-FR" sz="1800" b="1" dirty="0">
                  <a:solidFill>
                    <a:srgbClr val="C00000"/>
                  </a:solidFill>
                </a:rPr>
                <a:t>2) Découvrir des outils numériques pour apprendre en utilisant l'IA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97623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28" y="410361"/>
            <a:ext cx="9808990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Découverte de </a:t>
            </a: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3062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Boostez vos cours avec Wooclap - Fonctionnalités interactives et  intégration facile">
            <a:hlinkClick r:id="rId3"/>
            <a:extLst>
              <a:ext uri="{FF2B5EF4-FFF2-40B4-BE49-F238E27FC236}">
                <a16:creationId xmlns:a16="http://schemas.microsoft.com/office/drawing/2014/main" id="{FBBC7FB9-8870-CB0B-955B-77846BA366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052" y="519011"/>
            <a:ext cx="1370871" cy="30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Diagramme 2">
            <a:extLst>
              <a:ext uri="{FF2B5EF4-FFF2-40B4-BE49-F238E27FC236}">
                <a16:creationId xmlns:a16="http://schemas.microsoft.com/office/drawing/2014/main" id="{C6AD868C-4688-B884-2495-5FC2B20279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4091117"/>
              </p:ext>
            </p:extLst>
          </p:nvPr>
        </p:nvGraphicFramePr>
        <p:xfrm>
          <a:off x="207682" y="974611"/>
          <a:ext cx="11671300" cy="5318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5" name="Groupe 4">
            <a:extLst>
              <a:ext uri="{FF2B5EF4-FFF2-40B4-BE49-F238E27FC236}">
                <a16:creationId xmlns:a16="http://schemas.microsoft.com/office/drawing/2014/main" id="{EBFF1CE0-8098-83C0-98BE-04CA75D25374}"/>
              </a:ext>
            </a:extLst>
          </p:cNvPr>
          <p:cNvGrpSpPr/>
          <p:nvPr/>
        </p:nvGrpSpPr>
        <p:grpSpPr>
          <a:xfrm>
            <a:off x="5063523" y="6271304"/>
            <a:ext cx="11374054" cy="1857943"/>
            <a:chOff x="-393700" y="1419106"/>
            <a:chExt cx="11374054" cy="185794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90B20D0-3771-DF96-BA6B-6E4BE916545D}"/>
                </a:ext>
              </a:extLst>
            </p:cNvPr>
            <p:cNvSpPr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5A8AD59A-F5C9-0532-BB58-61C8672595DC}"/>
                </a:ext>
              </a:extLst>
            </p:cNvPr>
            <p:cNvSpPr txBox="1"/>
            <p:nvPr/>
          </p:nvSpPr>
          <p:spPr>
            <a:xfrm>
              <a:off x="-393700" y="1419106"/>
              <a:ext cx="10980354" cy="18566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7640" tIns="167640" rIns="167640" bIns="167640" numCol="1" spcCol="1270" anchor="t" anchorCtr="0">
              <a:noAutofit/>
            </a:bodyPr>
            <a:lstStyle/>
            <a:p>
              <a:pPr lvl="0" algn="just"/>
              <a:r>
                <a:rPr lang="fr-FR" sz="1800" b="1" dirty="0">
                  <a:solidFill>
                    <a:srgbClr val="C00000"/>
                  </a:solidFill>
                </a:rPr>
                <a:t>2) Découvrir des outils numériques pour apprendre en utilisant l'IA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46854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28" y="410361"/>
            <a:ext cx="9808990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Découverte de </a:t>
            </a: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3062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Boostez vos cours avec Wooclap - Fonctionnalités interactives et  intégration facile">
            <a:hlinkClick r:id="rId3"/>
            <a:extLst>
              <a:ext uri="{FF2B5EF4-FFF2-40B4-BE49-F238E27FC236}">
                <a16:creationId xmlns:a16="http://schemas.microsoft.com/office/drawing/2014/main" id="{FBBC7FB9-8870-CB0B-955B-77846BA366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052" y="519011"/>
            <a:ext cx="1370871" cy="30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e 4">
            <a:extLst>
              <a:ext uri="{FF2B5EF4-FFF2-40B4-BE49-F238E27FC236}">
                <a16:creationId xmlns:a16="http://schemas.microsoft.com/office/drawing/2014/main" id="{EBFF1CE0-8098-83C0-98BE-04CA75D25374}"/>
              </a:ext>
            </a:extLst>
          </p:cNvPr>
          <p:cNvGrpSpPr/>
          <p:nvPr/>
        </p:nvGrpSpPr>
        <p:grpSpPr>
          <a:xfrm>
            <a:off x="5063523" y="6271304"/>
            <a:ext cx="11374054" cy="1857943"/>
            <a:chOff x="-393700" y="1419106"/>
            <a:chExt cx="11374054" cy="185794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90B20D0-3771-DF96-BA6B-6E4BE916545D}"/>
                </a:ext>
              </a:extLst>
            </p:cNvPr>
            <p:cNvSpPr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5A8AD59A-F5C9-0532-BB58-61C8672595DC}"/>
                </a:ext>
              </a:extLst>
            </p:cNvPr>
            <p:cNvSpPr txBox="1"/>
            <p:nvPr/>
          </p:nvSpPr>
          <p:spPr>
            <a:xfrm>
              <a:off x="-393700" y="1419106"/>
              <a:ext cx="10980354" cy="18566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7640" tIns="167640" rIns="167640" bIns="167640" numCol="1" spcCol="1270" anchor="t" anchorCtr="0">
              <a:noAutofit/>
            </a:bodyPr>
            <a:lstStyle/>
            <a:p>
              <a:pPr lvl="0" algn="just"/>
              <a:r>
                <a:rPr lang="fr-FR" sz="1800" b="1" dirty="0">
                  <a:solidFill>
                    <a:srgbClr val="C00000"/>
                  </a:solidFill>
                </a:rPr>
                <a:t>2) Découvrir des outils numériques pour apprendre en utilisant l'IA</a:t>
              </a:r>
            </a:p>
          </p:txBody>
        </p:sp>
      </p:grpSp>
      <p:pic>
        <p:nvPicPr>
          <p:cNvPr id="4" name="Image 3">
            <a:extLst>
              <a:ext uri="{FF2B5EF4-FFF2-40B4-BE49-F238E27FC236}">
                <a16:creationId xmlns:a16="http://schemas.microsoft.com/office/drawing/2014/main" id="{FA5CF2AC-13BC-99B9-0E1F-60C4EA89AC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947" y="1150945"/>
            <a:ext cx="5390387" cy="303234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189DBD1-C78D-AD4E-592B-161157B720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9610" y="1302662"/>
            <a:ext cx="6246625" cy="281213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6A568D8-780D-2008-F27E-20A1F1EFB6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2947" y="3456323"/>
            <a:ext cx="2736850" cy="3032345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9EA1337E-E46E-37A7-FD50-AC507B4C3A48}"/>
              </a:ext>
            </a:extLst>
          </p:cNvPr>
          <p:cNvSpPr txBox="1"/>
          <p:nvPr/>
        </p:nvSpPr>
        <p:spPr>
          <a:xfrm>
            <a:off x="512947" y="3429000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205A4E7-89B6-C4BD-FA54-DE16C4E67EA7}"/>
              </a:ext>
            </a:extLst>
          </p:cNvPr>
          <p:cNvSpPr txBox="1"/>
          <p:nvPr/>
        </p:nvSpPr>
        <p:spPr>
          <a:xfrm>
            <a:off x="8158347" y="3406914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E867479-17EB-971F-C3A6-5567B6F69EFB}"/>
              </a:ext>
            </a:extLst>
          </p:cNvPr>
          <p:cNvSpPr txBox="1"/>
          <p:nvPr/>
        </p:nvSpPr>
        <p:spPr>
          <a:xfrm>
            <a:off x="2430530" y="5549950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D83F9E4-ACF5-00CE-B079-5B6787FB73A4}"/>
              </a:ext>
            </a:extLst>
          </p:cNvPr>
          <p:cNvSpPr txBox="1"/>
          <p:nvPr/>
        </p:nvSpPr>
        <p:spPr>
          <a:xfrm>
            <a:off x="10220088" y="5613766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4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0DBAFBAD-BB6F-5948-EE1D-E3A0C60146A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33654" y="4049831"/>
            <a:ext cx="6553330" cy="2271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3734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28" y="410361"/>
            <a:ext cx="9808990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Découverte de </a:t>
            </a: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3062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Boostez vos cours avec Wooclap - Fonctionnalités interactives et  intégration facile">
            <a:hlinkClick r:id="rId3"/>
            <a:extLst>
              <a:ext uri="{FF2B5EF4-FFF2-40B4-BE49-F238E27FC236}">
                <a16:creationId xmlns:a16="http://schemas.microsoft.com/office/drawing/2014/main" id="{FBBC7FB9-8870-CB0B-955B-77846BA366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052" y="519011"/>
            <a:ext cx="1370871" cy="30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e 4">
            <a:extLst>
              <a:ext uri="{FF2B5EF4-FFF2-40B4-BE49-F238E27FC236}">
                <a16:creationId xmlns:a16="http://schemas.microsoft.com/office/drawing/2014/main" id="{EBFF1CE0-8098-83C0-98BE-04CA75D25374}"/>
              </a:ext>
            </a:extLst>
          </p:cNvPr>
          <p:cNvGrpSpPr/>
          <p:nvPr/>
        </p:nvGrpSpPr>
        <p:grpSpPr>
          <a:xfrm>
            <a:off x="5063523" y="6271304"/>
            <a:ext cx="11374054" cy="1857943"/>
            <a:chOff x="-393700" y="1419106"/>
            <a:chExt cx="11374054" cy="185794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90B20D0-3771-DF96-BA6B-6E4BE916545D}"/>
                </a:ext>
              </a:extLst>
            </p:cNvPr>
            <p:cNvSpPr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5A8AD59A-F5C9-0532-BB58-61C8672595DC}"/>
                </a:ext>
              </a:extLst>
            </p:cNvPr>
            <p:cNvSpPr txBox="1"/>
            <p:nvPr/>
          </p:nvSpPr>
          <p:spPr>
            <a:xfrm>
              <a:off x="-393700" y="1419106"/>
              <a:ext cx="10980354" cy="18566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7640" tIns="167640" rIns="167640" bIns="167640" numCol="1" spcCol="1270" anchor="t" anchorCtr="0">
              <a:noAutofit/>
            </a:bodyPr>
            <a:lstStyle/>
            <a:p>
              <a:pPr lvl="0" algn="just"/>
              <a:r>
                <a:rPr lang="fr-FR" sz="1800" b="1" dirty="0">
                  <a:solidFill>
                    <a:srgbClr val="C00000"/>
                  </a:solidFill>
                </a:rPr>
                <a:t>2) Découvrir des outils numériques pour apprendre en utilisant l'IA</a:t>
              </a:r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9EA1337E-E46E-37A7-FD50-AC507B4C3A48}"/>
              </a:ext>
            </a:extLst>
          </p:cNvPr>
          <p:cNvSpPr txBox="1"/>
          <p:nvPr/>
        </p:nvSpPr>
        <p:spPr>
          <a:xfrm>
            <a:off x="512947" y="3429000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205A4E7-89B6-C4BD-FA54-DE16C4E67EA7}"/>
              </a:ext>
            </a:extLst>
          </p:cNvPr>
          <p:cNvSpPr txBox="1"/>
          <p:nvPr/>
        </p:nvSpPr>
        <p:spPr>
          <a:xfrm>
            <a:off x="10372023" y="3248499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E867479-17EB-971F-C3A6-5567B6F69EFB}"/>
              </a:ext>
            </a:extLst>
          </p:cNvPr>
          <p:cNvSpPr txBox="1"/>
          <p:nvPr/>
        </p:nvSpPr>
        <p:spPr>
          <a:xfrm>
            <a:off x="24635" y="5563418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D83F9E4-ACF5-00CE-B079-5B6787FB73A4}"/>
              </a:ext>
            </a:extLst>
          </p:cNvPr>
          <p:cNvSpPr txBox="1"/>
          <p:nvPr/>
        </p:nvSpPr>
        <p:spPr>
          <a:xfrm>
            <a:off x="10220088" y="5613766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8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38EFF4D-8952-C0DD-99DB-08FD208164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970" y="1479573"/>
            <a:ext cx="6141853" cy="201418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77AF43F9-573C-91D4-D7AA-574C7F4F0D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4800" y="1020418"/>
            <a:ext cx="3921020" cy="2931738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DB4557BA-01CA-94F5-D570-FCCA23E55F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2556" y="4197169"/>
            <a:ext cx="5478946" cy="2001518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8FB7117E-69C5-B31E-B533-EE76506B72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54800" y="4164568"/>
            <a:ext cx="3733800" cy="232410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F9E5CCF9-7154-042D-9906-C30ADC119B0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88600" y="4292440"/>
            <a:ext cx="1472527" cy="1464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031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28" y="410361"/>
            <a:ext cx="9438822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Découverte de </a:t>
            </a:r>
            <a:r>
              <a:rPr kumimoji="0" lang="fr-FR" altLang="fr-FR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</a:rPr>
              <a:t>Perplexity</a:t>
            </a: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3062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F6BDF75F-6990-BA13-F29D-020E7BEDE1F4}"/>
              </a:ext>
            </a:extLst>
          </p:cNvPr>
          <p:cNvGrpSpPr/>
          <p:nvPr/>
        </p:nvGrpSpPr>
        <p:grpSpPr>
          <a:xfrm>
            <a:off x="5063523" y="6271304"/>
            <a:ext cx="11374054" cy="1857943"/>
            <a:chOff x="-393700" y="1419106"/>
            <a:chExt cx="11374054" cy="185794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E6C09C4-4F14-0B68-55C7-B9F415488BA6}"/>
                </a:ext>
              </a:extLst>
            </p:cNvPr>
            <p:cNvSpPr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86B69-8ADB-619F-1643-C9C4057A1409}"/>
                </a:ext>
              </a:extLst>
            </p:cNvPr>
            <p:cNvSpPr txBox="1"/>
            <p:nvPr/>
          </p:nvSpPr>
          <p:spPr>
            <a:xfrm>
              <a:off x="-393700" y="1419106"/>
              <a:ext cx="10980354" cy="18566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7640" tIns="167640" rIns="167640" bIns="167640" numCol="1" spcCol="1270" anchor="t" anchorCtr="0">
              <a:noAutofit/>
            </a:bodyPr>
            <a:lstStyle/>
            <a:p>
              <a:pPr lvl="0" algn="just"/>
              <a:r>
                <a:rPr lang="fr-FR" sz="1800" b="1" dirty="0">
                  <a:solidFill>
                    <a:srgbClr val="C00000"/>
                  </a:solidFill>
                </a:rPr>
                <a:t>2) Découvrir des outils numériques pour apprendre en utilisant l'IA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0C717F49-261C-725C-0467-8469DB0F0E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1060100"/>
            <a:ext cx="7772400" cy="157219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9974F47F-99B7-CE91-E330-BDAF6D6333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146937"/>
            <a:ext cx="3708400" cy="1957472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93EE3936-11E4-D90D-48E0-FD80DCF09C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9050" y="3104408"/>
            <a:ext cx="7073900" cy="325412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652F7D2F-108C-E46A-E5A1-296B79695DC9}"/>
              </a:ext>
            </a:extLst>
          </p:cNvPr>
          <p:cNvSpPr/>
          <p:nvPr/>
        </p:nvSpPr>
        <p:spPr>
          <a:xfrm>
            <a:off x="10109200" y="2286000"/>
            <a:ext cx="1155700" cy="3462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8643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28" y="410361"/>
            <a:ext cx="9438822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Découverte de                XXXXXXX</a:t>
            </a: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3062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hlinkClick r:id="rId3"/>
            <a:extLst>
              <a:ext uri="{FF2B5EF4-FFF2-40B4-BE49-F238E27FC236}">
                <a16:creationId xmlns:a16="http://schemas.microsoft.com/office/drawing/2014/main" id="{0F452466-3DDB-5D48-E99B-62DFEB5C49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163" b="22163"/>
          <a:stretch/>
        </p:blipFill>
        <p:spPr>
          <a:xfrm>
            <a:off x="6096000" y="410361"/>
            <a:ext cx="3416300" cy="523220"/>
          </a:xfrm>
          <a:prstGeom prst="rect">
            <a:avLst/>
          </a:prstGeom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F6BDF75F-6990-BA13-F29D-020E7BEDE1F4}"/>
              </a:ext>
            </a:extLst>
          </p:cNvPr>
          <p:cNvGrpSpPr/>
          <p:nvPr/>
        </p:nvGrpSpPr>
        <p:grpSpPr>
          <a:xfrm>
            <a:off x="5063523" y="6271304"/>
            <a:ext cx="11374054" cy="1857943"/>
            <a:chOff x="-393700" y="1419106"/>
            <a:chExt cx="11374054" cy="185794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E6C09C4-4F14-0B68-55C7-B9F415488BA6}"/>
                </a:ext>
              </a:extLst>
            </p:cNvPr>
            <p:cNvSpPr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86B69-8ADB-619F-1643-C9C4057A1409}"/>
                </a:ext>
              </a:extLst>
            </p:cNvPr>
            <p:cNvSpPr txBox="1"/>
            <p:nvPr/>
          </p:nvSpPr>
          <p:spPr>
            <a:xfrm>
              <a:off x="-393700" y="1419106"/>
              <a:ext cx="10980354" cy="18566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7640" tIns="167640" rIns="167640" bIns="167640" numCol="1" spcCol="1270" anchor="t" anchorCtr="0">
              <a:noAutofit/>
            </a:bodyPr>
            <a:lstStyle/>
            <a:p>
              <a:pPr lvl="0" algn="just"/>
              <a:r>
                <a:rPr lang="fr-FR" sz="1800" b="1" dirty="0">
                  <a:solidFill>
                    <a:srgbClr val="C00000"/>
                  </a:solidFill>
                </a:rPr>
                <a:t>2) Découvrir des outils numériques pour apprendre en utilisant l'IA</a:t>
              </a:r>
            </a:p>
          </p:txBody>
        </p:sp>
      </p:grpSp>
      <p:pic>
        <p:nvPicPr>
          <p:cNvPr id="9" name="Image 8">
            <a:extLst>
              <a:ext uri="{FF2B5EF4-FFF2-40B4-BE49-F238E27FC236}">
                <a16:creationId xmlns:a16="http://schemas.microsoft.com/office/drawing/2014/main" id="{E9198E90-8ED4-C094-0C65-05C2E90C44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882" y="1767028"/>
            <a:ext cx="4250018" cy="3822629"/>
          </a:xfrm>
          <a:prstGeom prst="rect">
            <a:avLst/>
          </a:prstGeom>
        </p:spPr>
      </p:pic>
      <p:graphicFrame>
        <p:nvGraphicFramePr>
          <p:cNvPr id="10" name="Diagramme 9">
            <a:extLst>
              <a:ext uri="{FF2B5EF4-FFF2-40B4-BE49-F238E27FC236}">
                <a16:creationId xmlns:a16="http://schemas.microsoft.com/office/drawing/2014/main" id="{FC5EDEAB-C7DB-8E9A-C0D0-6620C2897BCD}"/>
              </a:ext>
            </a:extLst>
          </p:cNvPr>
          <p:cNvGraphicFramePr/>
          <p:nvPr/>
        </p:nvGraphicFramePr>
        <p:xfrm>
          <a:off x="4813300" y="1020418"/>
          <a:ext cx="6337300" cy="52279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235140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28" y="410361"/>
            <a:ext cx="9438822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Découverte de                XXXXXXX</a:t>
            </a: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3062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hlinkClick r:id="rId3"/>
            <a:extLst>
              <a:ext uri="{FF2B5EF4-FFF2-40B4-BE49-F238E27FC236}">
                <a16:creationId xmlns:a16="http://schemas.microsoft.com/office/drawing/2014/main" id="{0F452466-3DDB-5D48-E99B-62DFEB5C49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163" b="22163"/>
          <a:stretch/>
        </p:blipFill>
        <p:spPr>
          <a:xfrm>
            <a:off x="6096000" y="410361"/>
            <a:ext cx="3416300" cy="523220"/>
          </a:xfrm>
          <a:prstGeom prst="rect">
            <a:avLst/>
          </a:prstGeom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F6BDF75F-6990-BA13-F29D-020E7BEDE1F4}"/>
              </a:ext>
            </a:extLst>
          </p:cNvPr>
          <p:cNvGrpSpPr/>
          <p:nvPr/>
        </p:nvGrpSpPr>
        <p:grpSpPr>
          <a:xfrm>
            <a:off x="5063523" y="6271304"/>
            <a:ext cx="11374054" cy="1857943"/>
            <a:chOff x="-393700" y="1419106"/>
            <a:chExt cx="11374054" cy="185794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E6C09C4-4F14-0B68-55C7-B9F415488BA6}"/>
                </a:ext>
              </a:extLst>
            </p:cNvPr>
            <p:cNvSpPr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86B69-8ADB-619F-1643-C9C4057A1409}"/>
                </a:ext>
              </a:extLst>
            </p:cNvPr>
            <p:cNvSpPr txBox="1"/>
            <p:nvPr/>
          </p:nvSpPr>
          <p:spPr>
            <a:xfrm>
              <a:off x="-393700" y="1419106"/>
              <a:ext cx="10980354" cy="18566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7640" tIns="167640" rIns="167640" bIns="167640" numCol="1" spcCol="1270" anchor="t" anchorCtr="0">
              <a:noAutofit/>
            </a:bodyPr>
            <a:lstStyle/>
            <a:p>
              <a:pPr lvl="0" algn="just"/>
              <a:r>
                <a:rPr lang="fr-FR" sz="1800" b="1" dirty="0">
                  <a:solidFill>
                    <a:srgbClr val="C00000"/>
                  </a:solidFill>
                </a:rPr>
                <a:t>2) Découvrir des outils numériques pour apprendre en utilisant l'IA</a:t>
              </a:r>
            </a:p>
          </p:txBody>
        </p:sp>
      </p:grpSp>
      <p:graphicFrame>
        <p:nvGraphicFramePr>
          <p:cNvPr id="2" name="Diagramme 1">
            <a:extLst>
              <a:ext uri="{FF2B5EF4-FFF2-40B4-BE49-F238E27FC236}">
                <a16:creationId xmlns:a16="http://schemas.microsoft.com/office/drawing/2014/main" id="{82CD52B8-574B-5788-B758-3C1E69ACE7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3592597"/>
              </p:ext>
            </p:extLst>
          </p:nvPr>
        </p:nvGraphicFramePr>
        <p:xfrm>
          <a:off x="207682" y="974611"/>
          <a:ext cx="11671300" cy="5318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1366273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28" y="410361"/>
            <a:ext cx="9438822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Découverte de                XXXXXXX</a:t>
            </a: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3062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hlinkClick r:id="rId3"/>
            <a:extLst>
              <a:ext uri="{FF2B5EF4-FFF2-40B4-BE49-F238E27FC236}">
                <a16:creationId xmlns:a16="http://schemas.microsoft.com/office/drawing/2014/main" id="{0F452466-3DDB-5D48-E99B-62DFEB5C49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163" b="22163"/>
          <a:stretch/>
        </p:blipFill>
        <p:spPr>
          <a:xfrm>
            <a:off x="6096000" y="410361"/>
            <a:ext cx="3416300" cy="523220"/>
          </a:xfrm>
          <a:prstGeom prst="rect">
            <a:avLst/>
          </a:prstGeom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F6BDF75F-6990-BA13-F29D-020E7BEDE1F4}"/>
              </a:ext>
            </a:extLst>
          </p:cNvPr>
          <p:cNvGrpSpPr/>
          <p:nvPr/>
        </p:nvGrpSpPr>
        <p:grpSpPr>
          <a:xfrm>
            <a:off x="5063523" y="6271304"/>
            <a:ext cx="11374054" cy="1857943"/>
            <a:chOff x="-393700" y="1419106"/>
            <a:chExt cx="11374054" cy="185794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E6C09C4-4F14-0B68-55C7-B9F415488BA6}"/>
                </a:ext>
              </a:extLst>
            </p:cNvPr>
            <p:cNvSpPr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86B69-8ADB-619F-1643-C9C4057A1409}"/>
                </a:ext>
              </a:extLst>
            </p:cNvPr>
            <p:cNvSpPr txBox="1"/>
            <p:nvPr/>
          </p:nvSpPr>
          <p:spPr>
            <a:xfrm>
              <a:off x="-393700" y="1419106"/>
              <a:ext cx="10980354" cy="18566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7640" tIns="167640" rIns="167640" bIns="167640" numCol="1" spcCol="1270" anchor="t" anchorCtr="0">
              <a:noAutofit/>
            </a:bodyPr>
            <a:lstStyle/>
            <a:p>
              <a:pPr lvl="0" algn="just"/>
              <a:r>
                <a:rPr lang="fr-FR" sz="1800" b="1" dirty="0">
                  <a:solidFill>
                    <a:srgbClr val="C00000"/>
                  </a:solidFill>
                </a:rPr>
                <a:t>2) Découvrir des outils numériques pour apprendre en utilisant l'IA</a:t>
              </a:r>
            </a:p>
          </p:txBody>
        </p:sp>
      </p:grpSp>
      <p:pic>
        <p:nvPicPr>
          <p:cNvPr id="12" name="Image 11">
            <a:extLst>
              <a:ext uri="{FF2B5EF4-FFF2-40B4-BE49-F238E27FC236}">
                <a16:creationId xmlns:a16="http://schemas.microsoft.com/office/drawing/2014/main" id="{4C1C8485-967E-7DBC-30EC-25A95700A7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682" y="1273658"/>
            <a:ext cx="7772400" cy="886629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1CB2DE07-6E52-20B9-1A0C-7FA22725F575}"/>
              </a:ext>
            </a:extLst>
          </p:cNvPr>
          <p:cNvSpPr txBox="1"/>
          <p:nvPr/>
        </p:nvSpPr>
        <p:spPr>
          <a:xfrm>
            <a:off x="7228773" y="1452401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6DA02BE-0427-745B-1597-0F21929742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682" y="2365333"/>
            <a:ext cx="5104929" cy="3960298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09A81475-C2A2-F95A-FB33-1553422F0311}"/>
              </a:ext>
            </a:extLst>
          </p:cNvPr>
          <p:cNvSpPr txBox="1"/>
          <p:nvPr/>
        </p:nvSpPr>
        <p:spPr>
          <a:xfrm>
            <a:off x="637473" y="2721983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84E4526-CBFF-A8FE-42E9-09DBFE5ABCAD}"/>
              </a:ext>
            </a:extLst>
          </p:cNvPr>
          <p:cNvSpPr txBox="1"/>
          <p:nvPr/>
        </p:nvSpPr>
        <p:spPr>
          <a:xfrm>
            <a:off x="1788226" y="4908019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3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67FCF4CE-0E55-E851-DBEC-BBD8B22938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06261" y="2339030"/>
            <a:ext cx="4520758" cy="3784374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E99A1B46-81CC-E1A2-ACAF-74045FFDE0E8}"/>
              </a:ext>
            </a:extLst>
          </p:cNvPr>
          <p:cNvSpPr txBox="1"/>
          <p:nvPr/>
        </p:nvSpPr>
        <p:spPr>
          <a:xfrm>
            <a:off x="9364872" y="5769461"/>
            <a:ext cx="1722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4 et 5</a:t>
            </a:r>
          </a:p>
        </p:txBody>
      </p:sp>
    </p:spTree>
    <p:extLst>
      <p:ext uri="{BB962C8B-B14F-4D97-AF65-F5344CB8AC3E}">
        <p14:creationId xmlns:p14="http://schemas.microsoft.com/office/powerpoint/2010/main" val="1801471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28" y="410361"/>
            <a:ext cx="9808990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Objectifs de l’atelier</a:t>
            </a:r>
            <a:endParaRPr kumimoji="0" lang="fr-FR" altLang="fr-FR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5739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/>
              <a:t>Wilfried ROBERT – Professeur d’économie gestion – Lycée La Herdrie – BASSE GOULAINE (44)</a:t>
            </a:r>
          </a:p>
        </p:txBody>
      </p:sp>
      <p:graphicFrame>
        <p:nvGraphicFramePr>
          <p:cNvPr id="5" name="Diagramme 4">
            <a:extLst>
              <a:ext uri="{FF2B5EF4-FFF2-40B4-BE49-F238E27FC236}">
                <a16:creationId xmlns:a16="http://schemas.microsoft.com/office/drawing/2014/main" id="{CB94734E-F474-19CA-012A-27C70EF975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4772504"/>
              </p:ext>
            </p:extLst>
          </p:nvPr>
        </p:nvGraphicFramePr>
        <p:xfrm>
          <a:off x="594874" y="1409253"/>
          <a:ext cx="10980354" cy="4697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54823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28" y="410361"/>
            <a:ext cx="9438822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Découverte de                XXXXXXX</a:t>
            </a: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3062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hlinkClick r:id="rId3"/>
            <a:extLst>
              <a:ext uri="{FF2B5EF4-FFF2-40B4-BE49-F238E27FC236}">
                <a16:creationId xmlns:a16="http://schemas.microsoft.com/office/drawing/2014/main" id="{0F452466-3DDB-5D48-E99B-62DFEB5C49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163" b="22163"/>
          <a:stretch/>
        </p:blipFill>
        <p:spPr>
          <a:xfrm>
            <a:off x="6096000" y="410361"/>
            <a:ext cx="3416300" cy="523220"/>
          </a:xfrm>
          <a:prstGeom prst="rect">
            <a:avLst/>
          </a:prstGeom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F6BDF75F-6990-BA13-F29D-020E7BEDE1F4}"/>
              </a:ext>
            </a:extLst>
          </p:cNvPr>
          <p:cNvGrpSpPr/>
          <p:nvPr/>
        </p:nvGrpSpPr>
        <p:grpSpPr>
          <a:xfrm>
            <a:off x="5063523" y="6271304"/>
            <a:ext cx="11374054" cy="1857943"/>
            <a:chOff x="-393700" y="1419106"/>
            <a:chExt cx="11374054" cy="185794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E6C09C4-4F14-0B68-55C7-B9F415488BA6}"/>
                </a:ext>
              </a:extLst>
            </p:cNvPr>
            <p:cNvSpPr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86B69-8ADB-619F-1643-C9C4057A1409}"/>
                </a:ext>
              </a:extLst>
            </p:cNvPr>
            <p:cNvSpPr txBox="1"/>
            <p:nvPr/>
          </p:nvSpPr>
          <p:spPr>
            <a:xfrm>
              <a:off x="-393700" y="1419106"/>
              <a:ext cx="10980354" cy="18566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7640" tIns="167640" rIns="167640" bIns="167640" numCol="1" spcCol="1270" anchor="t" anchorCtr="0">
              <a:noAutofit/>
            </a:bodyPr>
            <a:lstStyle/>
            <a:p>
              <a:pPr lvl="0" algn="just"/>
              <a:r>
                <a:rPr lang="fr-FR" sz="1800" b="1" dirty="0">
                  <a:solidFill>
                    <a:srgbClr val="C00000"/>
                  </a:solidFill>
                </a:rPr>
                <a:t>2) Découvrir des outils numériques pour apprendre en utilisant l'IA</a:t>
              </a:r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09A81475-C2A2-F95A-FB33-1553422F0311}"/>
              </a:ext>
            </a:extLst>
          </p:cNvPr>
          <p:cNvSpPr txBox="1"/>
          <p:nvPr/>
        </p:nvSpPr>
        <p:spPr>
          <a:xfrm>
            <a:off x="637473" y="2721983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54CC8505-9284-C8F2-CA0C-457341B53A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782" y="1150945"/>
            <a:ext cx="4717446" cy="3344718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1CB2DE07-6E52-20B9-1A0C-7FA22725F575}"/>
              </a:ext>
            </a:extLst>
          </p:cNvPr>
          <p:cNvSpPr txBox="1"/>
          <p:nvPr/>
        </p:nvSpPr>
        <p:spPr>
          <a:xfrm>
            <a:off x="902305" y="1276193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5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4F1CAC76-B7DF-AF4A-6BE4-6EF090FDF849}"/>
              </a:ext>
            </a:extLst>
          </p:cNvPr>
          <p:cNvSpPr txBox="1"/>
          <p:nvPr/>
        </p:nvSpPr>
        <p:spPr>
          <a:xfrm>
            <a:off x="1892905" y="2879916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6 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A6BBD238-28BD-CC01-78F9-71DFC597F0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3376" y="948801"/>
            <a:ext cx="5755222" cy="52451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E99A1B46-81CC-E1A2-ACAF-74045FFDE0E8}"/>
              </a:ext>
            </a:extLst>
          </p:cNvPr>
          <p:cNvSpPr txBox="1"/>
          <p:nvPr/>
        </p:nvSpPr>
        <p:spPr>
          <a:xfrm>
            <a:off x="5063523" y="5132696"/>
            <a:ext cx="53402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   7 		et        8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84E4526-CBFF-A8FE-42E9-09DBFE5ABCAD}"/>
              </a:ext>
            </a:extLst>
          </p:cNvPr>
          <p:cNvSpPr txBox="1"/>
          <p:nvPr/>
        </p:nvSpPr>
        <p:spPr>
          <a:xfrm>
            <a:off x="8060987" y="1778983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9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F0761922-7228-D1B8-5571-7806D5229C3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00974" y="865757"/>
            <a:ext cx="2583344" cy="1444921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C99B7F91-A73D-5886-BDB5-3B711BC5F64A}"/>
              </a:ext>
            </a:extLst>
          </p:cNvPr>
          <p:cNvSpPr txBox="1"/>
          <p:nvPr/>
        </p:nvSpPr>
        <p:spPr>
          <a:xfrm>
            <a:off x="9978323" y="663475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40337365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28" y="410361"/>
            <a:ext cx="9438822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Découverte de                XXXXX</a:t>
            </a: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3062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>
            <a:hlinkClick r:id="rId3"/>
            <a:extLst>
              <a:ext uri="{FF2B5EF4-FFF2-40B4-BE49-F238E27FC236}">
                <a16:creationId xmlns:a16="http://schemas.microsoft.com/office/drawing/2014/main" id="{87BC5E3A-E17D-45E4-280B-D2E8FA53B9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2139" y="416926"/>
            <a:ext cx="2165350" cy="523220"/>
          </a:xfrm>
          <a:prstGeom prst="rect">
            <a:avLst/>
          </a:prstGeom>
        </p:spPr>
      </p:pic>
      <p:grpSp>
        <p:nvGrpSpPr>
          <p:cNvPr id="5" name="Groupe 4">
            <a:extLst>
              <a:ext uri="{FF2B5EF4-FFF2-40B4-BE49-F238E27FC236}">
                <a16:creationId xmlns:a16="http://schemas.microsoft.com/office/drawing/2014/main" id="{BB5AB69D-44C2-4994-FBA0-63C768D2728F}"/>
              </a:ext>
            </a:extLst>
          </p:cNvPr>
          <p:cNvGrpSpPr/>
          <p:nvPr/>
        </p:nvGrpSpPr>
        <p:grpSpPr>
          <a:xfrm>
            <a:off x="5063523" y="6271304"/>
            <a:ext cx="11374054" cy="1857943"/>
            <a:chOff x="-393700" y="1419106"/>
            <a:chExt cx="11374054" cy="185794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51B1495-FAAF-A87F-EAC6-60FBA58134BF}"/>
                </a:ext>
              </a:extLst>
            </p:cNvPr>
            <p:cNvSpPr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72F76232-284B-65B0-B96B-BFCE5CF459EC}"/>
                </a:ext>
              </a:extLst>
            </p:cNvPr>
            <p:cNvSpPr txBox="1"/>
            <p:nvPr/>
          </p:nvSpPr>
          <p:spPr>
            <a:xfrm>
              <a:off x="-393700" y="1419106"/>
              <a:ext cx="10980354" cy="18566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7640" tIns="167640" rIns="167640" bIns="167640" numCol="1" spcCol="1270" anchor="t" anchorCtr="0">
              <a:noAutofit/>
            </a:bodyPr>
            <a:lstStyle/>
            <a:p>
              <a:pPr lvl="0" algn="just"/>
              <a:r>
                <a:rPr lang="fr-FR" sz="1800" b="1" dirty="0">
                  <a:solidFill>
                    <a:srgbClr val="C00000"/>
                  </a:solidFill>
                </a:rPr>
                <a:t>2) Découvrir des outils numériques pour apprendre en utilisant l'IA</a:t>
              </a:r>
            </a:p>
          </p:txBody>
        </p:sp>
      </p:grpSp>
      <p:pic>
        <p:nvPicPr>
          <p:cNvPr id="10" name="Image 9">
            <a:extLst>
              <a:ext uri="{FF2B5EF4-FFF2-40B4-BE49-F238E27FC236}">
                <a16:creationId xmlns:a16="http://schemas.microsoft.com/office/drawing/2014/main" id="{462D0A06-0FE7-1287-B2FD-11B716BE61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8599" y="1403145"/>
            <a:ext cx="4135719" cy="4051709"/>
          </a:xfrm>
          <a:prstGeom prst="rect">
            <a:avLst/>
          </a:prstGeom>
        </p:spPr>
      </p:pic>
      <p:graphicFrame>
        <p:nvGraphicFramePr>
          <p:cNvPr id="12" name="Diagramme 11">
            <a:extLst>
              <a:ext uri="{FF2B5EF4-FFF2-40B4-BE49-F238E27FC236}">
                <a16:creationId xmlns:a16="http://schemas.microsoft.com/office/drawing/2014/main" id="{E05216B6-3967-A374-A688-D96B4EB2D4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6012724"/>
              </p:ext>
            </p:extLst>
          </p:nvPr>
        </p:nvGraphicFramePr>
        <p:xfrm>
          <a:off x="207681" y="1157510"/>
          <a:ext cx="7259919" cy="52508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5099467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28" y="410361"/>
            <a:ext cx="9438822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Découverte de                XXXXX</a:t>
            </a: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3062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>
            <a:hlinkClick r:id="rId3"/>
            <a:extLst>
              <a:ext uri="{FF2B5EF4-FFF2-40B4-BE49-F238E27FC236}">
                <a16:creationId xmlns:a16="http://schemas.microsoft.com/office/drawing/2014/main" id="{87BC5E3A-E17D-45E4-280B-D2E8FA53B9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2139" y="416926"/>
            <a:ext cx="2165350" cy="523220"/>
          </a:xfrm>
          <a:prstGeom prst="rect">
            <a:avLst/>
          </a:prstGeom>
        </p:spPr>
      </p:pic>
      <p:grpSp>
        <p:nvGrpSpPr>
          <p:cNvPr id="5" name="Groupe 4">
            <a:extLst>
              <a:ext uri="{FF2B5EF4-FFF2-40B4-BE49-F238E27FC236}">
                <a16:creationId xmlns:a16="http://schemas.microsoft.com/office/drawing/2014/main" id="{BB5AB69D-44C2-4994-FBA0-63C768D2728F}"/>
              </a:ext>
            </a:extLst>
          </p:cNvPr>
          <p:cNvGrpSpPr/>
          <p:nvPr/>
        </p:nvGrpSpPr>
        <p:grpSpPr>
          <a:xfrm>
            <a:off x="5063523" y="6271304"/>
            <a:ext cx="11374054" cy="1857943"/>
            <a:chOff x="-393700" y="1419106"/>
            <a:chExt cx="11374054" cy="185794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51B1495-FAAF-A87F-EAC6-60FBA58134BF}"/>
                </a:ext>
              </a:extLst>
            </p:cNvPr>
            <p:cNvSpPr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72F76232-284B-65B0-B96B-BFCE5CF459EC}"/>
                </a:ext>
              </a:extLst>
            </p:cNvPr>
            <p:cNvSpPr txBox="1"/>
            <p:nvPr/>
          </p:nvSpPr>
          <p:spPr>
            <a:xfrm>
              <a:off x="-393700" y="1419106"/>
              <a:ext cx="10980354" cy="18566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7640" tIns="167640" rIns="167640" bIns="167640" numCol="1" spcCol="1270" anchor="t" anchorCtr="0">
              <a:noAutofit/>
            </a:bodyPr>
            <a:lstStyle/>
            <a:p>
              <a:pPr lvl="0" algn="just"/>
              <a:r>
                <a:rPr lang="fr-FR" sz="1800" b="1" dirty="0">
                  <a:solidFill>
                    <a:srgbClr val="C00000"/>
                  </a:solidFill>
                </a:rPr>
                <a:t>2) Découvrir des outils numériques pour apprendre en utilisant l'IA</a:t>
              </a:r>
            </a:p>
          </p:txBody>
        </p:sp>
      </p:grpSp>
      <p:pic>
        <p:nvPicPr>
          <p:cNvPr id="10" name="Image 9">
            <a:extLst>
              <a:ext uri="{FF2B5EF4-FFF2-40B4-BE49-F238E27FC236}">
                <a16:creationId xmlns:a16="http://schemas.microsoft.com/office/drawing/2014/main" id="{462D0A06-0FE7-1287-B2FD-11B716BE61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8599" y="1403145"/>
            <a:ext cx="4135719" cy="4051709"/>
          </a:xfrm>
          <a:prstGeom prst="rect">
            <a:avLst/>
          </a:prstGeom>
        </p:spPr>
      </p:pic>
      <p:graphicFrame>
        <p:nvGraphicFramePr>
          <p:cNvPr id="12" name="Diagramme 11">
            <a:extLst>
              <a:ext uri="{FF2B5EF4-FFF2-40B4-BE49-F238E27FC236}">
                <a16:creationId xmlns:a16="http://schemas.microsoft.com/office/drawing/2014/main" id="{E05216B6-3967-A374-A688-D96B4EB2D4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6443107"/>
              </p:ext>
            </p:extLst>
          </p:nvPr>
        </p:nvGraphicFramePr>
        <p:xfrm>
          <a:off x="207681" y="1157510"/>
          <a:ext cx="8009219" cy="52508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42469615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28" y="410361"/>
            <a:ext cx="9438822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Découverte de                XXXXX</a:t>
            </a: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3062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>
            <a:hlinkClick r:id="rId3"/>
            <a:extLst>
              <a:ext uri="{FF2B5EF4-FFF2-40B4-BE49-F238E27FC236}">
                <a16:creationId xmlns:a16="http://schemas.microsoft.com/office/drawing/2014/main" id="{87BC5E3A-E17D-45E4-280B-D2E8FA53B9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2139" y="416926"/>
            <a:ext cx="2165350" cy="523220"/>
          </a:xfrm>
          <a:prstGeom prst="rect">
            <a:avLst/>
          </a:prstGeom>
        </p:spPr>
      </p:pic>
      <p:grpSp>
        <p:nvGrpSpPr>
          <p:cNvPr id="5" name="Groupe 4">
            <a:extLst>
              <a:ext uri="{FF2B5EF4-FFF2-40B4-BE49-F238E27FC236}">
                <a16:creationId xmlns:a16="http://schemas.microsoft.com/office/drawing/2014/main" id="{BB5AB69D-44C2-4994-FBA0-63C768D2728F}"/>
              </a:ext>
            </a:extLst>
          </p:cNvPr>
          <p:cNvGrpSpPr/>
          <p:nvPr/>
        </p:nvGrpSpPr>
        <p:grpSpPr>
          <a:xfrm>
            <a:off x="5063523" y="6271304"/>
            <a:ext cx="11374054" cy="1857943"/>
            <a:chOff x="-393700" y="1419106"/>
            <a:chExt cx="11374054" cy="185794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51B1495-FAAF-A87F-EAC6-60FBA58134BF}"/>
                </a:ext>
              </a:extLst>
            </p:cNvPr>
            <p:cNvSpPr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72F76232-284B-65B0-B96B-BFCE5CF459EC}"/>
                </a:ext>
              </a:extLst>
            </p:cNvPr>
            <p:cNvSpPr txBox="1"/>
            <p:nvPr/>
          </p:nvSpPr>
          <p:spPr>
            <a:xfrm>
              <a:off x="-393700" y="1419106"/>
              <a:ext cx="10980354" cy="18566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7640" tIns="167640" rIns="167640" bIns="167640" numCol="1" spcCol="1270" anchor="t" anchorCtr="0">
              <a:noAutofit/>
            </a:bodyPr>
            <a:lstStyle/>
            <a:p>
              <a:pPr lvl="0" algn="just"/>
              <a:r>
                <a:rPr lang="fr-FR" sz="1800" b="1" dirty="0">
                  <a:solidFill>
                    <a:srgbClr val="C00000"/>
                  </a:solidFill>
                </a:rPr>
                <a:t>2) Découvrir des outils numériques pour apprendre en utilisant l'IA</a:t>
              </a:r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FBD514ED-F82E-3CE8-BB11-DC6432DBC24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161" b="38496"/>
          <a:stretch/>
        </p:blipFill>
        <p:spPr>
          <a:xfrm>
            <a:off x="426835" y="1176029"/>
            <a:ext cx="4761906" cy="185669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1E87D75D-886C-6A94-BE05-E1AADD5E5575}"/>
              </a:ext>
            </a:extLst>
          </p:cNvPr>
          <p:cNvSpPr txBox="1"/>
          <p:nvPr/>
        </p:nvSpPr>
        <p:spPr>
          <a:xfrm>
            <a:off x="185910" y="1750433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7441A0C-D34D-5BC9-F399-B795DA7E349D}"/>
              </a:ext>
            </a:extLst>
          </p:cNvPr>
          <p:cNvSpPr txBox="1"/>
          <p:nvPr/>
        </p:nvSpPr>
        <p:spPr>
          <a:xfrm>
            <a:off x="1113010" y="2391579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1F90A39A-0EE6-8862-26F4-AA0C16FA8A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0205" y="1200317"/>
            <a:ext cx="3949700" cy="1932652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C5B8C584-D922-B231-AB39-7F0B71F40FC9}"/>
              </a:ext>
            </a:extLst>
          </p:cNvPr>
          <p:cNvSpPr txBox="1"/>
          <p:nvPr/>
        </p:nvSpPr>
        <p:spPr>
          <a:xfrm>
            <a:off x="7365055" y="2104376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3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BE0AE5AA-B2E5-8060-5F62-2ABBFB27A3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33848" y="1200317"/>
            <a:ext cx="3439704" cy="1932653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6427E3CF-B953-B64B-EAE8-A56B750BF7F3}"/>
              </a:ext>
            </a:extLst>
          </p:cNvPr>
          <p:cNvSpPr txBox="1"/>
          <p:nvPr/>
        </p:nvSpPr>
        <p:spPr>
          <a:xfrm>
            <a:off x="10231352" y="2148805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4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EADD02B9-BAB1-692D-F948-6819B60DDD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4509" y="3137531"/>
            <a:ext cx="4859312" cy="3417878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7CD7B4BE-4EAA-FC9B-1A6E-426DC258BD95}"/>
              </a:ext>
            </a:extLst>
          </p:cNvPr>
          <p:cNvSpPr txBox="1"/>
          <p:nvPr/>
        </p:nvSpPr>
        <p:spPr>
          <a:xfrm>
            <a:off x="3533912" y="3696962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A329BDBA-B7E5-39DB-1ACE-74987699389F}"/>
              </a:ext>
            </a:extLst>
          </p:cNvPr>
          <p:cNvSpPr txBox="1"/>
          <p:nvPr/>
        </p:nvSpPr>
        <p:spPr>
          <a:xfrm>
            <a:off x="4366446" y="5847523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6</a:t>
            </a:r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A703BE2E-29CA-AEE1-6A27-B484E1A8CB8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02212" y="3348830"/>
            <a:ext cx="4525686" cy="2995279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31972ED6-8A59-F045-8D40-A8B9F0FB8505}"/>
              </a:ext>
            </a:extLst>
          </p:cNvPr>
          <p:cNvSpPr txBox="1"/>
          <p:nvPr/>
        </p:nvSpPr>
        <p:spPr>
          <a:xfrm>
            <a:off x="7467907" y="5596653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7</a:t>
            </a:r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3AE2B457-EF20-34CB-0F06-42E67A55E5A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79861" y="3280472"/>
            <a:ext cx="2198022" cy="2883644"/>
          </a:xfrm>
          <a:prstGeom prst="rect">
            <a:avLst/>
          </a:prstGeom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3246E912-8479-3805-212D-4D8F4BA16ECC}"/>
              </a:ext>
            </a:extLst>
          </p:cNvPr>
          <p:cNvSpPr txBox="1"/>
          <p:nvPr/>
        </p:nvSpPr>
        <p:spPr>
          <a:xfrm>
            <a:off x="10478872" y="5493580"/>
            <a:ext cx="1150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863219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5739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/>
              <a:t>Wilfried ROBERT – Professeur d’économie gestion – Lycée La Herdrie – BASSE GOULAINE (44)</a:t>
            </a:r>
          </a:p>
        </p:txBody>
      </p:sp>
      <p:graphicFrame>
        <p:nvGraphicFramePr>
          <p:cNvPr id="5" name="Diagramme 4">
            <a:extLst>
              <a:ext uri="{FF2B5EF4-FFF2-40B4-BE49-F238E27FC236}">
                <a16:creationId xmlns:a16="http://schemas.microsoft.com/office/drawing/2014/main" id="{CB94734E-F474-19CA-012A-27C70EF975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4408883"/>
              </p:ext>
            </p:extLst>
          </p:nvPr>
        </p:nvGraphicFramePr>
        <p:xfrm>
          <a:off x="594874" y="1409253"/>
          <a:ext cx="10980354" cy="4697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7646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5739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/>
              <a:t>Wilfried ROBERT – Professeur d’économie gestion – Lycée La Herdrie – BASSE GOULAINE (44)</a:t>
            </a:r>
          </a:p>
        </p:txBody>
      </p:sp>
      <p:graphicFrame>
        <p:nvGraphicFramePr>
          <p:cNvPr id="5" name="Diagramme 4">
            <a:extLst>
              <a:ext uri="{FF2B5EF4-FFF2-40B4-BE49-F238E27FC236}">
                <a16:creationId xmlns:a16="http://schemas.microsoft.com/office/drawing/2014/main" id="{CB94734E-F474-19CA-012A-27C70EF975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62517850"/>
              </p:ext>
            </p:extLst>
          </p:nvPr>
        </p:nvGraphicFramePr>
        <p:xfrm>
          <a:off x="1127863" y="2476500"/>
          <a:ext cx="10980354" cy="4697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06D7B7DE-3ECC-516C-9DAE-6798753EA8F4}"/>
              </a:ext>
            </a:extLst>
          </p:cNvPr>
          <p:cNvSpPr txBox="1"/>
          <p:nvPr/>
        </p:nvSpPr>
        <p:spPr>
          <a:xfrm>
            <a:off x="7404100" y="6430960"/>
            <a:ext cx="838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fr-FR" sz="1800" b="1" dirty="0">
                <a:solidFill>
                  <a:srgbClr val="C00000"/>
                </a:solidFill>
              </a:rPr>
              <a:t>3) Tester</a:t>
            </a:r>
            <a:r>
              <a:rPr lang="fr-FR" sz="1800" b="1" baseline="0" dirty="0">
                <a:solidFill>
                  <a:srgbClr val="C00000"/>
                </a:solidFill>
              </a:rPr>
              <a:t> les outils présentés</a:t>
            </a:r>
            <a:endParaRPr lang="fr-FR" sz="1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3917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5739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/>
              <a:t>Wilfried ROBERT – Professeur d’économie gestion – Lycée La Herdrie – BASSE GOULAINE (44)</a:t>
            </a:r>
          </a:p>
        </p:txBody>
      </p:sp>
      <p:graphicFrame>
        <p:nvGraphicFramePr>
          <p:cNvPr id="5" name="Diagramme 4">
            <a:extLst>
              <a:ext uri="{FF2B5EF4-FFF2-40B4-BE49-F238E27FC236}">
                <a16:creationId xmlns:a16="http://schemas.microsoft.com/office/drawing/2014/main" id="{CB94734E-F474-19CA-012A-27C70EF975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9842258"/>
              </p:ext>
            </p:extLst>
          </p:nvPr>
        </p:nvGraphicFramePr>
        <p:xfrm>
          <a:off x="594874" y="1409253"/>
          <a:ext cx="10980354" cy="4697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7376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5739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/>
              <a:t>Wilfried ROBERT – Professeur d’économie gestion – Lycée La Herdrie – BASSE GOULAINE (44)</a:t>
            </a:r>
          </a:p>
        </p:txBody>
      </p:sp>
      <p:graphicFrame>
        <p:nvGraphicFramePr>
          <p:cNvPr id="5" name="Diagramme 4">
            <a:extLst>
              <a:ext uri="{FF2B5EF4-FFF2-40B4-BE49-F238E27FC236}">
                <a16:creationId xmlns:a16="http://schemas.microsoft.com/office/drawing/2014/main" id="{CB94734E-F474-19CA-012A-27C70EF975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0926379"/>
              </p:ext>
            </p:extLst>
          </p:nvPr>
        </p:nvGraphicFramePr>
        <p:xfrm>
          <a:off x="1127863" y="2476500"/>
          <a:ext cx="10980354" cy="4697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06D7B7DE-3ECC-516C-9DAE-6798753EA8F4}"/>
              </a:ext>
            </a:extLst>
          </p:cNvPr>
          <p:cNvSpPr txBox="1"/>
          <p:nvPr/>
        </p:nvSpPr>
        <p:spPr>
          <a:xfrm>
            <a:off x="5854700" y="6419418"/>
            <a:ext cx="838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800" b="1" dirty="0">
                <a:solidFill>
                  <a:srgbClr val="C00000"/>
                </a:solidFill>
              </a:rPr>
              <a:t>4) Générer un jeu crée par l’IA pour vos séances de cours</a:t>
            </a:r>
          </a:p>
          <a:p>
            <a:pPr lvl="0" algn="just"/>
            <a:endParaRPr lang="fr-FR" sz="1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5342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6AA927-37EA-CD95-48E3-3F81056D31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7682" y="285222"/>
            <a:ext cx="10041218" cy="923925"/>
          </a:xfrm>
        </p:spPr>
        <p:txBody>
          <a:bodyPr>
            <a:normAutofit fontScale="90000"/>
          </a:bodyPr>
          <a:lstStyle/>
          <a:p>
            <a:r>
              <a:rPr lang="fr-FR" sz="5400" kern="1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 de l’atelier : Apprendre avec l’IA</a:t>
            </a:r>
            <a:endParaRPr lang="fr-FR" sz="19900" dirty="0">
              <a:latin typeface="Aptos" panose="020B0004020202020204" pitchFamily="34" charset="0"/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5EB7019-6FFC-D5B2-F26B-8AEE337C92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6030119"/>
            <a:ext cx="9144000" cy="1655762"/>
          </a:xfrm>
        </p:spPr>
        <p:txBody>
          <a:bodyPr/>
          <a:lstStyle/>
          <a:p>
            <a:r>
              <a:rPr lang="fr-FR" dirty="0"/>
              <a:t>Merci de votre participation</a:t>
            </a:r>
          </a:p>
        </p:txBody>
      </p:sp>
      <p:pic>
        <p:nvPicPr>
          <p:cNvPr id="1026" name="Picture 2" descr=", généré par IA">
            <a:extLst>
              <a:ext uri="{FF2B5EF4-FFF2-40B4-BE49-F238E27FC236}">
                <a16:creationId xmlns:a16="http://schemas.microsoft.com/office/drawing/2014/main" id="{A91C277D-ABC3-75BD-3FCE-C48035C98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840" y="3429000"/>
            <a:ext cx="5038319" cy="2411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Logo académie de Nantes">
            <a:extLst>
              <a:ext uri="{FF2B5EF4-FFF2-40B4-BE49-F238E27FC236}">
                <a16:creationId xmlns:a16="http://schemas.microsoft.com/office/drawing/2014/main" id="{585CD064-FBFF-8F25-F7E9-3CCF3F498F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51621531-C98E-0840-CC58-7ABD54866643}"/>
              </a:ext>
            </a:extLst>
          </p:cNvPr>
          <p:cNvSpPr txBox="1"/>
          <p:nvPr/>
        </p:nvSpPr>
        <p:spPr>
          <a:xfrm>
            <a:off x="0" y="6488668"/>
            <a:ext cx="73462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Wilfried ROBERT – Professeur d’économie gestion – Lycée La Herdrie – BASSE GOULAINE (44)</a:t>
            </a:r>
          </a:p>
        </p:txBody>
      </p:sp>
      <p:graphicFrame>
        <p:nvGraphicFramePr>
          <p:cNvPr id="6" name="Diagramme 5">
            <a:extLst>
              <a:ext uri="{FF2B5EF4-FFF2-40B4-BE49-F238E27FC236}">
                <a16:creationId xmlns:a16="http://schemas.microsoft.com/office/drawing/2014/main" id="{48A21D0A-472F-8A89-EA9A-5234250D63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2226965"/>
              </p:ext>
            </p:extLst>
          </p:nvPr>
        </p:nvGraphicFramePr>
        <p:xfrm>
          <a:off x="1115163" y="1405841"/>
          <a:ext cx="10657737" cy="2023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2678006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195251" y="2895876"/>
            <a:ext cx="6608503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Focus sur l’expérimentation N°2 (variante) :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400" b="1" i="0" dirty="0">
                <a:solidFill>
                  <a:srgbClr val="000000"/>
                </a:solidFill>
                <a:effectLst/>
              </a:rPr>
              <a:t>Le Jeu au Service de la Mémorisation</a:t>
            </a: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 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5739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0D818865-3DF0-8375-4C99-CFF9E543A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7682" y="133149"/>
            <a:ext cx="9129171" cy="6355519"/>
          </a:xfrm>
          <a:prstGeom prst="rect">
            <a:avLst/>
          </a:prstGeom>
        </p:spPr>
      </p:pic>
      <p:sp>
        <p:nvSpPr>
          <p:cNvPr id="4" name="Rectangle 3">
            <a:hlinkClick r:id="rId4" action="ppaction://hlinksldjump"/>
            <a:extLst>
              <a:ext uri="{FF2B5EF4-FFF2-40B4-BE49-F238E27FC236}">
                <a16:creationId xmlns:a16="http://schemas.microsoft.com/office/drawing/2014/main" id="{8BC5D821-2F65-1E40-5E47-469FC5DEA6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005" y="5730769"/>
            <a:ext cx="2440695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Retour diapo test N°2</a:t>
            </a:r>
            <a:endParaRPr kumimoji="0" lang="fr-FR" altLang="fr-F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30535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5739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/>
              <a:t>Wilfried ROBERT – Professeur d’économie gestion – Lycée La Herdrie – BASSE GOULAINE (44)</a:t>
            </a:r>
          </a:p>
        </p:txBody>
      </p:sp>
      <p:graphicFrame>
        <p:nvGraphicFramePr>
          <p:cNvPr id="5" name="Diagramme 4">
            <a:extLst>
              <a:ext uri="{FF2B5EF4-FFF2-40B4-BE49-F238E27FC236}">
                <a16:creationId xmlns:a16="http://schemas.microsoft.com/office/drawing/2014/main" id="{CB94734E-F474-19CA-012A-27C70EF975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0627903"/>
              </p:ext>
            </p:extLst>
          </p:nvPr>
        </p:nvGraphicFramePr>
        <p:xfrm>
          <a:off x="594874" y="1409253"/>
          <a:ext cx="10980354" cy="4697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506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195251" y="2895876"/>
            <a:ext cx="6608503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Focus sur l’expérimentation N°2 (variante) :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400" b="1" i="0" dirty="0">
                <a:solidFill>
                  <a:srgbClr val="000000"/>
                </a:solidFill>
                <a:effectLst/>
              </a:rPr>
              <a:t>Le Jeu au Service de la Mémorisation</a:t>
            </a: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 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5739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77A7D790-E613-E170-E74D-BA47199A13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490" y="7123"/>
            <a:ext cx="9310409" cy="6773888"/>
          </a:xfrm>
          <a:prstGeom prst="rect">
            <a:avLst/>
          </a:prstGeom>
        </p:spPr>
      </p:pic>
      <p:sp>
        <p:nvSpPr>
          <p:cNvPr id="8" name="Rectangle 7">
            <a:hlinkClick r:id="rId4" action="ppaction://hlinksldjump"/>
            <a:extLst>
              <a:ext uri="{FF2B5EF4-FFF2-40B4-BE49-F238E27FC236}">
                <a16:creationId xmlns:a16="http://schemas.microsoft.com/office/drawing/2014/main" id="{F86E54D8-9411-8D97-BC34-10D4B81158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005" y="5730769"/>
            <a:ext cx="2440695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Retour diapo test N°2</a:t>
            </a:r>
            <a:endParaRPr kumimoji="0" lang="fr-FR" altLang="fr-F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612581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195251" y="2895876"/>
            <a:ext cx="6608503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Focus sur l’expérimentation N°2 (variante) :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400" b="1" i="0" dirty="0">
                <a:solidFill>
                  <a:srgbClr val="000000"/>
                </a:solidFill>
                <a:effectLst/>
              </a:rPr>
              <a:t>Le Jeu au Service de la Mémorisation</a:t>
            </a: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 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5739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74E54C3-44DA-6C10-5049-323C58998C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0312" y="0"/>
            <a:ext cx="9638188" cy="6778396"/>
          </a:xfrm>
          <a:prstGeom prst="rect">
            <a:avLst/>
          </a:prstGeom>
        </p:spPr>
      </p:pic>
      <p:sp>
        <p:nvSpPr>
          <p:cNvPr id="2" name="Rectangle 1">
            <a:hlinkClick r:id="rId4" action="ppaction://hlinksldjump"/>
            <a:extLst>
              <a:ext uri="{FF2B5EF4-FFF2-40B4-BE49-F238E27FC236}">
                <a16:creationId xmlns:a16="http://schemas.microsoft.com/office/drawing/2014/main" id="{2E87DAFD-1BA1-4586-8F8C-E23C3B522C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0405" y="5959369"/>
            <a:ext cx="2440695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Retour diapo test N°2</a:t>
            </a:r>
            <a:endParaRPr kumimoji="0" lang="fr-FR" altLang="fr-F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81610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28" y="194918"/>
            <a:ext cx="9808990" cy="9541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Création de ressources avec l’IA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(pour ou par l’enseignant, pour l’étudiant)</a:t>
            </a: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5739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/>
              <a:t>Wilfried ROBERT – Professeur d’économie gestion – Lycée La Herdrie – BASSE GOULAINE (44)</a:t>
            </a:r>
          </a:p>
        </p:txBody>
      </p:sp>
      <p:graphicFrame>
        <p:nvGraphicFramePr>
          <p:cNvPr id="5" name="Diagramme 4">
            <a:extLst>
              <a:ext uri="{FF2B5EF4-FFF2-40B4-BE49-F238E27FC236}">
                <a16:creationId xmlns:a16="http://schemas.microsoft.com/office/drawing/2014/main" id="{CB94734E-F474-19CA-012A-27C70EF97548}"/>
              </a:ext>
            </a:extLst>
          </p:cNvPr>
          <p:cNvGraphicFramePr/>
          <p:nvPr/>
        </p:nvGraphicFramePr>
        <p:xfrm>
          <a:off x="594874" y="1409253"/>
          <a:ext cx="10980354" cy="4697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30765D6F-CD88-0407-AB9D-57525C143F89}"/>
              </a:ext>
            </a:extLst>
          </p:cNvPr>
          <p:cNvGrpSpPr/>
          <p:nvPr/>
        </p:nvGrpSpPr>
        <p:grpSpPr>
          <a:xfrm>
            <a:off x="5457223" y="6272552"/>
            <a:ext cx="10980354" cy="1856695"/>
            <a:chOff x="0" y="1420354"/>
            <a:chExt cx="10980354" cy="185669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3F4681A-E564-6580-0A42-34F7DDB3A865}"/>
                </a:ext>
              </a:extLst>
            </p:cNvPr>
            <p:cNvSpPr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C89BA6F5-1DF7-8C96-F8AF-CE43940E0650}"/>
                </a:ext>
              </a:extLst>
            </p:cNvPr>
            <p:cNvSpPr txBox="1"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7640" tIns="167640" rIns="167640" bIns="167640" numCol="1" spcCol="1270" anchor="t" anchorCtr="0">
              <a:noAutofit/>
            </a:bodyPr>
            <a:lstStyle/>
            <a:p>
              <a:pPr marL="0" lvl="0" indent="0" algn="just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b="1" kern="1200" dirty="0">
                  <a:solidFill>
                    <a:srgbClr val="C00000"/>
                  </a:solidFill>
                </a:rPr>
                <a:t>1) Partager une expérimentation pour apprendre avec l’IA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7510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28" y="194918"/>
            <a:ext cx="9808990" cy="9541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Focus sur l’expérimentation N°1 :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800" b="1" i="0" dirty="0">
                <a:solidFill>
                  <a:srgbClr val="000000"/>
                </a:solidFill>
                <a:effectLst/>
              </a:rPr>
              <a:t>Le Jeu au Service de la Mémorisation</a:t>
            </a: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 </a:t>
            </a: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5739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Diagramme 8">
            <a:extLst>
              <a:ext uri="{FF2B5EF4-FFF2-40B4-BE49-F238E27FC236}">
                <a16:creationId xmlns:a16="http://schemas.microsoft.com/office/drawing/2014/main" id="{3733550B-116A-14EA-B98A-EEEEF28837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4057639"/>
              </p:ext>
            </p:extLst>
          </p:nvPr>
        </p:nvGraphicFramePr>
        <p:xfrm>
          <a:off x="726140" y="1474937"/>
          <a:ext cx="11171817" cy="17543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Image 3">
            <a:extLst>
              <a:ext uri="{FF2B5EF4-FFF2-40B4-BE49-F238E27FC236}">
                <a16:creationId xmlns:a16="http://schemas.microsoft.com/office/drawing/2014/main" id="{7EC66E70-405F-48B8-FC84-8156D7EBC02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83549" y="3759032"/>
            <a:ext cx="4835562" cy="2556947"/>
          </a:xfrm>
          <a:prstGeom prst="rect">
            <a:avLst/>
          </a:prstGeom>
        </p:spPr>
      </p:pic>
      <p:pic>
        <p:nvPicPr>
          <p:cNvPr id="4098" name="Picture 2" descr="Boostez vos cours avec Wooclap - Fonctionnalités interactives et  intégration facile">
            <a:extLst>
              <a:ext uri="{FF2B5EF4-FFF2-40B4-BE49-F238E27FC236}">
                <a16:creationId xmlns:a16="http://schemas.microsoft.com/office/drawing/2014/main" id="{FBBC7FB9-8870-CB0B-955B-77846BA366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952" y="3401952"/>
            <a:ext cx="1370871" cy="30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Wooclap – système de vote interactif – Service Universitaire de Pédagogie">
            <a:extLst>
              <a:ext uri="{FF2B5EF4-FFF2-40B4-BE49-F238E27FC236}">
                <a16:creationId xmlns:a16="http://schemas.microsoft.com/office/drawing/2014/main" id="{C5498148-C30B-C904-CA28-D109705FC8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953" y="3759032"/>
            <a:ext cx="1137696" cy="2326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Perplexity Logo, symbol, meaning, history, PNG, brand">
            <a:extLst>
              <a:ext uri="{FF2B5EF4-FFF2-40B4-BE49-F238E27FC236}">
                <a16:creationId xmlns:a16="http://schemas.microsoft.com/office/drawing/2014/main" id="{262180A9-BE82-57A0-65F4-B9CB2F488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022" y="4070002"/>
            <a:ext cx="3650249" cy="2053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B3E73278-031D-F144-156D-4B205C5A1D96}"/>
              </a:ext>
            </a:extLst>
          </p:cNvPr>
          <p:cNvGrpSpPr/>
          <p:nvPr/>
        </p:nvGrpSpPr>
        <p:grpSpPr>
          <a:xfrm>
            <a:off x="5457223" y="6272552"/>
            <a:ext cx="10980354" cy="1856695"/>
            <a:chOff x="0" y="1420354"/>
            <a:chExt cx="10980354" cy="185669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A839A08-D32E-BE82-9603-5378360AB9FC}"/>
                </a:ext>
              </a:extLst>
            </p:cNvPr>
            <p:cNvSpPr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B201F4F4-1F6B-2B01-1ADA-56C598EB7744}"/>
                </a:ext>
              </a:extLst>
            </p:cNvPr>
            <p:cNvSpPr txBox="1"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7640" tIns="167640" rIns="167640" bIns="167640" numCol="1" spcCol="1270" anchor="t" anchorCtr="0">
              <a:noAutofit/>
            </a:bodyPr>
            <a:lstStyle/>
            <a:p>
              <a:pPr marL="0" lvl="0" indent="0" algn="just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b="1" kern="1200" dirty="0">
                  <a:solidFill>
                    <a:srgbClr val="C00000"/>
                  </a:solidFill>
                </a:rPr>
                <a:t>1) Partager une expérimentation pour apprendre avec l’IA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5236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28" y="194918"/>
            <a:ext cx="9808990" cy="9541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Focus sur l’expérimentation N°1 :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800" b="1" i="0" dirty="0">
                <a:solidFill>
                  <a:srgbClr val="000000"/>
                </a:solidFill>
                <a:effectLst/>
              </a:rPr>
              <a:t>Le Jeu au Service de la Mémorisation</a:t>
            </a: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 </a:t>
            </a: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5739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098F60A1-826F-D71A-AB4B-0FB203189215}"/>
              </a:ext>
            </a:extLst>
          </p:cNvPr>
          <p:cNvSpPr txBox="1"/>
          <p:nvPr/>
        </p:nvSpPr>
        <p:spPr>
          <a:xfrm>
            <a:off x="510091" y="1008790"/>
            <a:ext cx="1117181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r-FR" dirty="0"/>
          </a:p>
          <a:p>
            <a:r>
              <a:rPr lang="fr-FR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Objectif :</a:t>
            </a:r>
            <a:r>
              <a:rPr lang="fr-F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Créer un lexique ludique pour favoriser la mémorisation et la mobilisation des notions abordées en classe.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fr-FR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Prérequis :</a:t>
            </a:r>
            <a:r>
              <a:rPr lang="fr-F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Avoir finalisé le chapitre ou le cours correspondant aux notions à travailler.</a:t>
            </a:r>
          </a:p>
          <a:p>
            <a:r>
              <a:rPr lang="fr-FR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Acteur principal </a:t>
            </a:r>
            <a:r>
              <a:rPr lang="fr-FR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L’enseignant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r-FR" dirty="0"/>
          </a:p>
        </p:txBody>
      </p:sp>
      <p:graphicFrame>
        <p:nvGraphicFramePr>
          <p:cNvPr id="7" name="Diagramme 6">
            <a:extLst>
              <a:ext uri="{FF2B5EF4-FFF2-40B4-BE49-F238E27FC236}">
                <a16:creationId xmlns:a16="http://schemas.microsoft.com/office/drawing/2014/main" id="{F6ACD85C-7FC0-CC1C-9250-9521EAA67B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6652099"/>
              </p:ext>
            </p:extLst>
          </p:nvPr>
        </p:nvGraphicFramePr>
        <p:xfrm>
          <a:off x="-381897" y="1839557"/>
          <a:ext cx="13669272" cy="4563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>
            <a:extLst>
              <a:ext uri="{FF2B5EF4-FFF2-40B4-BE49-F238E27FC236}">
                <a16:creationId xmlns:a16="http://schemas.microsoft.com/office/drawing/2014/main" id="{5A3D1978-4DDF-91F6-E2F9-63E981D8F461}"/>
              </a:ext>
            </a:extLst>
          </p:cNvPr>
          <p:cNvGrpSpPr/>
          <p:nvPr/>
        </p:nvGrpSpPr>
        <p:grpSpPr>
          <a:xfrm>
            <a:off x="5457223" y="6272552"/>
            <a:ext cx="10980354" cy="1856695"/>
            <a:chOff x="0" y="1420354"/>
            <a:chExt cx="10980354" cy="185669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FF9020E-C6C1-898E-83B2-249577F102AD}"/>
                </a:ext>
              </a:extLst>
            </p:cNvPr>
            <p:cNvSpPr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D6177B4F-4824-712A-3938-47FB5DF84CD8}"/>
                </a:ext>
              </a:extLst>
            </p:cNvPr>
            <p:cNvSpPr txBox="1"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7640" tIns="167640" rIns="167640" bIns="167640" numCol="1" spcCol="1270" anchor="t" anchorCtr="0">
              <a:noAutofit/>
            </a:bodyPr>
            <a:lstStyle/>
            <a:p>
              <a:pPr marL="0" lvl="0" indent="0" algn="just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b="1" kern="1200" dirty="0">
                  <a:solidFill>
                    <a:srgbClr val="C00000"/>
                  </a:solidFill>
                </a:rPr>
                <a:t>1) Partager une expérimentation pour apprendre avec l’IA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3825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28" y="194918"/>
            <a:ext cx="9808990" cy="9541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Focus sur l’expérimentation N°1 :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800" b="1" i="0" dirty="0">
                <a:solidFill>
                  <a:srgbClr val="000000"/>
                </a:solidFill>
                <a:effectLst/>
              </a:rPr>
              <a:t>Le Jeu au Service de la Mémorisation</a:t>
            </a: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 </a:t>
            </a: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5739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098F60A1-826F-D71A-AB4B-0FB203189215}"/>
              </a:ext>
            </a:extLst>
          </p:cNvPr>
          <p:cNvSpPr txBox="1"/>
          <p:nvPr/>
        </p:nvSpPr>
        <p:spPr>
          <a:xfrm>
            <a:off x="597048" y="1159157"/>
            <a:ext cx="111718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r-FR" dirty="0"/>
          </a:p>
          <a:p>
            <a:endParaRPr lang="fr-FR" dirty="0"/>
          </a:p>
        </p:txBody>
      </p:sp>
      <p:graphicFrame>
        <p:nvGraphicFramePr>
          <p:cNvPr id="16" name="Diagramme 15">
            <a:extLst>
              <a:ext uri="{FF2B5EF4-FFF2-40B4-BE49-F238E27FC236}">
                <a16:creationId xmlns:a16="http://schemas.microsoft.com/office/drawing/2014/main" id="{E839FA96-0BBA-220D-3C7F-8B058F7F51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6514380"/>
              </p:ext>
            </p:extLst>
          </p:nvPr>
        </p:nvGraphicFramePr>
        <p:xfrm>
          <a:off x="423135" y="1373304"/>
          <a:ext cx="6277086" cy="3170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7" name="Diagramme 16">
            <a:extLst>
              <a:ext uri="{FF2B5EF4-FFF2-40B4-BE49-F238E27FC236}">
                <a16:creationId xmlns:a16="http://schemas.microsoft.com/office/drawing/2014/main" id="{5CF2764B-DD26-8CBB-212F-635EB0D50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5979677"/>
              </p:ext>
            </p:extLst>
          </p:nvPr>
        </p:nvGraphicFramePr>
        <p:xfrm>
          <a:off x="5669279" y="4292302"/>
          <a:ext cx="6368528" cy="21963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6152" name="Picture 8" descr="8 différences qui nous séparent de la réussite - IT SOCIAL">
            <a:extLst>
              <a:ext uri="{FF2B5EF4-FFF2-40B4-BE49-F238E27FC236}">
                <a16:creationId xmlns:a16="http://schemas.microsoft.com/office/drawing/2014/main" id="{F9D60F35-93BD-E377-3AEF-A5BED6858E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145" y="4771793"/>
            <a:ext cx="2370792" cy="1491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Quels sont les avantages et inconvénients de la SA ?">
            <a:extLst>
              <a:ext uri="{FF2B5EF4-FFF2-40B4-BE49-F238E27FC236}">
                <a16:creationId xmlns:a16="http://schemas.microsoft.com/office/drawing/2014/main" id="{014DC1D0-C660-7008-F13A-CF9C5B3BF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  <a14:imgEffect>
                      <a14:colorTemperature colorTemp="72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118" y="1633669"/>
            <a:ext cx="3632200" cy="223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e 2">
            <a:extLst>
              <a:ext uri="{FF2B5EF4-FFF2-40B4-BE49-F238E27FC236}">
                <a16:creationId xmlns:a16="http://schemas.microsoft.com/office/drawing/2014/main" id="{AB24FF61-2E3B-4018-6B15-D588328DC57A}"/>
              </a:ext>
            </a:extLst>
          </p:cNvPr>
          <p:cNvGrpSpPr/>
          <p:nvPr/>
        </p:nvGrpSpPr>
        <p:grpSpPr>
          <a:xfrm>
            <a:off x="5457223" y="6272552"/>
            <a:ext cx="10980354" cy="1856695"/>
            <a:chOff x="0" y="1420354"/>
            <a:chExt cx="10980354" cy="185669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8B0C85B-AD17-61BD-D12D-D2F5442F76B4}"/>
                </a:ext>
              </a:extLst>
            </p:cNvPr>
            <p:cNvSpPr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6EBCE9ED-2006-8BB6-69B9-1ACF421D1225}"/>
                </a:ext>
              </a:extLst>
            </p:cNvPr>
            <p:cNvSpPr txBox="1"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7640" tIns="167640" rIns="167640" bIns="167640" numCol="1" spcCol="1270" anchor="t" anchorCtr="0">
              <a:noAutofit/>
            </a:bodyPr>
            <a:lstStyle/>
            <a:p>
              <a:pPr marL="0" lvl="0" indent="0" algn="just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b="1" kern="1200" dirty="0">
                  <a:solidFill>
                    <a:srgbClr val="C00000"/>
                  </a:solidFill>
                </a:rPr>
                <a:t>1) Partager une expérimentation pour apprendre avec l’IA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389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28" y="194918"/>
            <a:ext cx="9808990" cy="9541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Focus sur l’expérimentation </a:t>
            </a:r>
            <a:r>
              <a:rPr kumimoji="0" lang="fr-FR" altLang="fr-FR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</a:rPr>
              <a:t>N°2 (variante) :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800" b="1" i="0" dirty="0">
                <a:solidFill>
                  <a:srgbClr val="000000"/>
                </a:solidFill>
                <a:effectLst/>
              </a:rPr>
              <a:t>Le Jeu au Service de la Mémorisation</a:t>
            </a: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 </a:t>
            </a: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5739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098F60A1-826F-D71A-AB4B-0FB203189215}"/>
              </a:ext>
            </a:extLst>
          </p:cNvPr>
          <p:cNvSpPr txBox="1"/>
          <p:nvPr/>
        </p:nvSpPr>
        <p:spPr>
          <a:xfrm>
            <a:off x="510091" y="1020418"/>
            <a:ext cx="1117181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r-FR" dirty="0"/>
          </a:p>
          <a:p>
            <a:r>
              <a:rPr lang="fr-FR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Objectif :</a:t>
            </a:r>
            <a:r>
              <a:rPr lang="fr-F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Créer un lexique ludique pour favoriser la mémorisation et la mobilisation des notions abordées en classe.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fr-FR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Prérequis :</a:t>
            </a:r>
            <a:r>
              <a:rPr lang="fr-F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Avoir finalisé le chapitre ou le cours correspondant aux notions à travailler.</a:t>
            </a:r>
          </a:p>
          <a:p>
            <a:r>
              <a:rPr lang="fr-FR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Acteur principal </a:t>
            </a:r>
            <a:r>
              <a:rPr lang="fr-FR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L’étudiant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r-FR" dirty="0"/>
          </a:p>
        </p:txBody>
      </p:sp>
      <p:graphicFrame>
        <p:nvGraphicFramePr>
          <p:cNvPr id="7" name="Diagramme 6">
            <a:extLst>
              <a:ext uri="{FF2B5EF4-FFF2-40B4-BE49-F238E27FC236}">
                <a16:creationId xmlns:a16="http://schemas.microsoft.com/office/drawing/2014/main" id="{F6ACD85C-7FC0-CC1C-9250-9521EAA67B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0703010"/>
              </p:ext>
            </p:extLst>
          </p:nvPr>
        </p:nvGraphicFramePr>
        <p:xfrm>
          <a:off x="-381898" y="1839557"/>
          <a:ext cx="14212198" cy="4563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>
            <a:extLst>
              <a:ext uri="{FF2B5EF4-FFF2-40B4-BE49-F238E27FC236}">
                <a16:creationId xmlns:a16="http://schemas.microsoft.com/office/drawing/2014/main" id="{2843DD1B-1FFC-238B-FB25-09E3C89C054F}"/>
              </a:ext>
            </a:extLst>
          </p:cNvPr>
          <p:cNvGrpSpPr/>
          <p:nvPr/>
        </p:nvGrpSpPr>
        <p:grpSpPr>
          <a:xfrm>
            <a:off x="5457223" y="6272552"/>
            <a:ext cx="10980354" cy="1856695"/>
            <a:chOff x="0" y="1420354"/>
            <a:chExt cx="10980354" cy="185669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02B3049-F413-80FF-3C6D-061139D8BF9D}"/>
                </a:ext>
              </a:extLst>
            </p:cNvPr>
            <p:cNvSpPr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1A2B9B91-77E9-D660-ED00-BB8B6881F1B7}"/>
                </a:ext>
              </a:extLst>
            </p:cNvPr>
            <p:cNvSpPr txBox="1"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7640" tIns="167640" rIns="167640" bIns="167640" numCol="1" spcCol="1270" anchor="t" anchorCtr="0">
              <a:noAutofit/>
            </a:bodyPr>
            <a:lstStyle/>
            <a:p>
              <a:pPr marL="0" lvl="0" indent="0" algn="just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b="1" kern="1200" dirty="0">
                  <a:solidFill>
                    <a:srgbClr val="C00000"/>
                  </a:solidFill>
                </a:rPr>
                <a:t>1) Partager une expérimentation pour apprendre avec l’IA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5680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78102E0B-250D-79AA-03BF-43A4EFCB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28" y="194918"/>
            <a:ext cx="9808990" cy="9541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Focus sur l’expérimentation </a:t>
            </a:r>
            <a:r>
              <a:rPr kumimoji="0" lang="fr-FR" altLang="fr-FR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</a:rPr>
              <a:t>N°2 (variante) :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800" b="1" i="0" dirty="0">
                <a:solidFill>
                  <a:srgbClr val="000000"/>
                </a:solidFill>
                <a:effectLst/>
              </a:rPr>
              <a:t>Le Jeu au Service de la Mémorisation</a:t>
            </a:r>
            <a:r>
              <a:rPr kumimoji="0" lang="fr-FR" altLang="fr-F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 </a:t>
            </a: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7D8C-3078-1F03-2178-E1C8910C7B25}"/>
              </a:ext>
            </a:extLst>
          </p:cNvPr>
          <p:cNvSpPr txBox="1"/>
          <p:nvPr/>
        </p:nvSpPr>
        <p:spPr>
          <a:xfrm>
            <a:off x="0" y="6488668"/>
            <a:ext cx="55739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/>
              <a:t>Wilfried ROBERT – Professeur d’économie gestion – Lycée La Herdrie – BASSE GOULAINE (44)</a:t>
            </a:r>
          </a:p>
        </p:txBody>
      </p:sp>
      <p:pic>
        <p:nvPicPr>
          <p:cNvPr id="2050" name="Picture 2" descr="Logo académie de Nantes">
            <a:extLst>
              <a:ext uri="{FF2B5EF4-FFF2-40B4-BE49-F238E27FC236}">
                <a16:creationId xmlns:a16="http://schemas.microsoft.com/office/drawing/2014/main" id="{12644146-0BCC-77F8-85E3-B220C8EF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2" y="194918"/>
            <a:ext cx="12700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Diagramme 6">
            <a:extLst>
              <a:ext uri="{FF2B5EF4-FFF2-40B4-BE49-F238E27FC236}">
                <a16:creationId xmlns:a16="http://schemas.microsoft.com/office/drawing/2014/main" id="{F6ACD85C-7FC0-CC1C-9250-9521EAA67B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0353042"/>
              </p:ext>
            </p:extLst>
          </p:nvPr>
        </p:nvGraphicFramePr>
        <p:xfrm>
          <a:off x="-381898" y="1020418"/>
          <a:ext cx="14212198" cy="5382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>
            <a:extLst>
              <a:ext uri="{FF2B5EF4-FFF2-40B4-BE49-F238E27FC236}">
                <a16:creationId xmlns:a16="http://schemas.microsoft.com/office/drawing/2014/main" id="{39C8DA67-DC9B-443B-7473-6D8CDB8EDD19}"/>
              </a:ext>
            </a:extLst>
          </p:cNvPr>
          <p:cNvGrpSpPr/>
          <p:nvPr/>
        </p:nvGrpSpPr>
        <p:grpSpPr>
          <a:xfrm>
            <a:off x="5457223" y="6272552"/>
            <a:ext cx="10980354" cy="1856695"/>
            <a:chOff x="0" y="1420354"/>
            <a:chExt cx="10980354" cy="185669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A8C995A-E9D1-F627-DD7F-D8AF83F27AE6}"/>
                </a:ext>
              </a:extLst>
            </p:cNvPr>
            <p:cNvSpPr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21B4ACE5-C9C2-8D16-0360-ECCE775A94B5}"/>
                </a:ext>
              </a:extLst>
            </p:cNvPr>
            <p:cNvSpPr txBox="1"/>
            <p:nvPr/>
          </p:nvSpPr>
          <p:spPr>
            <a:xfrm>
              <a:off x="0" y="1420354"/>
              <a:ext cx="10980354" cy="18566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7640" tIns="167640" rIns="167640" bIns="167640" numCol="1" spcCol="1270" anchor="t" anchorCtr="0">
              <a:noAutofit/>
            </a:bodyPr>
            <a:lstStyle/>
            <a:p>
              <a:pPr marL="0" lvl="0" indent="0" algn="just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b="1" kern="1200" dirty="0">
                  <a:solidFill>
                    <a:srgbClr val="C00000"/>
                  </a:solidFill>
                </a:rPr>
                <a:t>1) Partager une expérimentation pour apprendre avec l’IA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377061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3441</TotalTime>
  <Words>2805</Words>
  <Application>Microsoft Macintosh PowerPoint</Application>
  <PresentationFormat>Grand écran</PresentationFormat>
  <Paragraphs>233</Paragraphs>
  <Slides>31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7" baseType="lpstr">
      <vt:lpstr>Aptos</vt:lpstr>
      <vt:lpstr>Aptos Display</vt:lpstr>
      <vt:lpstr>Arial</vt:lpstr>
      <vt:lpstr>Times New Roman</vt:lpstr>
      <vt:lpstr>Wingdings</vt:lpstr>
      <vt:lpstr>Thème Office</vt:lpstr>
      <vt:lpstr>Atelier : Apprendre avec l’IA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Fin de l’atelier : Apprendre avec l’IA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Norman Hubert</dc:creator>
  <cp:lastModifiedBy>Microsoft Office User</cp:lastModifiedBy>
  <cp:revision>20</cp:revision>
  <dcterms:created xsi:type="dcterms:W3CDTF">2026-01-20T09:04:31Z</dcterms:created>
  <dcterms:modified xsi:type="dcterms:W3CDTF">2026-05-14T15:48:33Z</dcterms:modified>
</cp:coreProperties>
</file>