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10" r:id="rId5"/>
    <p:sldMasterId id="2147483722" r:id="rId6"/>
    <p:sldMasterId id="2147483735" r:id="rId7"/>
  </p:sldMasterIdLst>
  <p:notesMasterIdLst>
    <p:notesMasterId r:id="rId31"/>
  </p:notesMasterIdLst>
  <p:sldIdLst>
    <p:sldId id="256" r:id="rId8"/>
    <p:sldId id="279" r:id="rId9"/>
    <p:sldId id="280" r:id="rId10"/>
    <p:sldId id="283" r:id="rId11"/>
    <p:sldId id="284" r:id="rId12"/>
    <p:sldId id="285" r:id="rId13"/>
    <p:sldId id="292" r:id="rId14"/>
    <p:sldId id="293" r:id="rId15"/>
    <p:sldId id="294" r:id="rId16"/>
    <p:sldId id="281" r:id="rId17"/>
    <p:sldId id="286" r:id="rId18"/>
    <p:sldId id="296" r:id="rId19"/>
    <p:sldId id="287" r:id="rId20"/>
    <p:sldId id="289" r:id="rId21"/>
    <p:sldId id="290" r:id="rId22"/>
    <p:sldId id="291" r:id="rId23"/>
    <p:sldId id="295" r:id="rId24"/>
    <p:sldId id="257" r:id="rId25"/>
    <p:sldId id="297" r:id="rId26"/>
    <p:sldId id="300" r:id="rId27"/>
    <p:sldId id="298" r:id="rId28"/>
    <p:sldId id="301" r:id="rId29"/>
    <p:sldId id="299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o Durand" initials="B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FFCC66"/>
    <a:srgbClr val="FFFFCC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28" y="-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D42D7-05EA-4329-9F40-23422066019D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3D2ECFDA-07CF-4139-B639-2CC7A1EAEE42}">
      <dgm:prSet phldrT="[Texte]"/>
      <dgm:spPr/>
      <dgm:t>
        <a:bodyPr/>
        <a:lstStyle/>
        <a:p>
          <a:r>
            <a:rPr lang="fr-FR" dirty="0" smtClean="0"/>
            <a:t>Action et risque associé</a:t>
          </a:r>
          <a:endParaRPr lang="fr-FR" dirty="0"/>
        </a:p>
      </dgm:t>
    </dgm:pt>
    <dgm:pt modelId="{C4212F03-3F5C-43D4-AF22-10F35278CAC9}" type="parTrans" cxnId="{BF1E41F4-9050-4B65-AD36-E2D8B5213E7D}">
      <dgm:prSet/>
      <dgm:spPr/>
      <dgm:t>
        <a:bodyPr/>
        <a:lstStyle/>
        <a:p>
          <a:endParaRPr lang="fr-FR"/>
        </a:p>
      </dgm:t>
    </dgm:pt>
    <dgm:pt modelId="{0F4756C7-3A5A-424E-8125-301C86DA6007}" type="sibTrans" cxnId="{BF1E41F4-9050-4B65-AD36-E2D8B5213E7D}">
      <dgm:prSet/>
      <dgm:spPr/>
      <dgm:t>
        <a:bodyPr/>
        <a:lstStyle/>
        <a:p>
          <a:endParaRPr lang="fr-FR"/>
        </a:p>
      </dgm:t>
    </dgm:pt>
    <dgm:pt modelId="{DFB30FF0-3313-444B-8CF0-591220D628B6}">
      <dgm:prSet phldrT="[Texte]" custT="1"/>
      <dgm:spPr/>
      <dgm:t>
        <a:bodyPr/>
        <a:lstStyle/>
        <a:p>
          <a:r>
            <a:rPr lang="fr-FR" sz="1800" b="1" dirty="0" smtClean="0"/>
            <a:t>Milieu</a:t>
          </a:r>
          <a:r>
            <a:rPr lang="fr-FR" sz="1800" dirty="0" smtClean="0"/>
            <a:t> </a:t>
          </a:r>
          <a:r>
            <a:rPr lang="fr-FR" sz="1500" dirty="0" smtClean="0"/>
            <a:t>laboratoire</a:t>
          </a:r>
          <a:endParaRPr lang="fr-FR" sz="1500" dirty="0"/>
        </a:p>
      </dgm:t>
    </dgm:pt>
    <dgm:pt modelId="{10ACEDBA-D58C-4D0C-AE7B-913801824415}" type="parTrans" cxnId="{E0A936A6-A24C-40C9-A34D-4FA74BFD92AE}">
      <dgm:prSet/>
      <dgm:spPr/>
      <dgm:t>
        <a:bodyPr/>
        <a:lstStyle/>
        <a:p>
          <a:endParaRPr lang="fr-FR"/>
        </a:p>
      </dgm:t>
    </dgm:pt>
    <dgm:pt modelId="{49FF4586-4EED-467E-8092-46C872564A59}" type="sibTrans" cxnId="{E0A936A6-A24C-40C9-A34D-4FA74BFD92AE}">
      <dgm:prSet/>
      <dgm:spPr/>
      <dgm:t>
        <a:bodyPr/>
        <a:lstStyle/>
        <a:p>
          <a:endParaRPr lang="fr-FR"/>
        </a:p>
      </dgm:t>
    </dgm:pt>
    <dgm:pt modelId="{7BB8AEC8-61AF-4054-A5DA-B45638ED04D2}">
      <dgm:prSet phldrT="[Texte]" custT="1"/>
      <dgm:spPr/>
      <dgm:t>
        <a:bodyPr/>
        <a:lstStyle/>
        <a:p>
          <a:r>
            <a:rPr lang="fr-FR" sz="1800" b="1" dirty="0" smtClean="0"/>
            <a:t>Matériel</a:t>
          </a:r>
          <a:endParaRPr lang="fr-FR" sz="1500" b="1" dirty="0"/>
        </a:p>
      </dgm:t>
    </dgm:pt>
    <dgm:pt modelId="{CD7ADCD3-FCF0-4A1D-8918-FAB02ECD7239}" type="parTrans" cxnId="{9E089D90-40A1-4352-A580-F3CC12A0EEA6}">
      <dgm:prSet/>
      <dgm:spPr/>
      <dgm:t>
        <a:bodyPr/>
        <a:lstStyle/>
        <a:p>
          <a:endParaRPr lang="fr-FR"/>
        </a:p>
      </dgm:t>
    </dgm:pt>
    <dgm:pt modelId="{53CFFE6D-FCFE-4B04-B776-769EDB7A8AA1}" type="sibTrans" cxnId="{9E089D90-40A1-4352-A580-F3CC12A0EEA6}">
      <dgm:prSet/>
      <dgm:spPr/>
      <dgm:t>
        <a:bodyPr/>
        <a:lstStyle/>
        <a:p>
          <a:endParaRPr lang="fr-FR"/>
        </a:p>
      </dgm:t>
    </dgm:pt>
    <dgm:pt modelId="{3D2F2043-D36C-449A-AF6F-B4D0854D5E52}">
      <dgm:prSet phldrT="[Texte]" custT="1"/>
      <dgm:spPr/>
      <dgm:t>
        <a:bodyPr/>
        <a:lstStyle/>
        <a:p>
          <a:r>
            <a:rPr lang="fr-FR" sz="1800" b="1" dirty="0" smtClean="0"/>
            <a:t>Méthode</a:t>
          </a:r>
          <a:r>
            <a:rPr lang="fr-FR" sz="1800" dirty="0" smtClean="0"/>
            <a:t> </a:t>
          </a:r>
          <a:r>
            <a:rPr lang="fr-FR" sz="1500" dirty="0" smtClean="0"/>
            <a:t>protocole</a:t>
          </a:r>
          <a:endParaRPr lang="fr-FR" sz="1500" dirty="0"/>
        </a:p>
      </dgm:t>
    </dgm:pt>
    <dgm:pt modelId="{8A31A5EB-1FF2-4D00-8C4F-23A0B494D3D3}" type="parTrans" cxnId="{6C460E73-A9D6-45C4-A1F2-C330C186D9E2}">
      <dgm:prSet/>
      <dgm:spPr/>
      <dgm:t>
        <a:bodyPr/>
        <a:lstStyle/>
        <a:p>
          <a:endParaRPr lang="fr-FR"/>
        </a:p>
      </dgm:t>
    </dgm:pt>
    <dgm:pt modelId="{CAD355CF-2DE0-4DCD-8A57-12D4FF2BDBEC}" type="sibTrans" cxnId="{6C460E73-A9D6-45C4-A1F2-C330C186D9E2}">
      <dgm:prSet/>
      <dgm:spPr/>
      <dgm:t>
        <a:bodyPr/>
        <a:lstStyle/>
        <a:p>
          <a:endParaRPr lang="fr-FR"/>
        </a:p>
      </dgm:t>
    </dgm:pt>
    <dgm:pt modelId="{B5B8F0D0-3F14-4449-846C-C65F2904AF99}">
      <dgm:prSet phldrT="[Texte]" custT="1"/>
      <dgm:spPr/>
      <dgm:t>
        <a:bodyPr/>
        <a:lstStyle/>
        <a:p>
          <a:r>
            <a:rPr lang="fr-FR" sz="1800" b="1" dirty="0" smtClean="0"/>
            <a:t>Main d’œuvre </a:t>
          </a:r>
          <a:r>
            <a:rPr lang="fr-FR" sz="1600" dirty="0" smtClean="0"/>
            <a:t>technicien (ne)</a:t>
          </a:r>
          <a:endParaRPr lang="fr-FR" sz="1600" dirty="0"/>
        </a:p>
      </dgm:t>
    </dgm:pt>
    <dgm:pt modelId="{720A8E87-2814-44C5-9D85-8C91FD0CE2FE}" type="parTrans" cxnId="{2DF173CC-E4FC-47E9-AAD5-9D055853701D}">
      <dgm:prSet/>
      <dgm:spPr/>
      <dgm:t>
        <a:bodyPr/>
        <a:lstStyle/>
        <a:p>
          <a:endParaRPr lang="fr-FR"/>
        </a:p>
      </dgm:t>
    </dgm:pt>
    <dgm:pt modelId="{46D08F15-5895-491F-9FF5-4F741E37C69F}" type="sibTrans" cxnId="{2DF173CC-E4FC-47E9-AAD5-9D055853701D}">
      <dgm:prSet/>
      <dgm:spPr/>
      <dgm:t>
        <a:bodyPr/>
        <a:lstStyle/>
        <a:p>
          <a:endParaRPr lang="fr-FR"/>
        </a:p>
      </dgm:t>
    </dgm:pt>
    <dgm:pt modelId="{D7381AB7-6C7A-4284-9CE7-273557F36003}">
      <dgm:prSet phldrT="[Texte]" custT="1"/>
      <dgm:spPr/>
      <dgm:t>
        <a:bodyPr/>
        <a:lstStyle/>
        <a:p>
          <a:r>
            <a:rPr lang="fr-FR" sz="1800" b="1" dirty="0" smtClean="0"/>
            <a:t>Matières</a:t>
          </a:r>
          <a:r>
            <a:rPr lang="fr-FR" sz="1800" dirty="0" smtClean="0"/>
            <a:t> </a:t>
          </a:r>
          <a:r>
            <a:rPr lang="fr-FR" sz="1500" dirty="0" smtClean="0"/>
            <a:t>échantillon, réactifs</a:t>
          </a:r>
          <a:endParaRPr lang="fr-FR" sz="1500" dirty="0"/>
        </a:p>
      </dgm:t>
    </dgm:pt>
    <dgm:pt modelId="{FD625314-5516-4BDD-888C-57E24327BE10}" type="parTrans" cxnId="{5A49719E-2CA8-4E49-A543-7A037A0F7F9E}">
      <dgm:prSet/>
      <dgm:spPr/>
      <dgm:t>
        <a:bodyPr/>
        <a:lstStyle/>
        <a:p>
          <a:endParaRPr lang="fr-FR"/>
        </a:p>
      </dgm:t>
    </dgm:pt>
    <dgm:pt modelId="{83E204A1-6A0B-44D3-BA1C-9C7F85D857D1}" type="sibTrans" cxnId="{5A49719E-2CA8-4E49-A543-7A037A0F7F9E}">
      <dgm:prSet/>
      <dgm:spPr/>
      <dgm:t>
        <a:bodyPr/>
        <a:lstStyle/>
        <a:p>
          <a:endParaRPr lang="fr-FR"/>
        </a:p>
      </dgm:t>
    </dgm:pt>
    <dgm:pt modelId="{220F8509-430B-469C-9F4D-4A993341F59D}" type="pres">
      <dgm:prSet presAssocID="{D7ED42D7-05EA-4329-9F40-23422066019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822FD7B-BD58-4ADB-9AEA-5AACB3552C45}" type="pres">
      <dgm:prSet presAssocID="{3D2ECFDA-07CF-4139-B639-2CC7A1EAEE42}" presName="centerShape" presStyleLbl="node0" presStyleIdx="0" presStyleCnt="1"/>
      <dgm:spPr/>
      <dgm:t>
        <a:bodyPr/>
        <a:lstStyle/>
        <a:p>
          <a:endParaRPr lang="fr-FR"/>
        </a:p>
      </dgm:t>
    </dgm:pt>
    <dgm:pt modelId="{1FAE35DA-08CF-4E0D-82F4-BFFBD9B562A4}" type="pres">
      <dgm:prSet presAssocID="{10ACEDBA-D58C-4D0C-AE7B-913801824415}" presName="Name9" presStyleLbl="parChTrans1D2" presStyleIdx="0" presStyleCnt="5"/>
      <dgm:spPr/>
      <dgm:t>
        <a:bodyPr/>
        <a:lstStyle/>
        <a:p>
          <a:endParaRPr lang="fr-FR"/>
        </a:p>
      </dgm:t>
    </dgm:pt>
    <dgm:pt modelId="{F584D950-FB90-4CA3-8D81-3587092941C4}" type="pres">
      <dgm:prSet presAssocID="{10ACEDBA-D58C-4D0C-AE7B-913801824415}" presName="connTx" presStyleLbl="parChTrans1D2" presStyleIdx="0" presStyleCnt="5"/>
      <dgm:spPr/>
      <dgm:t>
        <a:bodyPr/>
        <a:lstStyle/>
        <a:p>
          <a:endParaRPr lang="fr-FR"/>
        </a:p>
      </dgm:t>
    </dgm:pt>
    <dgm:pt modelId="{43AAF74B-317A-4B94-B1F9-1DAE0A43C085}" type="pres">
      <dgm:prSet presAssocID="{DFB30FF0-3313-444B-8CF0-591220D628B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E0B20B-1F96-458A-B74F-B021F8636ED4}" type="pres">
      <dgm:prSet presAssocID="{CD7ADCD3-FCF0-4A1D-8918-FAB02ECD7239}" presName="Name9" presStyleLbl="parChTrans1D2" presStyleIdx="1" presStyleCnt="5"/>
      <dgm:spPr/>
      <dgm:t>
        <a:bodyPr/>
        <a:lstStyle/>
        <a:p>
          <a:endParaRPr lang="fr-FR"/>
        </a:p>
      </dgm:t>
    </dgm:pt>
    <dgm:pt modelId="{8EAD2E21-E9E2-4C8E-BC75-7AE5C94CCE18}" type="pres">
      <dgm:prSet presAssocID="{CD7ADCD3-FCF0-4A1D-8918-FAB02ECD7239}" presName="connTx" presStyleLbl="parChTrans1D2" presStyleIdx="1" presStyleCnt="5"/>
      <dgm:spPr/>
      <dgm:t>
        <a:bodyPr/>
        <a:lstStyle/>
        <a:p>
          <a:endParaRPr lang="fr-FR"/>
        </a:p>
      </dgm:t>
    </dgm:pt>
    <dgm:pt modelId="{741BC163-2C5F-4CA5-BABB-7728FDA7F7F9}" type="pres">
      <dgm:prSet presAssocID="{7BB8AEC8-61AF-4054-A5DA-B45638ED04D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4DFD64-1A5C-4368-9DE4-9661DDBC17B4}" type="pres">
      <dgm:prSet presAssocID="{FD625314-5516-4BDD-888C-57E24327BE10}" presName="Name9" presStyleLbl="parChTrans1D2" presStyleIdx="2" presStyleCnt="5"/>
      <dgm:spPr/>
      <dgm:t>
        <a:bodyPr/>
        <a:lstStyle/>
        <a:p>
          <a:endParaRPr lang="fr-FR"/>
        </a:p>
      </dgm:t>
    </dgm:pt>
    <dgm:pt modelId="{6F0D93DA-54D9-4575-BAF4-DFE475B1E427}" type="pres">
      <dgm:prSet presAssocID="{FD625314-5516-4BDD-888C-57E24327BE10}" presName="connTx" presStyleLbl="parChTrans1D2" presStyleIdx="2" presStyleCnt="5"/>
      <dgm:spPr/>
      <dgm:t>
        <a:bodyPr/>
        <a:lstStyle/>
        <a:p>
          <a:endParaRPr lang="fr-FR"/>
        </a:p>
      </dgm:t>
    </dgm:pt>
    <dgm:pt modelId="{0A3D9617-0753-4CAA-9056-933FD1202EAD}" type="pres">
      <dgm:prSet presAssocID="{D7381AB7-6C7A-4284-9CE7-273557F3600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B44098-9EB7-40A8-AF42-2350AD7C3280}" type="pres">
      <dgm:prSet presAssocID="{8A31A5EB-1FF2-4D00-8C4F-23A0B494D3D3}" presName="Name9" presStyleLbl="parChTrans1D2" presStyleIdx="3" presStyleCnt="5"/>
      <dgm:spPr/>
      <dgm:t>
        <a:bodyPr/>
        <a:lstStyle/>
        <a:p>
          <a:endParaRPr lang="fr-FR"/>
        </a:p>
      </dgm:t>
    </dgm:pt>
    <dgm:pt modelId="{9FA818D9-275B-4835-8E36-0332756ECF3C}" type="pres">
      <dgm:prSet presAssocID="{8A31A5EB-1FF2-4D00-8C4F-23A0B494D3D3}" presName="connTx" presStyleLbl="parChTrans1D2" presStyleIdx="3" presStyleCnt="5"/>
      <dgm:spPr/>
      <dgm:t>
        <a:bodyPr/>
        <a:lstStyle/>
        <a:p>
          <a:endParaRPr lang="fr-FR"/>
        </a:p>
      </dgm:t>
    </dgm:pt>
    <dgm:pt modelId="{A8A6B206-DD37-40EF-B3AB-A7E7FB739BC1}" type="pres">
      <dgm:prSet presAssocID="{3D2F2043-D36C-449A-AF6F-B4D0854D5E5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0AAE43-207F-4A4E-8FA5-CFBEC3F09E91}" type="pres">
      <dgm:prSet presAssocID="{720A8E87-2814-44C5-9D85-8C91FD0CE2FE}" presName="Name9" presStyleLbl="parChTrans1D2" presStyleIdx="4" presStyleCnt="5"/>
      <dgm:spPr/>
      <dgm:t>
        <a:bodyPr/>
        <a:lstStyle/>
        <a:p>
          <a:endParaRPr lang="fr-FR"/>
        </a:p>
      </dgm:t>
    </dgm:pt>
    <dgm:pt modelId="{C2CA3D91-6D50-49D9-B98C-B2AD149763D3}" type="pres">
      <dgm:prSet presAssocID="{720A8E87-2814-44C5-9D85-8C91FD0CE2FE}" presName="connTx" presStyleLbl="parChTrans1D2" presStyleIdx="4" presStyleCnt="5"/>
      <dgm:spPr/>
      <dgm:t>
        <a:bodyPr/>
        <a:lstStyle/>
        <a:p>
          <a:endParaRPr lang="fr-FR"/>
        </a:p>
      </dgm:t>
    </dgm:pt>
    <dgm:pt modelId="{58A03D62-B43C-4FE1-8C2B-8EA63FCE1722}" type="pres">
      <dgm:prSet presAssocID="{B5B8F0D0-3F14-4449-846C-C65F2904AF9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432F742-7FC7-42E4-AFF4-72A1C9F4E35E}" type="presOf" srcId="{CD7ADCD3-FCF0-4A1D-8918-FAB02ECD7239}" destId="{8EAD2E21-E9E2-4C8E-BC75-7AE5C94CCE18}" srcOrd="1" destOrd="0" presId="urn:microsoft.com/office/officeart/2005/8/layout/radial1"/>
    <dgm:cxn modelId="{F684645F-26D9-4011-9185-17F006F6DC1F}" type="presOf" srcId="{3D2ECFDA-07CF-4139-B639-2CC7A1EAEE42}" destId="{D822FD7B-BD58-4ADB-9AEA-5AACB3552C45}" srcOrd="0" destOrd="0" presId="urn:microsoft.com/office/officeart/2005/8/layout/radial1"/>
    <dgm:cxn modelId="{38FC8B99-81EE-4CFA-9150-C7AB0AA18218}" type="presOf" srcId="{10ACEDBA-D58C-4D0C-AE7B-913801824415}" destId="{F584D950-FB90-4CA3-8D81-3587092941C4}" srcOrd="1" destOrd="0" presId="urn:microsoft.com/office/officeart/2005/8/layout/radial1"/>
    <dgm:cxn modelId="{BE7A29AE-502E-4ADE-868B-2538FBAC10C4}" type="presOf" srcId="{8A31A5EB-1FF2-4D00-8C4F-23A0B494D3D3}" destId="{C0B44098-9EB7-40A8-AF42-2350AD7C3280}" srcOrd="0" destOrd="0" presId="urn:microsoft.com/office/officeart/2005/8/layout/radial1"/>
    <dgm:cxn modelId="{ACDF7982-CB4E-463C-A1FC-8DCEC9C83BE9}" type="presOf" srcId="{720A8E87-2814-44C5-9D85-8C91FD0CE2FE}" destId="{750AAE43-207F-4A4E-8FA5-CFBEC3F09E91}" srcOrd="0" destOrd="0" presId="urn:microsoft.com/office/officeart/2005/8/layout/radial1"/>
    <dgm:cxn modelId="{66DACE96-7F3A-4727-BBBE-5778E258E3A2}" type="presOf" srcId="{DFB30FF0-3313-444B-8CF0-591220D628B6}" destId="{43AAF74B-317A-4B94-B1F9-1DAE0A43C085}" srcOrd="0" destOrd="0" presId="urn:microsoft.com/office/officeart/2005/8/layout/radial1"/>
    <dgm:cxn modelId="{34EC6575-C00F-41DC-BDB1-07FB1917B75A}" type="presOf" srcId="{7BB8AEC8-61AF-4054-A5DA-B45638ED04D2}" destId="{741BC163-2C5F-4CA5-BABB-7728FDA7F7F9}" srcOrd="0" destOrd="0" presId="urn:microsoft.com/office/officeart/2005/8/layout/radial1"/>
    <dgm:cxn modelId="{E0A936A6-A24C-40C9-A34D-4FA74BFD92AE}" srcId="{3D2ECFDA-07CF-4139-B639-2CC7A1EAEE42}" destId="{DFB30FF0-3313-444B-8CF0-591220D628B6}" srcOrd="0" destOrd="0" parTransId="{10ACEDBA-D58C-4D0C-AE7B-913801824415}" sibTransId="{49FF4586-4EED-467E-8092-46C872564A59}"/>
    <dgm:cxn modelId="{9E089D90-40A1-4352-A580-F3CC12A0EEA6}" srcId="{3D2ECFDA-07CF-4139-B639-2CC7A1EAEE42}" destId="{7BB8AEC8-61AF-4054-A5DA-B45638ED04D2}" srcOrd="1" destOrd="0" parTransId="{CD7ADCD3-FCF0-4A1D-8918-FAB02ECD7239}" sibTransId="{53CFFE6D-FCFE-4B04-B776-769EDB7A8AA1}"/>
    <dgm:cxn modelId="{2DF173CC-E4FC-47E9-AAD5-9D055853701D}" srcId="{3D2ECFDA-07CF-4139-B639-2CC7A1EAEE42}" destId="{B5B8F0D0-3F14-4449-846C-C65F2904AF99}" srcOrd="4" destOrd="0" parTransId="{720A8E87-2814-44C5-9D85-8C91FD0CE2FE}" sibTransId="{46D08F15-5895-491F-9FF5-4F741E37C69F}"/>
    <dgm:cxn modelId="{6C460E73-A9D6-45C4-A1F2-C330C186D9E2}" srcId="{3D2ECFDA-07CF-4139-B639-2CC7A1EAEE42}" destId="{3D2F2043-D36C-449A-AF6F-B4D0854D5E52}" srcOrd="3" destOrd="0" parTransId="{8A31A5EB-1FF2-4D00-8C4F-23A0B494D3D3}" sibTransId="{CAD355CF-2DE0-4DCD-8A57-12D4FF2BDBEC}"/>
    <dgm:cxn modelId="{6D133843-9081-4929-9EA6-CB49D339867E}" type="presOf" srcId="{10ACEDBA-D58C-4D0C-AE7B-913801824415}" destId="{1FAE35DA-08CF-4E0D-82F4-BFFBD9B562A4}" srcOrd="0" destOrd="0" presId="urn:microsoft.com/office/officeart/2005/8/layout/radial1"/>
    <dgm:cxn modelId="{5A49719E-2CA8-4E49-A543-7A037A0F7F9E}" srcId="{3D2ECFDA-07CF-4139-B639-2CC7A1EAEE42}" destId="{D7381AB7-6C7A-4284-9CE7-273557F36003}" srcOrd="2" destOrd="0" parTransId="{FD625314-5516-4BDD-888C-57E24327BE10}" sibTransId="{83E204A1-6A0B-44D3-BA1C-9C7F85D857D1}"/>
    <dgm:cxn modelId="{DBF95730-1117-4FA9-9A97-3AE009FBA56A}" type="presOf" srcId="{D7381AB7-6C7A-4284-9CE7-273557F36003}" destId="{0A3D9617-0753-4CAA-9056-933FD1202EAD}" srcOrd="0" destOrd="0" presId="urn:microsoft.com/office/officeart/2005/8/layout/radial1"/>
    <dgm:cxn modelId="{6E2F7A39-CC3C-4C4F-8555-A18561B8C60F}" type="presOf" srcId="{CD7ADCD3-FCF0-4A1D-8918-FAB02ECD7239}" destId="{FAE0B20B-1F96-458A-B74F-B021F8636ED4}" srcOrd="0" destOrd="0" presId="urn:microsoft.com/office/officeart/2005/8/layout/radial1"/>
    <dgm:cxn modelId="{0F9AB494-9823-43D2-90C5-2947552ED502}" type="presOf" srcId="{D7ED42D7-05EA-4329-9F40-23422066019D}" destId="{220F8509-430B-469C-9F4D-4A993341F59D}" srcOrd="0" destOrd="0" presId="urn:microsoft.com/office/officeart/2005/8/layout/radial1"/>
    <dgm:cxn modelId="{BE545C16-1B19-49CD-BF7B-0901CB3168E8}" type="presOf" srcId="{FD625314-5516-4BDD-888C-57E24327BE10}" destId="{6F0D93DA-54D9-4575-BAF4-DFE475B1E427}" srcOrd="1" destOrd="0" presId="urn:microsoft.com/office/officeart/2005/8/layout/radial1"/>
    <dgm:cxn modelId="{7EB03B9A-56C5-4D29-9321-3C795F3523A4}" type="presOf" srcId="{3D2F2043-D36C-449A-AF6F-B4D0854D5E52}" destId="{A8A6B206-DD37-40EF-B3AB-A7E7FB739BC1}" srcOrd="0" destOrd="0" presId="urn:microsoft.com/office/officeart/2005/8/layout/radial1"/>
    <dgm:cxn modelId="{191083DA-D1D0-4A52-AE8F-C697E942957D}" type="presOf" srcId="{8A31A5EB-1FF2-4D00-8C4F-23A0B494D3D3}" destId="{9FA818D9-275B-4835-8E36-0332756ECF3C}" srcOrd="1" destOrd="0" presId="urn:microsoft.com/office/officeart/2005/8/layout/radial1"/>
    <dgm:cxn modelId="{BF1E41F4-9050-4B65-AD36-E2D8B5213E7D}" srcId="{D7ED42D7-05EA-4329-9F40-23422066019D}" destId="{3D2ECFDA-07CF-4139-B639-2CC7A1EAEE42}" srcOrd="0" destOrd="0" parTransId="{C4212F03-3F5C-43D4-AF22-10F35278CAC9}" sibTransId="{0F4756C7-3A5A-424E-8125-301C86DA6007}"/>
    <dgm:cxn modelId="{0E637BAD-E51C-40B7-8B9A-BD35445424C5}" type="presOf" srcId="{FD625314-5516-4BDD-888C-57E24327BE10}" destId="{E44DFD64-1A5C-4368-9DE4-9661DDBC17B4}" srcOrd="0" destOrd="0" presId="urn:microsoft.com/office/officeart/2005/8/layout/radial1"/>
    <dgm:cxn modelId="{1A4C5CAB-79AF-4EA0-9243-CC01BC44FCA7}" type="presOf" srcId="{B5B8F0D0-3F14-4449-846C-C65F2904AF99}" destId="{58A03D62-B43C-4FE1-8C2B-8EA63FCE1722}" srcOrd="0" destOrd="0" presId="urn:microsoft.com/office/officeart/2005/8/layout/radial1"/>
    <dgm:cxn modelId="{07C23F87-AAF7-425F-90AC-7974BC91010F}" type="presOf" srcId="{720A8E87-2814-44C5-9D85-8C91FD0CE2FE}" destId="{C2CA3D91-6D50-49D9-B98C-B2AD149763D3}" srcOrd="1" destOrd="0" presId="urn:microsoft.com/office/officeart/2005/8/layout/radial1"/>
    <dgm:cxn modelId="{4E804FE6-88A7-4B0C-8986-8D574128D220}" type="presParOf" srcId="{220F8509-430B-469C-9F4D-4A993341F59D}" destId="{D822FD7B-BD58-4ADB-9AEA-5AACB3552C45}" srcOrd="0" destOrd="0" presId="urn:microsoft.com/office/officeart/2005/8/layout/radial1"/>
    <dgm:cxn modelId="{79A50E90-4DB3-47A6-A518-ED2399EB9E6E}" type="presParOf" srcId="{220F8509-430B-469C-9F4D-4A993341F59D}" destId="{1FAE35DA-08CF-4E0D-82F4-BFFBD9B562A4}" srcOrd="1" destOrd="0" presId="urn:microsoft.com/office/officeart/2005/8/layout/radial1"/>
    <dgm:cxn modelId="{C9B7E5AA-9CEC-4D35-9850-1DA2662ADB19}" type="presParOf" srcId="{1FAE35DA-08CF-4E0D-82F4-BFFBD9B562A4}" destId="{F584D950-FB90-4CA3-8D81-3587092941C4}" srcOrd="0" destOrd="0" presId="urn:microsoft.com/office/officeart/2005/8/layout/radial1"/>
    <dgm:cxn modelId="{1906FB3D-2235-468B-83A3-F33F18F0E838}" type="presParOf" srcId="{220F8509-430B-469C-9F4D-4A993341F59D}" destId="{43AAF74B-317A-4B94-B1F9-1DAE0A43C085}" srcOrd="2" destOrd="0" presId="urn:microsoft.com/office/officeart/2005/8/layout/radial1"/>
    <dgm:cxn modelId="{5E03593B-2DEC-4753-880F-E5DF7CFCD038}" type="presParOf" srcId="{220F8509-430B-469C-9F4D-4A993341F59D}" destId="{FAE0B20B-1F96-458A-B74F-B021F8636ED4}" srcOrd="3" destOrd="0" presId="urn:microsoft.com/office/officeart/2005/8/layout/radial1"/>
    <dgm:cxn modelId="{2AF920BB-6693-4D82-9350-65546701238C}" type="presParOf" srcId="{FAE0B20B-1F96-458A-B74F-B021F8636ED4}" destId="{8EAD2E21-E9E2-4C8E-BC75-7AE5C94CCE18}" srcOrd="0" destOrd="0" presId="urn:microsoft.com/office/officeart/2005/8/layout/radial1"/>
    <dgm:cxn modelId="{A190EB66-EF50-4E94-9C62-8262D0005D03}" type="presParOf" srcId="{220F8509-430B-469C-9F4D-4A993341F59D}" destId="{741BC163-2C5F-4CA5-BABB-7728FDA7F7F9}" srcOrd="4" destOrd="0" presId="urn:microsoft.com/office/officeart/2005/8/layout/radial1"/>
    <dgm:cxn modelId="{147D8715-B5A1-450F-9C6E-A106D7364905}" type="presParOf" srcId="{220F8509-430B-469C-9F4D-4A993341F59D}" destId="{E44DFD64-1A5C-4368-9DE4-9661DDBC17B4}" srcOrd="5" destOrd="0" presId="urn:microsoft.com/office/officeart/2005/8/layout/radial1"/>
    <dgm:cxn modelId="{A7AD7DAC-CBED-4CE4-9363-4A30C1129177}" type="presParOf" srcId="{E44DFD64-1A5C-4368-9DE4-9661DDBC17B4}" destId="{6F0D93DA-54D9-4575-BAF4-DFE475B1E427}" srcOrd="0" destOrd="0" presId="urn:microsoft.com/office/officeart/2005/8/layout/radial1"/>
    <dgm:cxn modelId="{6C01D8CA-E99E-4A5D-AEF0-30A3422E56C6}" type="presParOf" srcId="{220F8509-430B-469C-9F4D-4A993341F59D}" destId="{0A3D9617-0753-4CAA-9056-933FD1202EAD}" srcOrd="6" destOrd="0" presId="urn:microsoft.com/office/officeart/2005/8/layout/radial1"/>
    <dgm:cxn modelId="{678F97DE-A3C4-404F-9DE1-AE87EDDA2E29}" type="presParOf" srcId="{220F8509-430B-469C-9F4D-4A993341F59D}" destId="{C0B44098-9EB7-40A8-AF42-2350AD7C3280}" srcOrd="7" destOrd="0" presId="urn:microsoft.com/office/officeart/2005/8/layout/radial1"/>
    <dgm:cxn modelId="{D2B16F2F-3443-4497-B10D-C4E27D8B43E7}" type="presParOf" srcId="{C0B44098-9EB7-40A8-AF42-2350AD7C3280}" destId="{9FA818D9-275B-4835-8E36-0332756ECF3C}" srcOrd="0" destOrd="0" presId="urn:microsoft.com/office/officeart/2005/8/layout/radial1"/>
    <dgm:cxn modelId="{52FF07FA-270F-440B-9819-FC9F7A3533EF}" type="presParOf" srcId="{220F8509-430B-469C-9F4D-4A993341F59D}" destId="{A8A6B206-DD37-40EF-B3AB-A7E7FB739BC1}" srcOrd="8" destOrd="0" presId="urn:microsoft.com/office/officeart/2005/8/layout/radial1"/>
    <dgm:cxn modelId="{343BAE6F-3BBF-4BB3-831B-E5DE350C156F}" type="presParOf" srcId="{220F8509-430B-469C-9F4D-4A993341F59D}" destId="{750AAE43-207F-4A4E-8FA5-CFBEC3F09E91}" srcOrd="9" destOrd="0" presId="urn:microsoft.com/office/officeart/2005/8/layout/radial1"/>
    <dgm:cxn modelId="{60BF9257-8826-471E-BE97-012C8AB76D9D}" type="presParOf" srcId="{750AAE43-207F-4A4E-8FA5-CFBEC3F09E91}" destId="{C2CA3D91-6D50-49D9-B98C-B2AD149763D3}" srcOrd="0" destOrd="0" presId="urn:microsoft.com/office/officeart/2005/8/layout/radial1"/>
    <dgm:cxn modelId="{D6AEE1A5-48F7-4DDA-9ADF-617261FC128A}" type="presParOf" srcId="{220F8509-430B-469C-9F4D-4A993341F59D}" destId="{58A03D62-B43C-4FE1-8C2B-8EA63FCE1722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1215643-008F-4185-B68B-81589E7A8CE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6633920-D101-43F2-998A-3A10421ABBA4}">
      <dgm:prSet phldrT="[Texte]" custT="1"/>
      <dgm:spPr/>
      <dgm:t>
        <a:bodyPr/>
        <a:lstStyle/>
        <a:p>
          <a:r>
            <a:rPr lang="fr-FR" sz="1200" b="0" dirty="0" smtClean="0"/>
            <a:t>Situation de travail</a:t>
          </a:r>
          <a:endParaRPr lang="fr-FR" sz="1200" b="0" dirty="0"/>
        </a:p>
      </dgm:t>
    </dgm:pt>
    <dgm:pt modelId="{7CA9A952-6D66-4CCF-BA1F-3BB3BFE72922}" type="parTrans" cxnId="{40C66B7F-E4BC-44C0-B959-6F39A045A8CE}">
      <dgm:prSet/>
      <dgm:spPr/>
      <dgm:t>
        <a:bodyPr/>
        <a:lstStyle/>
        <a:p>
          <a:endParaRPr lang="fr-FR"/>
        </a:p>
      </dgm:t>
    </dgm:pt>
    <dgm:pt modelId="{11571391-2DBC-4CE5-8617-0F2641D280FA}" type="sibTrans" cxnId="{40C66B7F-E4BC-44C0-B959-6F39A045A8CE}">
      <dgm:prSet/>
      <dgm:spPr/>
      <dgm:t>
        <a:bodyPr/>
        <a:lstStyle/>
        <a:p>
          <a:endParaRPr lang="fr-FR"/>
        </a:p>
      </dgm:t>
    </dgm:pt>
    <dgm:pt modelId="{686BC70E-FB66-4C39-9A07-3EA8A8FABC4E}">
      <dgm:prSet phldrT="[Texte]" custT="1"/>
      <dgm:spPr/>
      <dgm:t>
        <a:bodyPr/>
        <a:lstStyle/>
        <a:p>
          <a:r>
            <a:rPr lang="fr-FR" sz="1200" b="1" dirty="0" smtClean="0"/>
            <a:t>Identification des </a:t>
          </a:r>
          <a:r>
            <a:rPr lang="fr-FR" sz="2000" b="1" dirty="0" smtClean="0"/>
            <a:t>dangers</a:t>
          </a:r>
          <a:endParaRPr lang="fr-FR" sz="1200" b="1" dirty="0"/>
        </a:p>
      </dgm:t>
    </dgm:pt>
    <dgm:pt modelId="{F03D4F30-E5D0-4332-B27E-14277B099BA2}" type="parTrans" cxnId="{87B4593D-ADBE-45BC-8301-F41CB58D4673}">
      <dgm:prSet/>
      <dgm:spPr/>
      <dgm:t>
        <a:bodyPr/>
        <a:lstStyle/>
        <a:p>
          <a:endParaRPr lang="fr-FR"/>
        </a:p>
      </dgm:t>
    </dgm:pt>
    <dgm:pt modelId="{3B0B56AD-0850-4CC7-9BC9-8B6CBCA6F2E5}" type="sibTrans" cxnId="{87B4593D-ADBE-45BC-8301-F41CB58D4673}">
      <dgm:prSet/>
      <dgm:spPr/>
      <dgm:t>
        <a:bodyPr/>
        <a:lstStyle/>
        <a:p>
          <a:endParaRPr lang="fr-FR"/>
        </a:p>
      </dgm:t>
    </dgm:pt>
    <dgm:pt modelId="{3AD4D338-3B53-4C6C-BDB8-677ED91513A2}">
      <dgm:prSet phldrT="[Texte]" custT="1"/>
      <dgm:spPr/>
      <dgm:t>
        <a:bodyPr/>
        <a:lstStyle/>
        <a:p>
          <a:r>
            <a:rPr lang="fr-FR" sz="1200" dirty="0" smtClean="0"/>
            <a:t>Analyse des risques</a:t>
          </a:r>
          <a:endParaRPr lang="fr-FR" sz="1200" dirty="0"/>
        </a:p>
      </dgm:t>
    </dgm:pt>
    <dgm:pt modelId="{A71D7CFB-B5B0-4FC3-A266-CAB0BAAC49C1}" type="parTrans" cxnId="{A0F7CE94-E6CE-43EE-A322-EAE88C7C8D9E}">
      <dgm:prSet/>
      <dgm:spPr/>
      <dgm:t>
        <a:bodyPr/>
        <a:lstStyle/>
        <a:p>
          <a:endParaRPr lang="fr-FR"/>
        </a:p>
      </dgm:t>
    </dgm:pt>
    <dgm:pt modelId="{2AA29FB1-48AF-4B85-9DF1-1230AF92D17D}" type="sibTrans" cxnId="{A0F7CE94-E6CE-43EE-A322-EAE88C7C8D9E}">
      <dgm:prSet/>
      <dgm:spPr/>
      <dgm:t>
        <a:bodyPr/>
        <a:lstStyle/>
        <a:p>
          <a:endParaRPr lang="fr-FR"/>
        </a:p>
      </dgm:t>
    </dgm:pt>
    <dgm:pt modelId="{45EF2330-BF06-48D8-A96C-C3E414054D74}">
      <dgm:prSet phldrT="[Texte]" custT="1"/>
      <dgm:spPr/>
      <dgm:t>
        <a:bodyPr/>
        <a:lstStyle/>
        <a:p>
          <a:r>
            <a:rPr lang="fr-FR" sz="1200" dirty="0" smtClean="0"/>
            <a:t>Evaluation des risques</a:t>
          </a:r>
          <a:endParaRPr lang="fr-FR" sz="1200" dirty="0"/>
        </a:p>
      </dgm:t>
    </dgm:pt>
    <dgm:pt modelId="{927AC343-1201-402B-940C-BA59ACC8E9E5}" type="parTrans" cxnId="{E9C0627A-E7F5-46FD-8F28-111755EA28FF}">
      <dgm:prSet/>
      <dgm:spPr/>
      <dgm:t>
        <a:bodyPr/>
        <a:lstStyle/>
        <a:p>
          <a:endParaRPr lang="fr-FR"/>
        </a:p>
      </dgm:t>
    </dgm:pt>
    <dgm:pt modelId="{069D2B9C-FAB5-4EA2-AEC1-27EAF58CAEFB}" type="sibTrans" cxnId="{E9C0627A-E7F5-46FD-8F28-111755EA28FF}">
      <dgm:prSet/>
      <dgm:spPr/>
      <dgm:t>
        <a:bodyPr/>
        <a:lstStyle/>
        <a:p>
          <a:endParaRPr lang="fr-FR"/>
        </a:p>
      </dgm:t>
    </dgm:pt>
    <dgm:pt modelId="{B5D0CFB6-2D1D-4AD7-831D-5C398B708BA5}">
      <dgm:prSet phldrT="[Texte]" custT="1"/>
      <dgm:spPr/>
      <dgm:t>
        <a:bodyPr/>
        <a:lstStyle/>
        <a:p>
          <a:r>
            <a:rPr lang="fr-FR" sz="1200" dirty="0" smtClean="0"/>
            <a:t>Prévention</a:t>
          </a:r>
          <a:endParaRPr lang="fr-FR" sz="1600" dirty="0"/>
        </a:p>
      </dgm:t>
    </dgm:pt>
    <dgm:pt modelId="{970D69C8-D712-49B6-82BE-69DA3B035E65}" type="parTrans" cxnId="{EA34A171-91AF-40DF-89EE-F3F06CC335A6}">
      <dgm:prSet/>
      <dgm:spPr/>
      <dgm:t>
        <a:bodyPr/>
        <a:lstStyle/>
        <a:p>
          <a:endParaRPr lang="fr-FR"/>
        </a:p>
      </dgm:t>
    </dgm:pt>
    <dgm:pt modelId="{EA541880-4DE7-476F-8636-228F4F1E1142}" type="sibTrans" cxnId="{EA34A171-91AF-40DF-89EE-F3F06CC335A6}">
      <dgm:prSet/>
      <dgm:spPr/>
      <dgm:t>
        <a:bodyPr/>
        <a:lstStyle/>
        <a:p>
          <a:endParaRPr lang="fr-FR"/>
        </a:p>
      </dgm:t>
    </dgm:pt>
    <dgm:pt modelId="{8003EB4B-90A4-410F-A56B-9AB5DF2E6881}" type="pres">
      <dgm:prSet presAssocID="{31215643-008F-4185-B68B-81589E7A8CED}" presName="Name0" presStyleCnt="0">
        <dgm:presLayoutVars>
          <dgm:dir/>
          <dgm:animLvl val="lvl"/>
          <dgm:resizeHandles val="exact"/>
        </dgm:presLayoutVars>
      </dgm:prSet>
      <dgm:spPr/>
    </dgm:pt>
    <dgm:pt modelId="{220F23E9-3D6A-455D-8C3F-29B0BCAA53BE}" type="pres">
      <dgm:prSet presAssocID="{D6633920-D101-43F2-998A-3A10421ABBA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2AFE22-8043-4A25-BC6D-050E0F940C2D}" type="pres">
      <dgm:prSet presAssocID="{11571391-2DBC-4CE5-8617-0F2641D280FA}" presName="parTxOnlySpace" presStyleCnt="0"/>
      <dgm:spPr/>
    </dgm:pt>
    <dgm:pt modelId="{CFC3499F-14C4-4B95-9C9E-B5294CE4B837}" type="pres">
      <dgm:prSet presAssocID="{686BC70E-FB66-4C39-9A07-3EA8A8FABC4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96A042-C3F9-4C72-9416-4252A6A4264E}" type="pres">
      <dgm:prSet presAssocID="{3B0B56AD-0850-4CC7-9BC9-8B6CBCA6F2E5}" presName="parTxOnlySpace" presStyleCnt="0"/>
      <dgm:spPr/>
    </dgm:pt>
    <dgm:pt modelId="{FD3FF723-DF6B-4902-A635-2F6774296A7C}" type="pres">
      <dgm:prSet presAssocID="{3AD4D338-3B53-4C6C-BDB8-677ED91513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D2128C-BF22-41DB-810F-897841185F75}" type="pres">
      <dgm:prSet presAssocID="{2AA29FB1-48AF-4B85-9DF1-1230AF92D17D}" presName="parTxOnlySpace" presStyleCnt="0"/>
      <dgm:spPr/>
    </dgm:pt>
    <dgm:pt modelId="{55D283BC-0BF1-424B-AED8-8EC76DC3022F}" type="pres">
      <dgm:prSet presAssocID="{45EF2330-BF06-48D8-A96C-C3E414054D7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513C56-E362-4BA9-844E-D53B345B58BF}" type="pres">
      <dgm:prSet presAssocID="{069D2B9C-FAB5-4EA2-AEC1-27EAF58CAEFB}" presName="parTxOnlySpace" presStyleCnt="0"/>
      <dgm:spPr/>
    </dgm:pt>
    <dgm:pt modelId="{3EC328E6-4776-4ACA-A915-F3368B7A2782}" type="pres">
      <dgm:prSet presAssocID="{B5D0CFB6-2D1D-4AD7-831D-5C398B708BA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9994176-AFAC-463D-BFCE-F4694F86129E}" type="presOf" srcId="{31215643-008F-4185-B68B-81589E7A8CED}" destId="{8003EB4B-90A4-410F-A56B-9AB5DF2E6881}" srcOrd="0" destOrd="0" presId="urn:microsoft.com/office/officeart/2005/8/layout/chevron1"/>
    <dgm:cxn modelId="{87B4593D-ADBE-45BC-8301-F41CB58D4673}" srcId="{31215643-008F-4185-B68B-81589E7A8CED}" destId="{686BC70E-FB66-4C39-9A07-3EA8A8FABC4E}" srcOrd="1" destOrd="0" parTransId="{F03D4F30-E5D0-4332-B27E-14277B099BA2}" sibTransId="{3B0B56AD-0850-4CC7-9BC9-8B6CBCA6F2E5}"/>
    <dgm:cxn modelId="{2EC4721E-6610-4822-9565-D625452760BD}" type="presOf" srcId="{B5D0CFB6-2D1D-4AD7-831D-5C398B708BA5}" destId="{3EC328E6-4776-4ACA-A915-F3368B7A2782}" srcOrd="0" destOrd="0" presId="urn:microsoft.com/office/officeart/2005/8/layout/chevron1"/>
    <dgm:cxn modelId="{274DBCD3-488D-4950-B03D-59344F9C7CB4}" type="presOf" srcId="{686BC70E-FB66-4C39-9A07-3EA8A8FABC4E}" destId="{CFC3499F-14C4-4B95-9C9E-B5294CE4B837}" srcOrd="0" destOrd="0" presId="urn:microsoft.com/office/officeart/2005/8/layout/chevron1"/>
    <dgm:cxn modelId="{4EC26154-94D5-45D1-8F5B-E1B9B4EF4198}" type="presOf" srcId="{45EF2330-BF06-48D8-A96C-C3E414054D74}" destId="{55D283BC-0BF1-424B-AED8-8EC76DC3022F}" srcOrd="0" destOrd="0" presId="urn:microsoft.com/office/officeart/2005/8/layout/chevron1"/>
    <dgm:cxn modelId="{FE2097DC-095F-4D60-B812-5AF61EEA47C8}" type="presOf" srcId="{3AD4D338-3B53-4C6C-BDB8-677ED91513A2}" destId="{FD3FF723-DF6B-4902-A635-2F6774296A7C}" srcOrd="0" destOrd="0" presId="urn:microsoft.com/office/officeart/2005/8/layout/chevron1"/>
    <dgm:cxn modelId="{F38273BC-32E4-4DD6-B0AC-B7F7664D28B5}" type="presOf" srcId="{D6633920-D101-43F2-998A-3A10421ABBA4}" destId="{220F23E9-3D6A-455D-8C3F-29B0BCAA53BE}" srcOrd="0" destOrd="0" presId="urn:microsoft.com/office/officeart/2005/8/layout/chevron1"/>
    <dgm:cxn modelId="{EA34A171-91AF-40DF-89EE-F3F06CC335A6}" srcId="{31215643-008F-4185-B68B-81589E7A8CED}" destId="{B5D0CFB6-2D1D-4AD7-831D-5C398B708BA5}" srcOrd="4" destOrd="0" parTransId="{970D69C8-D712-49B6-82BE-69DA3B035E65}" sibTransId="{EA541880-4DE7-476F-8636-228F4F1E1142}"/>
    <dgm:cxn modelId="{E9C0627A-E7F5-46FD-8F28-111755EA28FF}" srcId="{31215643-008F-4185-B68B-81589E7A8CED}" destId="{45EF2330-BF06-48D8-A96C-C3E414054D74}" srcOrd="3" destOrd="0" parTransId="{927AC343-1201-402B-940C-BA59ACC8E9E5}" sibTransId="{069D2B9C-FAB5-4EA2-AEC1-27EAF58CAEFB}"/>
    <dgm:cxn modelId="{40C66B7F-E4BC-44C0-B959-6F39A045A8CE}" srcId="{31215643-008F-4185-B68B-81589E7A8CED}" destId="{D6633920-D101-43F2-998A-3A10421ABBA4}" srcOrd="0" destOrd="0" parTransId="{7CA9A952-6D66-4CCF-BA1F-3BB3BFE72922}" sibTransId="{11571391-2DBC-4CE5-8617-0F2641D280FA}"/>
    <dgm:cxn modelId="{A0F7CE94-E6CE-43EE-A322-EAE88C7C8D9E}" srcId="{31215643-008F-4185-B68B-81589E7A8CED}" destId="{3AD4D338-3B53-4C6C-BDB8-677ED91513A2}" srcOrd="2" destOrd="0" parTransId="{A71D7CFB-B5B0-4FC3-A266-CAB0BAAC49C1}" sibTransId="{2AA29FB1-48AF-4B85-9DF1-1230AF92D17D}"/>
    <dgm:cxn modelId="{3C5AB244-D4E5-4065-A024-0DA879411FF1}" type="presParOf" srcId="{8003EB4B-90A4-410F-A56B-9AB5DF2E6881}" destId="{220F23E9-3D6A-455D-8C3F-29B0BCAA53BE}" srcOrd="0" destOrd="0" presId="urn:microsoft.com/office/officeart/2005/8/layout/chevron1"/>
    <dgm:cxn modelId="{2372B562-7625-48EE-A18D-756A8575B16C}" type="presParOf" srcId="{8003EB4B-90A4-410F-A56B-9AB5DF2E6881}" destId="{972AFE22-8043-4A25-BC6D-050E0F940C2D}" srcOrd="1" destOrd="0" presId="urn:microsoft.com/office/officeart/2005/8/layout/chevron1"/>
    <dgm:cxn modelId="{6DC0AF5A-5CE6-4F56-A130-FE179FF3108F}" type="presParOf" srcId="{8003EB4B-90A4-410F-A56B-9AB5DF2E6881}" destId="{CFC3499F-14C4-4B95-9C9E-B5294CE4B837}" srcOrd="2" destOrd="0" presId="urn:microsoft.com/office/officeart/2005/8/layout/chevron1"/>
    <dgm:cxn modelId="{285B3CDC-2DCE-48F6-AF9C-0985B481ECE7}" type="presParOf" srcId="{8003EB4B-90A4-410F-A56B-9AB5DF2E6881}" destId="{F196A042-C3F9-4C72-9416-4252A6A4264E}" srcOrd="3" destOrd="0" presId="urn:microsoft.com/office/officeart/2005/8/layout/chevron1"/>
    <dgm:cxn modelId="{795EF8E0-A472-40CA-B969-D3C8DD679668}" type="presParOf" srcId="{8003EB4B-90A4-410F-A56B-9AB5DF2E6881}" destId="{FD3FF723-DF6B-4902-A635-2F6774296A7C}" srcOrd="4" destOrd="0" presId="urn:microsoft.com/office/officeart/2005/8/layout/chevron1"/>
    <dgm:cxn modelId="{E30052F4-9D72-40A5-8865-8C3624857C76}" type="presParOf" srcId="{8003EB4B-90A4-410F-A56B-9AB5DF2E6881}" destId="{E6D2128C-BF22-41DB-810F-897841185F75}" srcOrd="5" destOrd="0" presId="urn:microsoft.com/office/officeart/2005/8/layout/chevron1"/>
    <dgm:cxn modelId="{BE857C55-112B-4575-A8D8-E24982AD127E}" type="presParOf" srcId="{8003EB4B-90A4-410F-A56B-9AB5DF2E6881}" destId="{55D283BC-0BF1-424B-AED8-8EC76DC3022F}" srcOrd="6" destOrd="0" presId="urn:microsoft.com/office/officeart/2005/8/layout/chevron1"/>
    <dgm:cxn modelId="{8D74B43B-0617-4744-B1A9-C82995ED55FD}" type="presParOf" srcId="{8003EB4B-90A4-410F-A56B-9AB5DF2E6881}" destId="{48513C56-E362-4BA9-844E-D53B345B58BF}" srcOrd="7" destOrd="0" presId="urn:microsoft.com/office/officeart/2005/8/layout/chevron1"/>
    <dgm:cxn modelId="{2EFBABBE-3FA3-4B44-BE16-8B21B2CB4670}" type="presParOf" srcId="{8003EB4B-90A4-410F-A56B-9AB5DF2E6881}" destId="{3EC328E6-4776-4ACA-A915-F3368B7A278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1215643-008F-4185-B68B-81589E7A8CE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6633920-D101-43F2-998A-3A10421ABBA4}">
      <dgm:prSet phldrT="[Texte]" custT="1"/>
      <dgm:spPr/>
      <dgm:t>
        <a:bodyPr/>
        <a:lstStyle/>
        <a:p>
          <a:r>
            <a:rPr lang="fr-FR" sz="1200" b="0" dirty="0" smtClean="0"/>
            <a:t>Situation de travail</a:t>
          </a:r>
          <a:endParaRPr lang="fr-FR" sz="1200" b="0" dirty="0"/>
        </a:p>
      </dgm:t>
    </dgm:pt>
    <dgm:pt modelId="{7CA9A952-6D66-4CCF-BA1F-3BB3BFE72922}" type="parTrans" cxnId="{40C66B7F-E4BC-44C0-B959-6F39A045A8CE}">
      <dgm:prSet/>
      <dgm:spPr/>
      <dgm:t>
        <a:bodyPr/>
        <a:lstStyle/>
        <a:p>
          <a:endParaRPr lang="fr-FR"/>
        </a:p>
      </dgm:t>
    </dgm:pt>
    <dgm:pt modelId="{11571391-2DBC-4CE5-8617-0F2641D280FA}" type="sibTrans" cxnId="{40C66B7F-E4BC-44C0-B959-6F39A045A8CE}">
      <dgm:prSet/>
      <dgm:spPr/>
      <dgm:t>
        <a:bodyPr/>
        <a:lstStyle/>
        <a:p>
          <a:endParaRPr lang="fr-FR"/>
        </a:p>
      </dgm:t>
    </dgm:pt>
    <dgm:pt modelId="{686BC70E-FB66-4C39-9A07-3EA8A8FABC4E}">
      <dgm:prSet phldrT="[Texte]" custT="1"/>
      <dgm:spPr/>
      <dgm:t>
        <a:bodyPr/>
        <a:lstStyle/>
        <a:p>
          <a:r>
            <a:rPr lang="fr-FR" sz="1200" b="1" dirty="0" smtClean="0"/>
            <a:t>Identification des </a:t>
          </a:r>
          <a:r>
            <a:rPr lang="fr-FR" sz="2000" b="1" dirty="0" smtClean="0"/>
            <a:t>dangers</a:t>
          </a:r>
          <a:endParaRPr lang="fr-FR" sz="1200" b="1" dirty="0"/>
        </a:p>
      </dgm:t>
    </dgm:pt>
    <dgm:pt modelId="{F03D4F30-E5D0-4332-B27E-14277B099BA2}" type="parTrans" cxnId="{87B4593D-ADBE-45BC-8301-F41CB58D4673}">
      <dgm:prSet/>
      <dgm:spPr/>
      <dgm:t>
        <a:bodyPr/>
        <a:lstStyle/>
        <a:p>
          <a:endParaRPr lang="fr-FR"/>
        </a:p>
      </dgm:t>
    </dgm:pt>
    <dgm:pt modelId="{3B0B56AD-0850-4CC7-9BC9-8B6CBCA6F2E5}" type="sibTrans" cxnId="{87B4593D-ADBE-45BC-8301-F41CB58D4673}">
      <dgm:prSet/>
      <dgm:spPr/>
      <dgm:t>
        <a:bodyPr/>
        <a:lstStyle/>
        <a:p>
          <a:endParaRPr lang="fr-FR"/>
        </a:p>
      </dgm:t>
    </dgm:pt>
    <dgm:pt modelId="{3AD4D338-3B53-4C6C-BDB8-677ED91513A2}">
      <dgm:prSet phldrT="[Texte]" custT="1"/>
      <dgm:spPr/>
      <dgm:t>
        <a:bodyPr/>
        <a:lstStyle/>
        <a:p>
          <a:r>
            <a:rPr lang="fr-FR" sz="1200" dirty="0" smtClean="0"/>
            <a:t>Analyse des risques</a:t>
          </a:r>
          <a:endParaRPr lang="fr-FR" sz="1200" dirty="0"/>
        </a:p>
      </dgm:t>
    </dgm:pt>
    <dgm:pt modelId="{A71D7CFB-B5B0-4FC3-A266-CAB0BAAC49C1}" type="parTrans" cxnId="{A0F7CE94-E6CE-43EE-A322-EAE88C7C8D9E}">
      <dgm:prSet/>
      <dgm:spPr/>
      <dgm:t>
        <a:bodyPr/>
        <a:lstStyle/>
        <a:p>
          <a:endParaRPr lang="fr-FR"/>
        </a:p>
      </dgm:t>
    </dgm:pt>
    <dgm:pt modelId="{2AA29FB1-48AF-4B85-9DF1-1230AF92D17D}" type="sibTrans" cxnId="{A0F7CE94-E6CE-43EE-A322-EAE88C7C8D9E}">
      <dgm:prSet/>
      <dgm:spPr/>
      <dgm:t>
        <a:bodyPr/>
        <a:lstStyle/>
        <a:p>
          <a:endParaRPr lang="fr-FR"/>
        </a:p>
      </dgm:t>
    </dgm:pt>
    <dgm:pt modelId="{45EF2330-BF06-48D8-A96C-C3E414054D74}">
      <dgm:prSet phldrT="[Texte]" custT="1"/>
      <dgm:spPr/>
      <dgm:t>
        <a:bodyPr/>
        <a:lstStyle/>
        <a:p>
          <a:r>
            <a:rPr lang="fr-FR" sz="1200" dirty="0" smtClean="0"/>
            <a:t>Evaluation des risques</a:t>
          </a:r>
          <a:endParaRPr lang="fr-FR" sz="1200" dirty="0"/>
        </a:p>
      </dgm:t>
    </dgm:pt>
    <dgm:pt modelId="{927AC343-1201-402B-940C-BA59ACC8E9E5}" type="parTrans" cxnId="{E9C0627A-E7F5-46FD-8F28-111755EA28FF}">
      <dgm:prSet/>
      <dgm:spPr/>
      <dgm:t>
        <a:bodyPr/>
        <a:lstStyle/>
        <a:p>
          <a:endParaRPr lang="fr-FR"/>
        </a:p>
      </dgm:t>
    </dgm:pt>
    <dgm:pt modelId="{069D2B9C-FAB5-4EA2-AEC1-27EAF58CAEFB}" type="sibTrans" cxnId="{E9C0627A-E7F5-46FD-8F28-111755EA28FF}">
      <dgm:prSet/>
      <dgm:spPr/>
      <dgm:t>
        <a:bodyPr/>
        <a:lstStyle/>
        <a:p>
          <a:endParaRPr lang="fr-FR"/>
        </a:p>
      </dgm:t>
    </dgm:pt>
    <dgm:pt modelId="{B5D0CFB6-2D1D-4AD7-831D-5C398B708BA5}">
      <dgm:prSet phldrT="[Texte]" custT="1"/>
      <dgm:spPr/>
      <dgm:t>
        <a:bodyPr/>
        <a:lstStyle/>
        <a:p>
          <a:r>
            <a:rPr lang="fr-FR" sz="1200" dirty="0" smtClean="0"/>
            <a:t>Prévention</a:t>
          </a:r>
          <a:endParaRPr lang="fr-FR" sz="1600" dirty="0"/>
        </a:p>
      </dgm:t>
    </dgm:pt>
    <dgm:pt modelId="{970D69C8-D712-49B6-82BE-69DA3B035E65}" type="parTrans" cxnId="{EA34A171-91AF-40DF-89EE-F3F06CC335A6}">
      <dgm:prSet/>
      <dgm:spPr/>
      <dgm:t>
        <a:bodyPr/>
        <a:lstStyle/>
        <a:p>
          <a:endParaRPr lang="fr-FR"/>
        </a:p>
      </dgm:t>
    </dgm:pt>
    <dgm:pt modelId="{EA541880-4DE7-476F-8636-228F4F1E1142}" type="sibTrans" cxnId="{EA34A171-91AF-40DF-89EE-F3F06CC335A6}">
      <dgm:prSet/>
      <dgm:spPr/>
      <dgm:t>
        <a:bodyPr/>
        <a:lstStyle/>
        <a:p>
          <a:endParaRPr lang="fr-FR"/>
        </a:p>
      </dgm:t>
    </dgm:pt>
    <dgm:pt modelId="{8003EB4B-90A4-410F-A56B-9AB5DF2E6881}" type="pres">
      <dgm:prSet presAssocID="{31215643-008F-4185-B68B-81589E7A8CED}" presName="Name0" presStyleCnt="0">
        <dgm:presLayoutVars>
          <dgm:dir/>
          <dgm:animLvl val="lvl"/>
          <dgm:resizeHandles val="exact"/>
        </dgm:presLayoutVars>
      </dgm:prSet>
      <dgm:spPr/>
    </dgm:pt>
    <dgm:pt modelId="{220F23E9-3D6A-455D-8C3F-29B0BCAA53BE}" type="pres">
      <dgm:prSet presAssocID="{D6633920-D101-43F2-998A-3A10421ABBA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2AFE22-8043-4A25-BC6D-050E0F940C2D}" type="pres">
      <dgm:prSet presAssocID="{11571391-2DBC-4CE5-8617-0F2641D280FA}" presName="parTxOnlySpace" presStyleCnt="0"/>
      <dgm:spPr/>
    </dgm:pt>
    <dgm:pt modelId="{CFC3499F-14C4-4B95-9C9E-B5294CE4B837}" type="pres">
      <dgm:prSet presAssocID="{686BC70E-FB66-4C39-9A07-3EA8A8FABC4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96A042-C3F9-4C72-9416-4252A6A4264E}" type="pres">
      <dgm:prSet presAssocID="{3B0B56AD-0850-4CC7-9BC9-8B6CBCA6F2E5}" presName="parTxOnlySpace" presStyleCnt="0"/>
      <dgm:spPr/>
    </dgm:pt>
    <dgm:pt modelId="{FD3FF723-DF6B-4902-A635-2F6774296A7C}" type="pres">
      <dgm:prSet presAssocID="{3AD4D338-3B53-4C6C-BDB8-677ED91513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D2128C-BF22-41DB-810F-897841185F75}" type="pres">
      <dgm:prSet presAssocID="{2AA29FB1-48AF-4B85-9DF1-1230AF92D17D}" presName="parTxOnlySpace" presStyleCnt="0"/>
      <dgm:spPr/>
    </dgm:pt>
    <dgm:pt modelId="{55D283BC-0BF1-424B-AED8-8EC76DC3022F}" type="pres">
      <dgm:prSet presAssocID="{45EF2330-BF06-48D8-A96C-C3E414054D7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513C56-E362-4BA9-844E-D53B345B58BF}" type="pres">
      <dgm:prSet presAssocID="{069D2B9C-FAB5-4EA2-AEC1-27EAF58CAEFB}" presName="parTxOnlySpace" presStyleCnt="0"/>
      <dgm:spPr/>
    </dgm:pt>
    <dgm:pt modelId="{3EC328E6-4776-4ACA-A915-F3368B7A2782}" type="pres">
      <dgm:prSet presAssocID="{B5D0CFB6-2D1D-4AD7-831D-5C398B708BA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F7CE94-E6CE-43EE-A322-EAE88C7C8D9E}" srcId="{31215643-008F-4185-B68B-81589E7A8CED}" destId="{3AD4D338-3B53-4C6C-BDB8-677ED91513A2}" srcOrd="2" destOrd="0" parTransId="{A71D7CFB-B5B0-4FC3-A266-CAB0BAAC49C1}" sibTransId="{2AA29FB1-48AF-4B85-9DF1-1230AF92D17D}"/>
    <dgm:cxn modelId="{DF28EE85-7B16-47F0-9DE7-E900B0B957EA}" type="presOf" srcId="{31215643-008F-4185-B68B-81589E7A8CED}" destId="{8003EB4B-90A4-410F-A56B-9AB5DF2E6881}" srcOrd="0" destOrd="0" presId="urn:microsoft.com/office/officeart/2005/8/layout/chevron1"/>
    <dgm:cxn modelId="{884E1084-F185-4FD7-BD96-7F2ADD3FA7E5}" type="presOf" srcId="{B5D0CFB6-2D1D-4AD7-831D-5C398B708BA5}" destId="{3EC328E6-4776-4ACA-A915-F3368B7A2782}" srcOrd="0" destOrd="0" presId="urn:microsoft.com/office/officeart/2005/8/layout/chevron1"/>
    <dgm:cxn modelId="{8BDD9C52-1FF7-4F4E-8B19-21DCAE436606}" type="presOf" srcId="{3AD4D338-3B53-4C6C-BDB8-677ED91513A2}" destId="{FD3FF723-DF6B-4902-A635-2F6774296A7C}" srcOrd="0" destOrd="0" presId="urn:microsoft.com/office/officeart/2005/8/layout/chevron1"/>
    <dgm:cxn modelId="{04D2BD68-AA1E-4C10-B56B-5A080C6CA593}" type="presOf" srcId="{D6633920-D101-43F2-998A-3A10421ABBA4}" destId="{220F23E9-3D6A-455D-8C3F-29B0BCAA53BE}" srcOrd="0" destOrd="0" presId="urn:microsoft.com/office/officeart/2005/8/layout/chevron1"/>
    <dgm:cxn modelId="{EA34A171-91AF-40DF-89EE-F3F06CC335A6}" srcId="{31215643-008F-4185-B68B-81589E7A8CED}" destId="{B5D0CFB6-2D1D-4AD7-831D-5C398B708BA5}" srcOrd="4" destOrd="0" parTransId="{970D69C8-D712-49B6-82BE-69DA3B035E65}" sibTransId="{EA541880-4DE7-476F-8636-228F4F1E1142}"/>
    <dgm:cxn modelId="{7D87028D-B60E-4248-B66F-35BF19F2845F}" type="presOf" srcId="{686BC70E-FB66-4C39-9A07-3EA8A8FABC4E}" destId="{CFC3499F-14C4-4B95-9C9E-B5294CE4B837}" srcOrd="0" destOrd="0" presId="urn:microsoft.com/office/officeart/2005/8/layout/chevron1"/>
    <dgm:cxn modelId="{40C66B7F-E4BC-44C0-B959-6F39A045A8CE}" srcId="{31215643-008F-4185-B68B-81589E7A8CED}" destId="{D6633920-D101-43F2-998A-3A10421ABBA4}" srcOrd="0" destOrd="0" parTransId="{7CA9A952-6D66-4CCF-BA1F-3BB3BFE72922}" sibTransId="{11571391-2DBC-4CE5-8617-0F2641D280FA}"/>
    <dgm:cxn modelId="{E9C0627A-E7F5-46FD-8F28-111755EA28FF}" srcId="{31215643-008F-4185-B68B-81589E7A8CED}" destId="{45EF2330-BF06-48D8-A96C-C3E414054D74}" srcOrd="3" destOrd="0" parTransId="{927AC343-1201-402B-940C-BA59ACC8E9E5}" sibTransId="{069D2B9C-FAB5-4EA2-AEC1-27EAF58CAEFB}"/>
    <dgm:cxn modelId="{87B4593D-ADBE-45BC-8301-F41CB58D4673}" srcId="{31215643-008F-4185-B68B-81589E7A8CED}" destId="{686BC70E-FB66-4C39-9A07-3EA8A8FABC4E}" srcOrd="1" destOrd="0" parTransId="{F03D4F30-E5D0-4332-B27E-14277B099BA2}" sibTransId="{3B0B56AD-0850-4CC7-9BC9-8B6CBCA6F2E5}"/>
    <dgm:cxn modelId="{7BBC9F21-C035-4AFE-AA32-07D687457D16}" type="presOf" srcId="{45EF2330-BF06-48D8-A96C-C3E414054D74}" destId="{55D283BC-0BF1-424B-AED8-8EC76DC3022F}" srcOrd="0" destOrd="0" presId="urn:microsoft.com/office/officeart/2005/8/layout/chevron1"/>
    <dgm:cxn modelId="{FAE12D51-4116-41F7-B3E6-1C9ED04DB17C}" type="presParOf" srcId="{8003EB4B-90A4-410F-A56B-9AB5DF2E6881}" destId="{220F23E9-3D6A-455D-8C3F-29B0BCAA53BE}" srcOrd="0" destOrd="0" presId="urn:microsoft.com/office/officeart/2005/8/layout/chevron1"/>
    <dgm:cxn modelId="{F0019D35-581C-466C-B4B7-C5A76696FE98}" type="presParOf" srcId="{8003EB4B-90A4-410F-A56B-9AB5DF2E6881}" destId="{972AFE22-8043-4A25-BC6D-050E0F940C2D}" srcOrd="1" destOrd="0" presId="urn:microsoft.com/office/officeart/2005/8/layout/chevron1"/>
    <dgm:cxn modelId="{B5D93174-1353-46A8-905C-6FEABA059F7E}" type="presParOf" srcId="{8003EB4B-90A4-410F-A56B-9AB5DF2E6881}" destId="{CFC3499F-14C4-4B95-9C9E-B5294CE4B837}" srcOrd="2" destOrd="0" presId="urn:microsoft.com/office/officeart/2005/8/layout/chevron1"/>
    <dgm:cxn modelId="{419B2B9B-4854-4485-AA23-8564050E2891}" type="presParOf" srcId="{8003EB4B-90A4-410F-A56B-9AB5DF2E6881}" destId="{F196A042-C3F9-4C72-9416-4252A6A4264E}" srcOrd="3" destOrd="0" presId="urn:microsoft.com/office/officeart/2005/8/layout/chevron1"/>
    <dgm:cxn modelId="{75D1F133-33C7-4F13-9CFB-91AD61BEE071}" type="presParOf" srcId="{8003EB4B-90A4-410F-A56B-9AB5DF2E6881}" destId="{FD3FF723-DF6B-4902-A635-2F6774296A7C}" srcOrd="4" destOrd="0" presId="urn:microsoft.com/office/officeart/2005/8/layout/chevron1"/>
    <dgm:cxn modelId="{421F2B40-666B-49B2-9C4A-CE2905018DB0}" type="presParOf" srcId="{8003EB4B-90A4-410F-A56B-9AB5DF2E6881}" destId="{E6D2128C-BF22-41DB-810F-897841185F75}" srcOrd="5" destOrd="0" presId="urn:microsoft.com/office/officeart/2005/8/layout/chevron1"/>
    <dgm:cxn modelId="{50465176-9429-408A-A85C-4C8500ADF179}" type="presParOf" srcId="{8003EB4B-90A4-410F-A56B-9AB5DF2E6881}" destId="{55D283BC-0BF1-424B-AED8-8EC76DC3022F}" srcOrd="6" destOrd="0" presId="urn:microsoft.com/office/officeart/2005/8/layout/chevron1"/>
    <dgm:cxn modelId="{AD4897F5-0018-4441-8819-254D0CDB5FC0}" type="presParOf" srcId="{8003EB4B-90A4-410F-A56B-9AB5DF2E6881}" destId="{48513C56-E362-4BA9-844E-D53B345B58BF}" srcOrd="7" destOrd="0" presId="urn:microsoft.com/office/officeart/2005/8/layout/chevron1"/>
    <dgm:cxn modelId="{7CAFFA11-B907-46D8-851E-23B343D7C7BC}" type="presParOf" srcId="{8003EB4B-90A4-410F-A56B-9AB5DF2E6881}" destId="{3EC328E6-4776-4ACA-A915-F3368B7A278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BB3DAF-4473-477E-898B-E3238D74FCDB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1" csCatId="colorful" phldr="1"/>
      <dgm:spPr/>
    </dgm:pt>
    <dgm:pt modelId="{87D97933-6B78-47CC-A8E8-4E082CBD923D}">
      <dgm:prSet phldrT="[Texte]" custT="1"/>
      <dgm:spPr/>
      <dgm:t>
        <a:bodyPr/>
        <a:lstStyle/>
        <a:p>
          <a:r>
            <a:rPr lang="fr-FR" sz="1600" b="1" dirty="0" smtClean="0"/>
            <a:t>Dangers chimiques</a:t>
          </a:r>
          <a:endParaRPr lang="fr-FR" sz="1600" b="1" dirty="0"/>
        </a:p>
      </dgm:t>
    </dgm:pt>
    <dgm:pt modelId="{229817FA-21B1-4321-815F-6C480DF842E8}" type="parTrans" cxnId="{F95C42A6-227D-4A42-8D43-8482A4D77E00}">
      <dgm:prSet/>
      <dgm:spPr/>
      <dgm:t>
        <a:bodyPr/>
        <a:lstStyle/>
        <a:p>
          <a:endParaRPr lang="fr-FR"/>
        </a:p>
      </dgm:t>
    </dgm:pt>
    <dgm:pt modelId="{51064A17-5967-4B50-8470-B7A831AEA0F0}" type="sibTrans" cxnId="{F95C42A6-227D-4A42-8D43-8482A4D77E00}">
      <dgm:prSet/>
      <dgm:spPr/>
      <dgm:t>
        <a:bodyPr/>
        <a:lstStyle/>
        <a:p>
          <a:endParaRPr lang="fr-FR"/>
        </a:p>
      </dgm:t>
    </dgm:pt>
    <dgm:pt modelId="{B29B50F6-E3B8-452B-81C2-A3CBD56E769B}">
      <dgm:prSet phldrT="[Texte]"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Dangers biologiques</a:t>
          </a:r>
          <a:endParaRPr lang="fr-FR" dirty="0">
            <a:solidFill>
              <a:schemeClr val="bg1"/>
            </a:solidFill>
          </a:endParaRPr>
        </a:p>
      </dgm:t>
    </dgm:pt>
    <dgm:pt modelId="{2C55E562-3BCD-4DBE-A50B-3DCCE734C65E}" type="sibTrans" cxnId="{4245CB36-83AE-4553-B6E0-08494B860FFE}">
      <dgm:prSet/>
      <dgm:spPr/>
      <dgm:t>
        <a:bodyPr/>
        <a:lstStyle/>
        <a:p>
          <a:endParaRPr lang="fr-FR"/>
        </a:p>
      </dgm:t>
    </dgm:pt>
    <dgm:pt modelId="{0F2D0947-7D0B-4A6B-9637-05A20C357C75}" type="parTrans" cxnId="{4245CB36-83AE-4553-B6E0-08494B860FFE}">
      <dgm:prSet/>
      <dgm:spPr/>
      <dgm:t>
        <a:bodyPr/>
        <a:lstStyle/>
        <a:p>
          <a:endParaRPr lang="fr-FR"/>
        </a:p>
      </dgm:t>
    </dgm:pt>
    <dgm:pt modelId="{F8FD2B5F-948D-48FC-AF23-EE3686EA13E1}">
      <dgm:prSet phldrT="[Texte]"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Dangers physiques</a:t>
          </a:r>
          <a:endParaRPr lang="fr-FR" dirty="0">
            <a:solidFill>
              <a:schemeClr val="bg1"/>
            </a:solidFill>
          </a:endParaRPr>
        </a:p>
      </dgm:t>
    </dgm:pt>
    <dgm:pt modelId="{AB9645A4-AF68-4D76-AAAE-9B16F4D55481}" type="sibTrans" cxnId="{85459308-B189-45AC-ABCB-41A784EECDA6}">
      <dgm:prSet/>
      <dgm:spPr/>
      <dgm:t>
        <a:bodyPr/>
        <a:lstStyle/>
        <a:p>
          <a:endParaRPr lang="fr-FR"/>
        </a:p>
      </dgm:t>
    </dgm:pt>
    <dgm:pt modelId="{51714448-4587-444E-9483-DAFFF1CD27B7}" type="parTrans" cxnId="{85459308-B189-45AC-ABCB-41A784EECDA6}">
      <dgm:prSet/>
      <dgm:spPr/>
      <dgm:t>
        <a:bodyPr/>
        <a:lstStyle/>
        <a:p>
          <a:endParaRPr lang="fr-FR"/>
        </a:p>
      </dgm:t>
    </dgm:pt>
    <dgm:pt modelId="{C290E275-5F47-4960-A197-B77B79F93039}" type="pres">
      <dgm:prSet presAssocID="{2DBB3DAF-4473-477E-898B-E3238D74FCDB}" presName="Name0" presStyleCnt="0">
        <dgm:presLayoutVars>
          <dgm:chMax val="7"/>
          <dgm:dir/>
          <dgm:resizeHandles val="exact"/>
        </dgm:presLayoutVars>
      </dgm:prSet>
      <dgm:spPr/>
    </dgm:pt>
    <dgm:pt modelId="{DAA18A82-6482-46A3-B5A9-957F8F2D16A0}" type="pres">
      <dgm:prSet presAssocID="{2DBB3DAF-4473-477E-898B-E3238D74FCDB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B8840B-CBB6-47DF-814D-5EB0603469C9}" type="pres">
      <dgm:prSet presAssocID="{2DBB3DAF-4473-477E-898B-E3238D74FCDB}" presName="ellipse2" presStyleLbl="vennNode1" presStyleIdx="1" presStyleCnt="3" custScaleX="55089" custScaleY="51540" custLinFactNeighborX="-15629" custLinFactNeighborY="-121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9BE741-73B1-47CB-8ED5-03E8F5D9B7AC}" type="pres">
      <dgm:prSet presAssocID="{2DBB3DAF-4473-477E-898B-E3238D74FCDB}" presName="ellipse3" presStyleLbl="vennNode1" presStyleIdx="2" presStyleCnt="3" custScaleX="48658" custScaleY="49486" custLinFactNeighborX="-39947" custLinFactNeighborY="181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A658FCB-BB58-4339-AF97-B696E24F1A97}" type="presOf" srcId="{2DBB3DAF-4473-477E-898B-E3238D74FCDB}" destId="{C290E275-5F47-4960-A197-B77B79F93039}" srcOrd="0" destOrd="0" presId="urn:microsoft.com/office/officeart/2005/8/layout/rings+Icon"/>
    <dgm:cxn modelId="{F95C42A6-227D-4A42-8D43-8482A4D77E00}" srcId="{2DBB3DAF-4473-477E-898B-E3238D74FCDB}" destId="{87D97933-6B78-47CC-A8E8-4E082CBD923D}" srcOrd="0" destOrd="0" parTransId="{229817FA-21B1-4321-815F-6C480DF842E8}" sibTransId="{51064A17-5967-4B50-8470-B7A831AEA0F0}"/>
    <dgm:cxn modelId="{957E48F0-608E-4C33-8D35-13728DA9F454}" type="presOf" srcId="{87D97933-6B78-47CC-A8E8-4E082CBD923D}" destId="{DAA18A82-6482-46A3-B5A9-957F8F2D16A0}" srcOrd="0" destOrd="0" presId="urn:microsoft.com/office/officeart/2005/8/layout/rings+Icon"/>
    <dgm:cxn modelId="{464724BC-FCA3-4386-AF9C-B9E613EF6D47}" type="presOf" srcId="{F8FD2B5F-948D-48FC-AF23-EE3686EA13E1}" destId="{52B8840B-CBB6-47DF-814D-5EB0603469C9}" srcOrd="0" destOrd="0" presId="urn:microsoft.com/office/officeart/2005/8/layout/rings+Icon"/>
    <dgm:cxn modelId="{4245CB36-83AE-4553-B6E0-08494B860FFE}" srcId="{2DBB3DAF-4473-477E-898B-E3238D74FCDB}" destId="{B29B50F6-E3B8-452B-81C2-A3CBD56E769B}" srcOrd="2" destOrd="0" parTransId="{0F2D0947-7D0B-4A6B-9637-05A20C357C75}" sibTransId="{2C55E562-3BCD-4DBE-A50B-3DCCE734C65E}"/>
    <dgm:cxn modelId="{99C27F7E-A02C-4033-B109-68553114D322}" type="presOf" srcId="{B29B50F6-E3B8-452B-81C2-A3CBD56E769B}" destId="{459BE741-73B1-47CB-8ED5-03E8F5D9B7AC}" srcOrd="0" destOrd="0" presId="urn:microsoft.com/office/officeart/2005/8/layout/rings+Icon"/>
    <dgm:cxn modelId="{85459308-B189-45AC-ABCB-41A784EECDA6}" srcId="{2DBB3DAF-4473-477E-898B-E3238D74FCDB}" destId="{F8FD2B5F-948D-48FC-AF23-EE3686EA13E1}" srcOrd="1" destOrd="0" parTransId="{51714448-4587-444E-9483-DAFFF1CD27B7}" sibTransId="{AB9645A4-AF68-4D76-AAAE-9B16F4D55481}"/>
    <dgm:cxn modelId="{EFA4EFF9-F48D-44CE-B54F-3F78EEFE01B6}" type="presParOf" srcId="{C290E275-5F47-4960-A197-B77B79F93039}" destId="{DAA18A82-6482-46A3-B5A9-957F8F2D16A0}" srcOrd="0" destOrd="0" presId="urn:microsoft.com/office/officeart/2005/8/layout/rings+Icon"/>
    <dgm:cxn modelId="{0E5B110B-1344-46E1-B655-6F90E3076817}" type="presParOf" srcId="{C290E275-5F47-4960-A197-B77B79F93039}" destId="{52B8840B-CBB6-47DF-814D-5EB0603469C9}" srcOrd="1" destOrd="0" presId="urn:microsoft.com/office/officeart/2005/8/layout/rings+Icon"/>
    <dgm:cxn modelId="{E7EFB977-BB55-46B8-B646-AF09A6BD706B}" type="presParOf" srcId="{C290E275-5F47-4960-A197-B77B79F93039}" destId="{459BE741-73B1-47CB-8ED5-03E8F5D9B7AC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BB3DAF-4473-477E-898B-E3238D74FCDB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1" csCatId="colorful" phldr="1"/>
      <dgm:spPr/>
    </dgm:pt>
    <dgm:pt modelId="{87D97933-6B78-47CC-A8E8-4E082CBD923D}">
      <dgm:prSet phldrT="[Texte]" custT="1"/>
      <dgm:spPr/>
      <dgm:t>
        <a:bodyPr/>
        <a:lstStyle/>
        <a:p>
          <a:r>
            <a:rPr lang="fr-FR" sz="1600" b="1" dirty="0" smtClean="0"/>
            <a:t>Dangers chimiques</a:t>
          </a:r>
          <a:endParaRPr lang="fr-FR" sz="1600" b="1" dirty="0"/>
        </a:p>
      </dgm:t>
    </dgm:pt>
    <dgm:pt modelId="{229817FA-21B1-4321-815F-6C480DF842E8}" type="parTrans" cxnId="{F95C42A6-227D-4A42-8D43-8482A4D77E00}">
      <dgm:prSet/>
      <dgm:spPr/>
      <dgm:t>
        <a:bodyPr/>
        <a:lstStyle/>
        <a:p>
          <a:endParaRPr lang="fr-FR"/>
        </a:p>
      </dgm:t>
    </dgm:pt>
    <dgm:pt modelId="{51064A17-5967-4B50-8470-B7A831AEA0F0}" type="sibTrans" cxnId="{F95C42A6-227D-4A42-8D43-8482A4D77E00}">
      <dgm:prSet/>
      <dgm:spPr/>
      <dgm:t>
        <a:bodyPr/>
        <a:lstStyle/>
        <a:p>
          <a:endParaRPr lang="fr-FR"/>
        </a:p>
      </dgm:t>
    </dgm:pt>
    <dgm:pt modelId="{B29B50F6-E3B8-452B-81C2-A3CBD56E769B}">
      <dgm:prSet phldrT="[Texte]"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Dangers biologiques</a:t>
          </a:r>
          <a:endParaRPr lang="fr-FR" dirty="0">
            <a:solidFill>
              <a:schemeClr val="bg1"/>
            </a:solidFill>
          </a:endParaRPr>
        </a:p>
      </dgm:t>
    </dgm:pt>
    <dgm:pt modelId="{2C55E562-3BCD-4DBE-A50B-3DCCE734C65E}" type="sibTrans" cxnId="{4245CB36-83AE-4553-B6E0-08494B860FFE}">
      <dgm:prSet/>
      <dgm:spPr/>
      <dgm:t>
        <a:bodyPr/>
        <a:lstStyle/>
        <a:p>
          <a:endParaRPr lang="fr-FR"/>
        </a:p>
      </dgm:t>
    </dgm:pt>
    <dgm:pt modelId="{0F2D0947-7D0B-4A6B-9637-05A20C357C75}" type="parTrans" cxnId="{4245CB36-83AE-4553-B6E0-08494B860FFE}">
      <dgm:prSet/>
      <dgm:spPr/>
      <dgm:t>
        <a:bodyPr/>
        <a:lstStyle/>
        <a:p>
          <a:endParaRPr lang="fr-FR"/>
        </a:p>
      </dgm:t>
    </dgm:pt>
    <dgm:pt modelId="{F8FD2B5F-948D-48FC-AF23-EE3686EA13E1}">
      <dgm:prSet phldrT="[Texte]"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Dangers physiques</a:t>
          </a:r>
          <a:endParaRPr lang="fr-FR" dirty="0">
            <a:solidFill>
              <a:schemeClr val="bg1"/>
            </a:solidFill>
          </a:endParaRPr>
        </a:p>
      </dgm:t>
    </dgm:pt>
    <dgm:pt modelId="{AB9645A4-AF68-4D76-AAAE-9B16F4D55481}" type="sibTrans" cxnId="{85459308-B189-45AC-ABCB-41A784EECDA6}">
      <dgm:prSet/>
      <dgm:spPr/>
      <dgm:t>
        <a:bodyPr/>
        <a:lstStyle/>
        <a:p>
          <a:endParaRPr lang="fr-FR"/>
        </a:p>
      </dgm:t>
    </dgm:pt>
    <dgm:pt modelId="{51714448-4587-444E-9483-DAFFF1CD27B7}" type="parTrans" cxnId="{85459308-B189-45AC-ABCB-41A784EECDA6}">
      <dgm:prSet/>
      <dgm:spPr/>
      <dgm:t>
        <a:bodyPr/>
        <a:lstStyle/>
        <a:p>
          <a:endParaRPr lang="fr-FR"/>
        </a:p>
      </dgm:t>
    </dgm:pt>
    <dgm:pt modelId="{C290E275-5F47-4960-A197-B77B79F93039}" type="pres">
      <dgm:prSet presAssocID="{2DBB3DAF-4473-477E-898B-E3238D74FCDB}" presName="Name0" presStyleCnt="0">
        <dgm:presLayoutVars>
          <dgm:chMax val="7"/>
          <dgm:dir/>
          <dgm:resizeHandles val="exact"/>
        </dgm:presLayoutVars>
      </dgm:prSet>
      <dgm:spPr/>
    </dgm:pt>
    <dgm:pt modelId="{DAA18A82-6482-46A3-B5A9-957F8F2D16A0}" type="pres">
      <dgm:prSet presAssocID="{2DBB3DAF-4473-477E-898B-E3238D74FCDB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B8840B-CBB6-47DF-814D-5EB0603469C9}" type="pres">
      <dgm:prSet presAssocID="{2DBB3DAF-4473-477E-898B-E3238D74FCDB}" presName="ellipse2" presStyleLbl="vennNode1" presStyleIdx="1" presStyleCnt="3" custScaleX="55089" custScaleY="51540" custLinFactNeighborX="-15629" custLinFactNeighborY="-121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9BE741-73B1-47CB-8ED5-03E8F5D9B7AC}" type="pres">
      <dgm:prSet presAssocID="{2DBB3DAF-4473-477E-898B-E3238D74FCDB}" presName="ellipse3" presStyleLbl="vennNode1" presStyleIdx="2" presStyleCnt="3" custScaleX="48658" custScaleY="49486" custLinFactNeighborX="-39947" custLinFactNeighborY="181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8DB1FCA-7DF0-40C6-97A8-B5924DCCB3DA}" type="presOf" srcId="{87D97933-6B78-47CC-A8E8-4E082CBD923D}" destId="{DAA18A82-6482-46A3-B5A9-957F8F2D16A0}" srcOrd="0" destOrd="0" presId="urn:microsoft.com/office/officeart/2005/8/layout/rings+Icon"/>
    <dgm:cxn modelId="{F95C42A6-227D-4A42-8D43-8482A4D77E00}" srcId="{2DBB3DAF-4473-477E-898B-E3238D74FCDB}" destId="{87D97933-6B78-47CC-A8E8-4E082CBD923D}" srcOrd="0" destOrd="0" parTransId="{229817FA-21B1-4321-815F-6C480DF842E8}" sibTransId="{51064A17-5967-4B50-8470-B7A831AEA0F0}"/>
    <dgm:cxn modelId="{525A042F-A855-480A-BDCD-5964462F3808}" type="presOf" srcId="{F8FD2B5F-948D-48FC-AF23-EE3686EA13E1}" destId="{52B8840B-CBB6-47DF-814D-5EB0603469C9}" srcOrd="0" destOrd="0" presId="urn:microsoft.com/office/officeart/2005/8/layout/rings+Icon"/>
    <dgm:cxn modelId="{4245CB36-83AE-4553-B6E0-08494B860FFE}" srcId="{2DBB3DAF-4473-477E-898B-E3238D74FCDB}" destId="{B29B50F6-E3B8-452B-81C2-A3CBD56E769B}" srcOrd="2" destOrd="0" parTransId="{0F2D0947-7D0B-4A6B-9637-05A20C357C75}" sibTransId="{2C55E562-3BCD-4DBE-A50B-3DCCE734C65E}"/>
    <dgm:cxn modelId="{5C766FF9-0649-43C3-A2FA-A4A14CE435F0}" type="presOf" srcId="{2DBB3DAF-4473-477E-898B-E3238D74FCDB}" destId="{C290E275-5F47-4960-A197-B77B79F93039}" srcOrd="0" destOrd="0" presId="urn:microsoft.com/office/officeart/2005/8/layout/rings+Icon"/>
    <dgm:cxn modelId="{17135DAF-A925-44E6-A8A8-61BDC85BA648}" type="presOf" srcId="{B29B50F6-E3B8-452B-81C2-A3CBD56E769B}" destId="{459BE741-73B1-47CB-8ED5-03E8F5D9B7AC}" srcOrd="0" destOrd="0" presId="urn:microsoft.com/office/officeart/2005/8/layout/rings+Icon"/>
    <dgm:cxn modelId="{85459308-B189-45AC-ABCB-41A784EECDA6}" srcId="{2DBB3DAF-4473-477E-898B-E3238D74FCDB}" destId="{F8FD2B5F-948D-48FC-AF23-EE3686EA13E1}" srcOrd="1" destOrd="0" parTransId="{51714448-4587-444E-9483-DAFFF1CD27B7}" sibTransId="{AB9645A4-AF68-4D76-AAAE-9B16F4D55481}"/>
    <dgm:cxn modelId="{5F45E2E7-8C99-4832-9E8E-C53C48F0F4F7}" type="presParOf" srcId="{C290E275-5F47-4960-A197-B77B79F93039}" destId="{DAA18A82-6482-46A3-B5A9-957F8F2D16A0}" srcOrd="0" destOrd="0" presId="urn:microsoft.com/office/officeart/2005/8/layout/rings+Icon"/>
    <dgm:cxn modelId="{83E12FF1-3076-478B-B037-354218956284}" type="presParOf" srcId="{C290E275-5F47-4960-A197-B77B79F93039}" destId="{52B8840B-CBB6-47DF-814D-5EB0603469C9}" srcOrd="1" destOrd="0" presId="urn:microsoft.com/office/officeart/2005/8/layout/rings+Icon"/>
    <dgm:cxn modelId="{692E7738-F35C-49F0-B425-0A290F848EEE}" type="presParOf" srcId="{C290E275-5F47-4960-A197-B77B79F93039}" destId="{459BE741-73B1-47CB-8ED5-03E8F5D9B7AC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1215643-008F-4185-B68B-81589E7A8CE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6633920-D101-43F2-998A-3A10421ABBA4}">
      <dgm:prSet phldrT="[Texte]" custT="1"/>
      <dgm:spPr/>
      <dgm:t>
        <a:bodyPr/>
        <a:lstStyle/>
        <a:p>
          <a:r>
            <a:rPr lang="fr-FR" sz="1200" b="0" dirty="0" smtClean="0"/>
            <a:t>Situation de travail</a:t>
          </a:r>
          <a:endParaRPr lang="fr-FR" sz="1200" b="0" dirty="0"/>
        </a:p>
      </dgm:t>
    </dgm:pt>
    <dgm:pt modelId="{7CA9A952-6D66-4CCF-BA1F-3BB3BFE72922}" type="parTrans" cxnId="{40C66B7F-E4BC-44C0-B959-6F39A045A8CE}">
      <dgm:prSet/>
      <dgm:spPr/>
      <dgm:t>
        <a:bodyPr/>
        <a:lstStyle/>
        <a:p>
          <a:endParaRPr lang="fr-FR"/>
        </a:p>
      </dgm:t>
    </dgm:pt>
    <dgm:pt modelId="{11571391-2DBC-4CE5-8617-0F2641D280FA}" type="sibTrans" cxnId="{40C66B7F-E4BC-44C0-B959-6F39A045A8CE}">
      <dgm:prSet/>
      <dgm:spPr/>
      <dgm:t>
        <a:bodyPr/>
        <a:lstStyle/>
        <a:p>
          <a:endParaRPr lang="fr-FR"/>
        </a:p>
      </dgm:t>
    </dgm:pt>
    <dgm:pt modelId="{686BC70E-FB66-4C39-9A07-3EA8A8FABC4E}">
      <dgm:prSet phldrT="[Texte]" custT="1"/>
      <dgm:spPr/>
      <dgm:t>
        <a:bodyPr/>
        <a:lstStyle/>
        <a:p>
          <a:r>
            <a:rPr lang="fr-FR" sz="1200" b="1" dirty="0" smtClean="0"/>
            <a:t>Identification des </a:t>
          </a:r>
          <a:r>
            <a:rPr lang="fr-FR" sz="2000" b="1" dirty="0" smtClean="0"/>
            <a:t>dangers</a:t>
          </a:r>
          <a:endParaRPr lang="fr-FR" sz="1200" b="1" dirty="0"/>
        </a:p>
      </dgm:t>
    </dgm:pt>
    <dgm:pt modelId="{F03D4F30-E5D0-4332-B27E-14277B099BA2}" type="parTrans" cxnId="{87B4593D-ADBE-45BC-8301-F41CB58D4673}">
      <dgm:prSet/>
      <dgm:spPr/>
      <dgm:t>
        <a:bodyPr/>
        <a:lstStyle/>
        <a:p>
          <a:endParaRPr lang="fr-FR"/>
        </a:p>
      </dgm:t>
    </dgm:pt>
    <dgm:pt modelId="{3B0B56AD-0850-4CC7-9BC9-8B6CBCA6F2E5}" type="sibTrans" cxnId="{87B4593D-ADBE-45BC-8301-F41CB58D4673}">
      <dgm:prSet/>
      <dgm:spPr/>
      <dgm:t>
        <a:bodyPr/>
        <a:lstStyle/>
        <a:p>
          <a:endParaRPr lang="fr-FR"/>
        </a:p>
      </dgm:t>
    </dgm:pt>
    <dgm:pt modelId="{3AD4D338-3B53-4C6C-BDB8-677ED91513A2}">
      <dgm:prSet phldrT="[Texte]" custT="1"/>
      <dgm:spPr/>
      <dgm:t>
        <a:bodyPr/>
        <a:lstStyle/>
        <a:p>
          <a:r>
            <a:rPr lang="fr-FR" sz="1200" dirty="0" smtClean="0"/>
            <a:t>Analyse des risques</a:t>
          </a:r>
          <a:endParaRPr lang="fr-FR" sz="1200" dirty="0"/>
        </a:p>
      </dgm:t>
    </dgm:pt>
    <dgm:pt modelId="{A71D7CFB-B5B0-4FC3-A266-CAB0BAAC49C1}" type="parTrans" cxnId="{A0F7CE94-E6CE-43EE-A322-EAE88C7C8D9E}">
      <dgm:prSet/>
      <dgm:spPr/>
      <dgm:t>
        <a:bodyPr/>
        <a:lstStyle/>
        <a:p>
          <a:endParaRPr lang="fr-FR"/>
        </a:p>
      </dgm:t>
    </dgm:pt>
    <dgm:pt modelId="{2AA29FB1-48AF-4B85-9DF1-1230AF92D17D}" type="sibTrans" cxnId="{A0F7CE94-E6CE-43EE-A322-EAE88C7C8D9E}">
      <dgm:prSet/>
      <dgm:spPr/>
      <dgm:t>
        <a:bodyPr/>
        <a:lstStyle/>
        <a:p>
          <a:endParaRPr lang="fr-FR"/>
        </a:p>
      </dgm:t>
    </dgm:pt>
    <dgm:pt modelId="{45EF2330-BF06-48D8-A96C-C3E414054D74}">
      <dgm:prSet phldrT="[Texte]" custT="1"/>
      <dgm:spPr/>
      <dgm:t>
        <a:bodyPr/>
        <a:lstStyle/>
        <a:p>
          <a:r>
            <a:rPr lang="fr-FR" sz="1200" dirty="0" smtClean="0"/>
            <a:t>Evaluation des risques</a:t>
          </a:r>
          <a:endParaRPr lang="fr-FR" sz="1200" dirty="0"/>
        </a:p>
      </dgm:t>
    </dgm:pt>
    <dgm:pt modelId="{927AC343-1201-402B-940C-BA59ACC8E9E5}" type="parTrans" cxnId="{E9C0627A-E7F5-46FD-8F28-111755EA28FF}">
      <dgm:prSet/>
      <dgm:spPr/>
      <dgm:t>
        <a:bodyPr/>
        <a:lstStyle/>
        <a:p>
          <a:endParaRPr lang="fr-FR"/>
        </a:p>
      </dgm:t>
    </dgm:pt>
    <dgm:pt modelId="{069D2B9C-FAB5-4EA2-AEC1-27EAF58CAEFB}" type="sibTrans" cxnId="{E9C0627A-E7F5-46FD-8F28-111755EA28FF}">
      <dgm:prSet/>
      <dgm:spPr/>
      <dgm:t>
        <a:bodyPr/>
        <a:lstStyle/>
        <a:p>
          <a:endParaRPr lang="fr-FR"/>
        </a:p>
      </dgm:t>
    </dgm:pt>
    <dgm:pt modelId="{B5D0CFB6-2D1D-4AD7-831D-5C398B708BA5}">
      <dgm:prSet phldrT="[Texte]" custT="1"/>
      <dgm:spPr/>
      <dgm:t>
        <a:bodyPr/>
        <a:lstStyle/>
        <a:p>
          <a:r>
            <a:rPr lang="fr-FR" sz="1200" dirty="0" smtClean="0"/>
            <a:t>Prévention</a:t>
          </a:r>
          <a:endParaRPr lang="fr-FR" sz="1600" dirty="0"/>
        </a:p>
      </dgm:t>
    </dgm:pt>
    <dgm:pt modelId="{970D69C8-D712-49B6-82BE-69DA3B035E65}" type="parTrans" cxnId="{EA34A171-91AF-40DF-89EE-F3F06CC335A6}">
      <dgm:prSet/>
      <dgm:spPr/>
      <dgm:t>
        <a:bodyPr/>
        <a:lstStyle/>
        <a:p>
          <a:endParaRPr lang="fr-FR"/>
        </a:p>
      </dgm:t>
    </dgm:pt>
    <dgm:pt modelId="{EA541880-4DE7-476F-8636-228F4F1E1142}" type="sibTrans" cxnId="{EA34A171-91AF-40DF-89EE-F3F06CC335A6}">
      <dgm:prSet/>
      <dgm:spPr/>
      <dgm:t>
        <a:bodyPr/>
        <a:lstStyle/>
        <a:p>
          <a:endParaRPr lang="fr-FR"/>
        </a:p>
      </dgm:t>
    </dgm:pt>
    <dgm:pt modelId="{8003EB4B-90A4-410F-A56B-9AB5DF2E6881}" type="pres">
      <dgm:prSet presAssocID="{31215643-008F-4185-B68B-81589E7A8CED}" presName="Name0" presStyleCnt="0">
        <dgm:presLayoutVars>
          <dgm:dir/>
          <dgm:animLvl val="lvl"/>
          <dgm:resizeHandles val="exact"/>
        </dgm:presLayoutVars>
      </dgm:prSet>
      <dgm:spPr/>
    </dgm:pt>
    <dgm:pt modelId="{220F23E9-3D6A-455D-8C3F-29B0BCAA53BE}" type="pres">
      <dgm:prSet presAssocID="{D6633920-D101-43F2-998A-3A10421ABBA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2AFE22-8043-4A25-BC6D-050E0F940C2D}" type="pres">
      <dgm:prSet presAssocID="{11571391-2DBC-4CE5-8617-0F2641D280FA}" presName="parTxOnlySpace" presStyleCnt="0"/>
      <dgm:spPr/>
    </dgm:pt>
    <dgm:pt modelId="{CFC3499F-14C4-4B95-9C9E-B5294CE4B837}" type="pres">
      <dgm:prSet presAssocID="{686BC70E-FB66-4C39-9A07-3EA8A8FABC4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96A042-C3F9-4C72-9416-4252A6A4264E}" type="pres">
      <dgm:prSet presAssocID="{3B0B56AD-0850-4CC7-9BC9-8B6CBCA6F2E5}" presName="parTxOnlySpace" presStyleCnt="0"/>
      <dgm:spPr/>
    </dgm:pt>
    <dgm:pt modelId="{FD3FF723-DF6B-4902-A635-2F6774296A7C}" type="pres">
      <dgm:prSet presAssocID="{3AD4D338-3B53-4C6C-BDB8-677ED91513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D2128C-BF22-41DB-810F-897841185F75}" type="pres">
      <dgm:prSet presAssocID="{2AA29FB1-48AF-4B85-9DF1-1230AF92D17D}" presName="parTxOnlySpace" presStyleCnt="0"/>
      <dgm:spPr/>
    </dgm:pt>
    <dgm:pt modelId="{55D283BC-0BF1-424B-AED8-8EC76DC3022F}" type="pres">
      <dgm:prSet presAssocID="{45EF2330-BF06-48D8-A96C-C3E414054D7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513C56-E362-4BA9-844E-D53B345B58BF}" type="pres">
      <dgm:prSet presAssocID="{069D2B9C-FAB5-4EA2-AEC1-27EAF58CAEFB}" presName="parTxOnlySpace" presStyleCnt="0"/>
      <dgm:spPr/>
    </dgm:pt>
    <dgm:pt modelId="{3EC328E6-4776-4ACA-A915-F3368B7A2782}" type="pres">
      <dgm:prSet presAssocID="{B5D0CFB6-2D1D-4AD7-831D-5C398B708BA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F7CE94-E6CE-43EE-A322-EAE88C7C8D9E}" srcId="{31215643-008F-4185-B68B-81589E7A8CED}" destId="{3AD4D338-3B53-4C6C-BDB8-677ED91513A2}" srcOrd="2" destOrd="0" parTransId="{A71D7CFB-B5B0-4FC3-A266-CAB0BAAC49C1}" sibTransId="{2AA29FB1-48AF-4B85-9DF1-1230AF92D17D}"/>
    <dgm:cxn modelId="{D4A63BD5-670C-4A76-A79A-4AA925DF55E6}" type="presOf" srcId="{D6633920-D101-43F2-998A-3A10421ABBA4}" destId="{220F23E9-3D6A-455D-8C3F-29B0BCAA53BE}" srcOrd="0" destOrd="0" presId="urn:microsoft.com/office/officeart/2005/8/layout/chevron1"/>
    <dgm:cxn modelId="{A0596E28-4F9E-48AA-AC6A-36D5EEDFE2D4}" type="presOf" srcId="{686BC70E-FB66-4C39-9A07-3EA8A8FABC4E}" destId="{CFC3499F-14C4-4B95-9C9E-B5294CE4B837}" srcOrd="0" destOrd="0" presId="urn:microsoft.com/office/officeart/2005/8/layout/chevron1"/>
    <dgm:cxn modelId="{EA34A171-91AF-40DF-89EE-F3F06CC335A6}" srcId="{31215643-008F-4185-B68B-81589E7A8CED}" destId="{B5D0CFB6-2D1D-4AD7-831D-5C398B708BA5}" srcOrd="4" destOrd="0" parTransId="{970D69C8-D712-49B6-82BE-69DA3B035E65}" sibTransId="{EA541880-4DE7-476F-8636-228F4F1E1142}"/>
    <dgm:cxn modelId="{40C66B7F-E4BC-44C0-B959-6F39A045A8CE}" srcId="{31215643-008F-4185-B68B-81589E7A8CED}" destId="{D6633920-D101-43F2-998A-3A10421ABBA4}" srcOrd="0" destOrd="0" parTransId="{7CA9A952-6D66-4CCF-BA1F-3BB3BFE72922}" sibTransId="{11571391-2DBC-4CE5-8617-0F2641D280FA}"/>
    <dgm:cxn modelId="{286D855E-5BC1-4DE7-A257-4DFA1C9F3DC7}" type="presOf" srcId="{45EF2330-BF06-48D8-A96C-C3E414054D74}" destId="{55D283BC-0BF1-424B-AED8-8EC76DC3022F}" srcOrd="0" destOrd="0" presId="urn:microsoft.com/office/officeart/2005/8/layout/chevron1"/>
    <dgm:cxn modelId="{CD01F406-F2EB-41A3-93CC-A33B5AD5F32E}" type="presOf" srcId="{3AD4D338-3B53-4C6C-BDB8-677ED91513A2}" destId="{FD3FF723-DF6B-4902-A635-2F6774296A7C}" srcOrd="0" destOrd="0" presId="urn:microsoft.com/office/officeart/2005/8/layout/chevron1"/>
    <dgm:cxn modelId="{E9C0627A-E7F5-46FD-8F28-111755EA28FF}" srcId="{31215643-008F-4185-B68B-81589E7A8CED}" destId="{45EF2330-BF06-48D8-A96C-C3E414054D74}" srcOrd="3" destOrd="0" parTransId="{927AC343-1201-402B-940C-BA59ACC8E9E5}" sibTransId="{069D2B9C-FAB5-4EA2-AEC1-27EAF58CAEFB}"/>
    <dgm:cxn modelId="{87B4593D-ADBE-45BC-8301-F41CB58D4673}" srcId="{31215643-008F-4185-B68B-81589E7A8CED}" destId="{686BC70E-FB66-4C39-9A07-3EA8A8FABC4E}" srcOrd="1" destOrd="0" parTransId="{F03D4F30-E5D0-4332-B27E-14277B099BA2}" sibTransId="{3B0B56AD-0850-4CC7-9BC9-8B6CBCA6F2E5}"/>
    <dgm:cxn modelId="{2130B6DB-9147-41C9-AE81-CC85808A587D}" type="presOf" srcId="{B5D0CFB6-2D1D-4AD7-831D-5C398B708BA5}" destId="{3EC328E6-4776-4ACA-A915-F3368B7A2782}" srcOrd="0" destOrd="0" presId="urn:microsoft.com/office/officeart/2005/8/layout/chevron1"/>
    <dgm:cxn modelId="{AF022DEA-C82E-49D5-B746-977516F924B6}" type="presOf" srcId="{31215643-008F-4185-B68B-81589E7A8CED}" destId="{8003EB4B-90A4-410F-A56B-9AB5DF2E6881}" srcOrd="0" destOrd="0" presId="urn:microsoft.com/office/officeart/2005/8/layout/chevron1"/>
    <dgm:cxn modelId="{D0084863-90A1-4E95-B28D-A8D2D66A1044}" type="presParOf" srcId="{8003EB4B-90A4-410F-A56B-9AB5DF2E6881}" destId="{220F23E9-3D6A-455D-8C3F-29B0BCAA53BE}" srcOrd="0" destOrd="0" presId="urn:microsoft.com/office/officeart/2005/8/layout/chevron1"/>
    <dgm:cxn modelId="{8AF1C852-DBB5-45A0-81E2-C6D33431CD32}" type="presParOf" srcId="{8003EB4B-90A4-410F-A56B-9AB5DF2E6881}" destId="{972AFE22-8043-4A25-BC6D-050E0F940C2D}" srcOrd="1" destOrd="0" presId="urn:microsoft.com/office/officeart/2005/8/layout/chevron1"/>
    <dgm:cxn modelId="{5CE8079D-0C78-4005-8BB7-A902FA7C8625}" type="presParOf" srcId="{8003EB4B-90A4-410F-A56B-9AB5DF2E6881}" destId="{CFC3499F-14C4-4B95-9C9E-B5294CE4B837}" srcOrd="2" destOrd="0" presId="urn:microsoft.com/office/officeart/2005/8/layout/chevron1"/>
    <dgm:cxn modelId="{43F06529-371E-4884-ACAC-9C38FAAF8787}" type="presParOf" srcId="{8003EB4B-90A4-410F-A56B-9AB5DF2E6881}" destId="{F196A042-C3F9-4C72-9416-4252A6A4264E}" srcOrd="3" destOrd="0" presId="urn:microsoft.com/office/officeart/2005/8/layout/chevron1"/>
    <dgm:cxn modelId="{06996588-0EFC-4099-B1F9-EC1F399395B0}" type="presParOf" srcId="{8003EB4B-90A4-410F-A56B-9AB5DF2E6881}" destId="{FD3FF723-DF6B-4902-A635-2F6774296A7C}" srcOrd="4" destOrd="0" presId="urn:microsoft.com/office/officeart/2005/8/layout/chevron1"/>
    <dgm:cxn modelId="{A59909C2-EC96-4B43-A826-9ADCF19E80B5}" type="presParOf" srcId="{8003EB4B-90A4-410F-A56B-9AB5DF2E6881}" destId="{E6D2128C-BF22-41DB-810F-897841185F75}" srcOrd="5" destOrd="0" presId="urn:microsoft.com/office/officeart/2005/8/layout/chevron1"/>
    <dgm:cxn modelId="{F72FB4E9-D901-42D2-8809-75E16F4FE8B4}" type="presParOf" srcId="{8003EB4B-90A4-410F-A56B-9AB5DF2E6881}" destId="{55D283BC-0BF1-424B-AED8-8EC76DC3022F}" srcOrd="6" destOrd="0" presId="urn:microsoft.com/office/officeart/2005/8/layout/chevron1"/>
    <dgm:cxn modelId="{C2992CAE-FE52-4EE1-A9FC-E3372D3C3175}" type="presParOf" srcId="{8003EB4B-90A4-410F-A56B-9AB5DF2E6881}" destId="{48513C56-E362-4BA9-844E-D53B345B58BF}" srcOrd="7" destOrd="0" presId="urn:microsoft.com/office/officeart/2005/8/layout/chevron1"/>
    <dgm:cxn modelId="{EE790F81-CE60-44BD-BCEE-084737ABF196}" type="presParOf" srcId="{8003EB4B-90A4-410F-A56B-9AB5DF2E6881}" destId="{3EC328E6-4776-4ACA-A915-F3368B7A278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BB3DAF-4473-477E-898B-E3238D74FCDB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1" csCatId="colorful" phldr="1"/>
      <dgm:spPr/>
    </dgm:pt>
    <dgm:pt modelId="{87D97933-6B78-47CC-A8E8-4E082CBD923D}">
      <dgm:prSet phldrT="[Texte]" custT="1"/>
      <dgm:spPr/>
      <dgm:t>
        <a:bodyPr/>
        <a:lstStyle/>
        <a:p>
          <a:r>
            <a:rPr lang="fr-FR" sz="1600" b="1" dirty="0" smtClean="0"/>
            <a:t>Dangers chimiques</a:t>
          </a:r>
          <a:endParaRPr lang="fr-FR" sz="1600" b="1" dirty="0"/>
        </a:p>
      </dgm:t>
    </dgm:pt>
    <dgm:pt modelId="{229817FA-21B1-4321-815F-6C480DF842E8}" type="parTrans" cxnId="{F95C42A6-227D-4A42-8D43-8482A4D77E00}">
      <dgm:prSet/>
      <dgm:spPr/>
      <dgm:t>
        <a:bodyPr/>
        <a:lstStyle/>
        <a:p>
          <a:endParaRPr lang="fr-FR"/>
        </a:p>
      </dgm:t>
    </dgm:pt>
    <dgm:pt modelId="{51064A17-5967-4B50-8470-B7A831AEA0F0}" type="sibTrans" cxnId="{F95C42A6-227D-4A42-8D43-8482A4D77E00}">
      <dgm:prSet/>
      <dgm:spPr/>
      <dgm:t>
        <a:bodyPr/>
        <a:lstStyle/>
        <a:p>
          <a:endParaRPr lang="fr-FR"/>
        </a:p>
      </dgm:t>
    </dgm:pt>
    <dgm:pt modelId="{B29B50F6-E3B8-452B-81C2-A3CBD56E769B}">
      <dgm:prSet phldrT="[Texte]"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Dangers biologiques</a:t>
          </a:r>
          <a:endParaRPr lang="fr-FR" dirty="0">
            <a:solidFill>
              <a:schemeClr val="bg1"/>
            </a:solidFill>
          </a:endParaRPr>
        </a:p>
      </dgm:t>
    </dgm:pt>
    <dgm:pt modelId="{2C55E562-3BCD-4DBE-A50B-3DCCE734C65E}" type="sibTrans" cxnId="{4245CB36-83AE-4553-B6E0-08494B860FFE}">
      <dgm:prSet/>
      <dgm:spPr/>
      <dgm:t>
        <a:bodyPr/>
        <a:lstStyle/>
        <a:p>
          <a:endParaRPr lang="fr-FR"/>
        </a:p>
      </dgm:t>
    </dgm:pt>
    <dgm:pt modelId="{0F2D0947-7D0B-4A6B-9637-05A20C357C75}" type="parTrans" cxnId="{4245CB36-83AE-4553-B6E0-08494B860FFE}">
      <dgm:prSet/>
      <dgm:spPr/>
      <dgm:t>
        <a:bodyPr/>
        <a:lstStyle/>
        <a:p>
          <a:endParaRPr lang="fr-FR"/>
        </a:p>
      </dgm:t>
    </dgm:pt>
    <dgm:pt modelId="{F8FD2B5F-948D-48FC-AF23-EE3686EA13E1}">
      <dgm:prSet phldrT="[Texte]"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Dangers physiques</a:t>
          </a:r>
          <a:endParaRPr lang="fr-FR" dirty="0">
            <a:solidFill>
              <a:schemeClr val="bg1"/>
            </a:solidFill>
          </a:endParaRPr>
        </a:p>
      </dgm:t>
    </dgm:pt>
    <dgm:pt modelId="{AB9645A4-AF68-4D76-AAAE-9B16F4D55481}" type="sibTrans" cxnId="{85459308-B189-45AC-ABCB-41A784EECDA6}">
      <dgm:prSet/>
      <dgm:spPr/>
      <dgm:t>
        <a:bodyPr/>
        <a:lstStyle/>
        <a:p>
          <a:endParaRPr lang="fr-FR"/>
        </a:p>
      </dgm:t>
    </dgm:pt>
    <dgm:pt modelId="{51714448-4587-444E-9483-DAFFF1CD27B7}" type="parTrans" cxnId="{85459308-B189-45AC-ABCB-41A784EECDA6}">
      <dgm:prSet/>
      <dgm:spPr/>
      <dgm:t>
        <a:bodyPr/>
        <a:lstStyle/>
        <a:p>
          <a:endParaRPr lang="fr-FR"/>
        </a:p>
      </dgm:t>
    </dgm:pt>
    <dgm:pt modelId="{C290E275-5F47-4960-A197-B77B79F93039}" type="pres">
      <dgm:prSet presAssocID="{2DBB3DAF-4473-477E-898B-E3238D74FCDB}" presName="Name0" presStyleCnt="0">
        <dgm:presLayoutVars>
          <dgm:chMax val="7"/>
          <dgm:dir/>
          <dgm:resizeHandles val="exact"/>
        </dgm:presLayoutVars>
      </dgm:prSet>
      <dgm:spPr/>
    </dgm:pt>
    <dgm:pt modelId="{DAA18A82-6482-46A3-B5A9-957F8F2D16A0}" type="pres">
      <dgm:prSet presAssocID="{2DBB3DAF-4473-477E-898B-E3238D74FCDB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B8840B-CBB6-47DF-814D-5EB0603469C9}" type="pres">
      <dgm:prSet presAssocID="{2DBB3DAF-4473-477E-898B-E3238D74FCDB}" presName="ellipse2" presStyleLbl="vennNode1" presStyleIdx="1" presStyleCnt="3" custScaleX="55089" custScaleY="51540" custLinFactNeighborX="-15629" custLinFactNeighborY="-121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9BE741-73B1-47CB-8ED5-03E8F5D9B7AC}" type="pres">
      <dgm:prSet presAssocID="{2DBB3DAF-4473-477E-898B-E3238D74FCDB}" presName="ellipse3" presStyleLbl="vennNode1" presStyleIdx="2" presStyleCnt="3" custScaleX="48658" custScaleY="49486" custLinFactNeighborX="-39947" custLinFactNeighborY="181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95C42A6-227D-4A42-8D43-8482A4D77E00}" srcId="{2DBB3DAF-4473-477E-898B-E3238D74FCDB}" destId="{87D97933-6B78-47CC-A8E8-4E082CBD923D}" srcOrd="0" destOrd="0" parTransId="{229817FA-21B1-4321-815F-6C480DF842E8}" sibTransId="{51064A17-5967-4B50-8470-B7A831AEA0F0}"/>
    <dgm:cxn modelId="{4155DCEE-AC1A-44E7-8EEC-2F082EFC3A41}" type="presOf" srcId="{87D97933-6B78-47CC-A8E8-4E082CBD923D}" destId="{DAA18A82-6482-46A3-B5A9-957F8F2D16A0}" srcOrd="0" destOrd="0" presId="urn:microsoft.com/office/officeart/2005/8/layout/rings+Icon"/>
    <dgm:cxn modelId="{4B6778FB-8915-45D7-9DC5-0840B12A5303}" type="presOf" srcId="{F8FD2B5F-948D-48FC-AF23-EE3686EA13E1}" destId="{52B8840B-CBB6-47DF-814D-5EB0603469C9}" srcOrd="0" destOrd="0" presId="urn:microsoft.com/office/officeart/2005/8/layout/rings+Icon"/>
    <dgm:cxn modelId="{3BB735B4-FA65-43F6-AB8A-01EF9B129DAF}" type="presOf" srcId="{B29B50F6-E3B8-452B-81C2-A3CBD56E769B}" destId="{459BE741-73B1-47CB-8ED5-03E8F5D9B7AC}" srcOrd="0" destOrd="0" presId="urn:microsoft.com/office/officeart/2005/8/layout/rings+Icon"/>
    <dgm:cxn modelId="{4245CB36-83AE-4553-B6E0-08494B860FFE}" srcId="{2DBB3DAF-4473-477E-898B-E3238D74FCDB}" destId="{B29B50F6-E3B8-452B-81C2-A3CBD56E769B}" srcOrd="2" destOrd="0" parTransId="{0F2D0947-7D0B-4A6B-9637-05A20C357C75}" sibTransId="{2C55E562-3BCD-4DBE-A50B-3DCCE734C65E}"/>
    <dgm:cxn modelId="{B8842F2A-F71D-46CC-B262-96AE1E17F19B}" type="presOf" srcId="{2DBB3DAF-4473-477E-898B-E3238D74FCDB}" destId="{C290E275-5F47-4960-A197-B77B79F93039}" srcOrd="0" destOrd="0" presId="urn:microsoft.com/office/officeart/2005/8/layout/rings+Icon"/>
    <dgm:cxn modelId="{85459308-B189-45AC-ABCB-41A784EECDA6}" srcId="{2DBB3DAF-4473-477E-898B-E3238D74FCDB}" destId="{F8FD2B5F-948D-48FC-AF23-EE3686EA13E1}" srcOrd="1" destOrd="0" parTransId="{51714448-4587-444E-9483-DAFFF1CD27B7}" sibTransId="{AB9645A4-AF68-4D76-AAAE-9B16F4D55481}"/>
    <dgm:cxn modelId="{3DF17719-F436-48C6-9D13-8F1240661D1C}" type="presParOf" srcId="{C290E275-5F47-4960-A197-B77B79F93039}" destId="{DAA18A82-6482-46A3-B5A9-957F8F2D16A0}" srcOrd="0" destOrd="0" presId="urn:microsoft.com/office/officeart/2005/8/layout/rings+Icon"/>
    <dgm:cxn modelId="{FBA1E713-F544-4EB3-B75F-F78C5BC7C02F}" type="presParOf" srcId="{C290E275-5F47-4960-A197-B77B79F93039}" destId="{52B8840B-CBB6-47DF-814D-5EB0603469C9}" srcOrd="1" destOrd="0" presId="urn:microsoft.com/office/officeart/2005/8/layout/rings+Icon"/>
    <dgm:cxn modelId="{20384AF2-858A-4041-9D5D-00B77DCC4E7D}" type="presParOf" srcId="{C290E275-5F47-4960-A197-B77B79F93039}" destId="{459BE741-73B1-47CB-8ED5-03E8F5D9B7AC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1215643-008F-4185-B68B-81589E7A8CE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6633920-D101-43F2-998A-3A10421ABBA4}">
      <dgm:prSet phldrT="[Texte]" custT="1"/>
      <dgm:spPr/>
      <dgm:t>
        <a:bodyPr/>
        <a:lstStyle/>
        <a:p>
          <a:r>
            <a:rPr lang="fr-FR" sz="1200" b="0" dirty="0" smtClean="0"/>
            <a:t>Situation de travail</a:t>
          </a:r>
          <a:endParaRPr lang="fr-FR" sz="1200" b="0" dirty="0"/>
        </a:p>
      </dgm:t>
    </dgm:pt>
    <dgm:pt modelId="{7CA9A952-6D66-4CCF-BA1F-3BB3BFE72922}" type="parTrans" cxnId="{40C66B7F-E4BC-44C0-B959-6F39A045A8CE}">
      <dgm:prSet/>
      <dgm:spPr/>
      <dgm:t>
        <a:bodyPr/>
        <a:lstStyle/>
        <a:p>
          <a:endParaRPr lang="fr-FR"/>
        </a:p>
      </dgm:t>
    </dgm:pt>
    <dgm:pt modelId="{11571391-2DBC-4CE5-8617-0F2641D280FA}" type="sibTrans" cxnId="{40C66B7F-E4BC-44C0-B959-6F39A045A8CE}">
      <dgm:prSet/>
      <dgm:spPr/>
      <dgm:t>
        <a:bodyPr/>
        <a:lstStyle/>
        <a:p>
          <a:endParaRPr lang="fr-FR"/>
        </a:p>
      </dgm:t>
    </dgm:pt>
    <dgm:pt modelId="{686BC70E-FB66-4C39-9A07-3EA8A8FABC4E}">
      <dgm:prSet phldrT="[Texte]" custT="1"/>
      <dgm:spPr/>
      <dgm:t>
        <a:bodyPr/>
        <a:lstStyle/>
        <a:p>
          <a:r>
            <a:rPr lang="fr-FR" sz="1200" b="1" dirty="0" smtClean="0"/>
            <a:t>Identification des </a:t>
          </a:r>
          <a:r>
            <a:rPr lang="fr-FR" sz="2000" b="1" dirty="0" smtClean="0"/>
            <a:t>dangers</a:t>
          </a:r>
          <a:endParaRPr lang="fr-FR" sz="1200" b="1" dirty="0"/>
        </a:p>
      </dgm:t>
    </dgm:pt>
    <dgm:pt modelId="{F03D4F30-E5D0-4332-B27E-14277B099BA2}" type="parTrans" cxnId="{87B4593D-ADBE-45BC-8301-F41CB58D4673}">
      <dgm:prSet/>
      <dgm:spPr/>
      <dgm:t>
        <a:bodyPr/>
        <a:lstStyle/>
        <a:p>
          <a:endParaRPr lang="fr-FR"/>
        </a:p>
      </dgm:t>
    </dgm:pt>
    <dgm:pt modelId="{3B0B56AD-0850-4CC7-9BC9-8B6CBCA6F2E5}" type="sibTrans" cxnId="{87B4593D-ADBE-45BC-8301-F41CB58D4673}">
      <dgm:prSet/>
      <dgm:spPr/>
      <dgm:t>
        <a:bodyPr/>
        <a:lstStyle/>
        <a:p>
          <a:endParaRPr lang="fr-FR"/>
        </a:p>
      </dgm:t>
    </dgm:pt>
    <dgm:pt modelId="{3AD4D338-3B53-4C6C-BDB8-677ED91513A2}">
      <dgm:prSet phldrT="[Texte]" custT="1"/>
      <dgm:spPr/>
      <dgm:t>
        <a:bodyPr/>
        <a:lstStyle/>
        <a:p>
          <a:r>
            <a:rPr lang="fr-FR" sz="1200" dirty="0" smtClean="0"/>
            <a:t>Analyse des risques</a:t>
          </a:r>
          <a:endParaRPr lang="fr-FR" sz="1200" dirty="0"/>
        </a:p>
      </dgm:t>
    </dgm:pt>
    <dgm:pt modelId="{A71D7CFB-B5B0-4FC3-A266-CAB0BAAC49C1}" type="parTrans" cxnId="{A0F7CE94-E6CE-43EE-A322-EAE88C7C8D9E}">
      <dgm:prSet/>
      <dgm:spPr/>
      <dgm:t>
        <a:bodyPr/>
        <a:lstStyle/>
        <a:p>
          <a:endParaRPr lang="fr-FR"/>
        </a:p>
      </dgm:t>
    </dgm:pt>
    <dgm:pt modelId="{2AA29FB1-48AF-4B85-9DF1-1230AF92D17D}" type="sibTrans" cxnId="{A0F7CE94-E6CE-43EE-A322-EAE88C7C8D9E}">
      <dgm:prSet/>
      <dgm:spPr/>
      <dgm:t>
        <a:bodyPr/>
        <a:lstStyle/>
        <a:p>
          <a:endParaRPr lang="fr-FR"/>
        </a:p>
      </dgm:t>
    </dgm:pt>
    <dgm:pt modelId="{45EF2330-BF06-48D8-A96C-C3E414054D74}">
      <dgm:prSet phldrT="[Texte]" custT="1"/>
      <dgm:spPr/>
      <dgm:t>
        <a:bodyPr/>
        <a:lstStyle/>
        <a:p>
          <a:r>
            <a:rPr lang="fr-FR" sz="1200" dirty="0" smtClean="0"/>
            <a:t>Evaluation des risques</a:t>
          </a:r>
          <a:endParaRPr lang="fr-FR" sz="1200" dirty="0"/>
        </a:p>
      </dgm:t>
    </dgm:pt>
    <dgm:pt modelId="{927AC343-1201-402B-940C-BA59ACC8E9E5}" type="parTrans" cxnId="{E9C0627A-E7F5-46FD-8F28-111755EA28FF}">
      <dgm:prSet/>
      <dgm:spPr/>
      <dgm:t>
        <a:bodyPr/>
        <a:lstStyle/>
        <a:p>
          <a:endParaRPr lang="fr-FR"/>
        </a:p>
      </dgm:t>
    </dgm:pt>
    <dgm:pt modelId="{069D2B9C-FAB5-4EA2-AEC1-27EAF58CAEFB}" type="sibTrans" cxnId="{E9C0627A-E7F5-46FD-8F28-111755EA28FF}">
      <dgm:prSet/>
      <dgm:spPr/>
      <dgm:t>
        <a:bodyPr/>
        <a:lstStyle/>
        <a:p>
          <a:endParaRPr lang="fr-FR"/>
        </a:p>
      </dgm:t>
    </dgm:pt>
    <dgm:pt modelId="{B5D0CFB6-2D1D-4AD7-831D-5C398B708BA5}">
      <dgm:prSet phldrT="[Texte]" custT="1"/>
      <dgm:spPr/>
      <dgm:t>
        <a:bodyPr/>
        <a:lstStyle/>
        <a:p>
          <a:r>
            <a:rPr lang="fr-FR" sz="1200" dirty="0" smtClean="0"/>
            <a:t>Prévention</a:t>
          </a:r>
          <a:endParaRPr lang="fr-FR" sz="1600" dirty="0"/>
        </a:p>
      </dgm:t>
    </dgm:pt>
    <dgm:pt modelId="{970D69C8-D712-49B6-82BE-69DA3B035E65}" type="parTrans" cxnId="{EA34A171-91AF-40DF-89EE-F3F06CC335A6}">
      <dgm:prSet/>
      <dgm:spPr/>
      <dgm:t>
        <a:bodyPr/>
        <a:lstStyle/>
        <a:p>
          <a:endParaRPr lang="fr-FR"/>
        </a:p>
      </dgm:t>
    </dgm:pt>
    <dgm:pt modelId="{EA541880-4DE7-476F-8636-228F4F1E1142}" type="sibTrans" cxnId="{EA34A171-91AF-40DF-89EE-F3F06CC335A6}">
      <dgm:prSet/>
      <dgm:spPr/>
      <dgm:t>
        <a:bodyPr/>
        <a:lstStyle/>
        <a:p>
          <a:endParaRPr lang="fr-FR"/>
        </a:p>
      </dgm:t>
    </dgm:pt>
    <dgm:pt modelId="{8003EB4B-90A4-410F-A56B-9AB5DF2E6881}" type="pres">
      <dgm:prSet presAssocID="{31215643-008F-4185-B68B-81589E7A8CED}" presName="Name0" presStyleCnt="0">
        <dgm:presLayoutVars>
          <dgm:dir/>
          <dgm:animLvl val="lvl"/>
          <dgm:resizeHandles val="exact"/>
        </dgm:presLayoutVars>
      </dgm:prSet>
      <dgm:spPr/>
    </dgm:pt>
    <dgm:pt modelId="{220F23E9-3D6A-455D-8C3F-29B0BCAA53BE}" type="pres">
      <dgm:prSet presAssocID="{D6633920-D101-43F2-998A-3A10421ABBA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2AFE22-8043-4A25-BC6D-050E0F940C2D}" type="pres">
      <dgm:prSet presAssocID="{11571391-2DBC-4CE5-8617-0F2641D280FA}" presName="parTxOnlySpace" presStyleCnt="0"/>
      <dgm:spPr/>
    </dgm:pt>
    <dgm:pt modelId="{CFC3499F-14C4-4B95-9C9E-B5294CE4B837}" type="pres">
      <dgm:prSet presAssocID="{686BC70E-FB66-4C39-9A07-3EA8A8FABC4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96A042-C3F9-4C72-9416-4252A6A4264E}" type="pres">
      <dgm:prSet presAssocID="{3B0B56AD-0850-4CC7-9BC9-8B6CBCA6F2E5}" presName="parTxOnlySpace" presStyleCnt="0"/>
      <dgm:spPr/>
    </dgm:pt>
    <dgm:pt modelId="{FD3FF723-DF6B-4902-A635-2F6774296A7C}" type="pres">
      <dgm:prSet presAssocID="{3AD4D338-3B53-4C6C-BDB8-677ED91513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D2128C-BF22-41DB-810F-897841185F75}" type="pres">
      <dgm:prSet presAssocID="{2AA29FB1-48AF-4B85-9DF1-1230AF92D17D}" presName="parTxOnlySpace" presStyleCnt="0"/>
      <dgm:spPr/>
    </dgm:pt>
    <dgm:pt modelId="{55D283BC-0BF1-424B-AED8-8EC76DC3022F}" type="pres">
      <dgm:prSet presAssocID="{45EF2330-BF06-48D8-A96C-C3E414054D7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513C56-E362-4BA9-844E-D53B345B58BF}" type="pres">
      <dgm:prSet presAssocID="{069D2B9C-FAB5-4EA2-AEC1-27EAF58CAEFB}" presName="parTxOnlySpace" presStyleCnt="0"/>
      <dgm:spPr/>
    </dgm:pt>
    <dgm:pt modelId="{3EC328E6-4776-4ACA-A915-F3368B7A2782}" type="pres">
      <dgm:prSet presAssocID="{B5D0CFB6-2D1D-4AD7-831D-5C398B708BA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1C64DE4-F6F0-4A37-A3DE-F83F08625347}" type="presOf" srcId="{31215643-008F-4185-B68B-81589E7A8CED}" destId="{8003EB4B-90A4-410F-A56B-9AB5DF2E6881}" srcOrd="0" destOrd="0" presId="urn:microsoft.com/office/officeart/2005/8/layout/chevron1"/>
    <dgm:cxn modelId="{A0F7CE94-E6CE-43EE-A322-EAE88C7C8D9E}" srcId="{31215643-008F-4185-B68B-81589E7A8CED}" destId="{3AD4D338-3B53-4C6C-BDB8-677ED91513A2}" srcOrd="2" destOrd="0" parTransId="{A71D7CFB-B5B0-4FC3-A266-CAB0BAAC49C1}" sibTransId="{2AA29FB1-48AF-4B85-9DF1-1230AF92D17D}"/>
    <dgm:cxn modelId="{EA34A171-91AF-40DF-89EE-F3F06CC335A6}" srcId="{31215643-008F-4185-B68B-81589E7A8CED}" destId="{B5D0CFB6-2D1D-4AD7-831D-5C398B708BA5}" srcOrd="4" destOrd="0" parTransId="{970D69C8-D712-49B6-82BE-69DA3B035E65}" sibTransId="{EA541880-4DE7-476F-8636-228F4F1E1142}"/>
    <dgm:cxn modelId="{40C66B7F-E4BC-44C0-B959-6F39A045A8CE}" srcId="{31215643-008F-4185-B68B-81589E7A8CED}" destId="{D6633920-D101-43F2-998A-3A10421ABBA4}" srcOrd="0" destOrd="0" parTransId="{7CA9A952-6D66-4CCF-BA1F-3BB3BFE72922}" sibTransId="{11571391-2DBC-4CE5-8617-0F2641D280FA}"/>
    <dgm:cxn modelId="{9A56BA27-946D-4399-8A28-952D7471B9E2}" type="presOf" srcId="{D6633920-D101-43F2-998A-3A10421ABBA4}" destId="{220F23E9-3D6A-455D-8C3F-29B0BCAA53BE}" srcOrd="0" destOrd="0" presId="urn:microsoft.com/office/officeart/2005/8/layout/chevron1"/>
    <dgm:cxn modelId="{2CAE9E55-EE90-452B-BC79-75193C424C8A}" type="presOf" srcId="{45EF2330-BF06-48D8-A96C-C3E414054D74}" destId="{55D283BC-0BF1-424B-AED8-8EC76DC3022F}" srcOrd="0" destOrd="0" presId="urn:microsoft.com/office/officeart/2005/8/layout/chevron1"/>
    <dgm:cxn modelId="{2A1BBE79-5A39-4C20-AB69-4862D5BA03B2}" type="presOf" srcId="{B5D0CFB6-2D1D-4AD7-831D-5C398B708BA5}" destId="{3EC328E6-4776-4ACA-A915-F3368B7A2782}" srcOrd="0" destOrd="0" presId="urn:microsoft.com/office/officeart/2005/8/layout/chevron1"/>
    <dgm:cxn modelId="{843DBBB8-FFCF-4E47-8832-E11C5744DB30}" type="presOf" srcId="{686BC70E-FB66-4C39-9A07-3EA8A8FABC4E}" destId="{CFC3499F-14C4-4B95-9C9E-B5294CE4B837}" srcOrd="0" destOrd="0" presId="urn:microsoft.com/office/officeart/2005/8/layout/chevron1"/>
    <dgm:cxn modelId="{E9C0627A-E7F5-46FD-8F28-111755EA28FF}" srcId="{31215643-008F-4185-B68B-81589E7A8CED}" destId="{45EF2330-BF06-48D8-A96C-C3E414054D74}" srcOrd="3" destOrd="0" parTransId="{927AC343-1201-402B-940C-BA59ACC8E9E5}" sibTransId="{069D2B9C-FAB5-4EA2-AEC1-27EAF58CAEFB}"/>
    <dgm:cxn modelId="{8CCCEFD7-5A25-410C-8A14-4FC2F0F45263}" type="presOf" srcId="{3AD4D338-3B53-4C6C-BDB8-677ED91513A2}" destId="{FD3FF723-DF6B-4902-A635-2F6774296A7C}" srcOrd="0" destOrd="0" presId="urn:microsoft.com/office/officeart/2005/8/layout/chevron1"/>
    <dgm:cxn modelId="{87B4593D-ADBE-45BC-8301-F41CB58D4673}" srcId="{31215643-008F-4185-B68B-81589E7A8CED}" destId="{686BC70E-FB66-4C39-9A07-3EA8A8FABC4E}" srcOrd="1" destOrd="0" parTransId="{F03D4F30-E5D0-4332-B27E-14277B099BA2}" sibTransId="{3B0B56AD-0850-4CC7-9BC9-8B6CBCA6F2E5}"/>
    <dgm:cxn modelId="{DD9A9AFD-EC3C-43DF-A4C4-8C9CD81ACAF7}" type="presParOf" srcId="{8003EB4B-90A4-410F-A56B-9AB5DF2E6881}" destId="{220F23E9-3D6A-455D-8C3F-29B0BCAA53BE}" srcOrd="0" destOrd="0" presId="urn:microsoft.com/office/officeart/2005/8/layout/chevron1"/>
    <dgm:cxn modelId="{152392E8-6D58-43D3-9B7F-0B6A3E3DF00C}" type="presParOf" srcId="{8003EB4B-90A4-410F-A56B-9AB5DF2E6881}" destId="{972AFE22-8043-4A25-BC6D-050E0F940C2D}" srcOrd="1" destOrd="0" presId="urn:microsoft.com/office/officeart/2005/8/layout/chevron1"/>
    <dgm:cxn modelId="{BAF7D25D-0B47-4EAE-84FE-68AFB8B8C724}" type="presParOf" srcId="{8003EB4B-90A4-410F-A56B-9AB5DF2E6881}" destId="{CFC3499F-14C4-4B95-9C9E-B5294CE4B837}" srcOrd="2" destOrd="0" presId="urn:microsoft.com/office/officeart/2005/8/layout/chevron1"/>
    <dgm:cxn modelId="{42F53F39-F344-4EB6-9995-CCB7755389DC}" type="presParOf" srcId="{8003EB4B-90A4-410F-A56B-9AB5DF2E6881}" destId="{F196A042-C3F9-4C72-9416-4252A6A4264E}" srcOrd="3" destOrd="0" presId="urn:microsoft.com/office/officeart/2005/8/layout/chevron1"/>
    <dgm:cxn modelId="{8515C0A9-4329-486E-8314-C08FCB4AF58B}" type="presParOf" srcId="{8003EB4B-90A4-410F-A56B-9AB5DF2E6881}" destId="{FD3FF723-DF6B-4902-A635-2F6774296A7C}" srcOrd="4" destOrd="0" presId="urn:microsoft.com/office/officeart/2005/8/layout/chevron1"/>
    <dgm:cxn modelId="{28400B88-169A-404F-9EF6-AAF431C00A33}" type="presParOf" srcId="{8003EB4B-90A4-410F-A56B-9AB5DF2E6881}" destId="{E6D2128C-BF22-41DB-810F-897841185F75}" srcOrd="5" destOrd="0" presId="urn:microsoft.com/office/officeart/2005/8/layout/chevron1"/>
    <dgm:cxn modelId="{9A9246B4-1CE5-4FC1-B80C-101A33B229EB}" type="presParOf" srcId="{8003EB4B-90A4-410F-A56B-9AB5DF2E6881}" destId="{55D283BC-0BF1-424B-AED8-8EC76DC3022F}" srcOrd="6" destOrd="0" presId="urn:microsoft.com/office/officeart/2005/8/layout/chevron1"/>
    <dgm:cxn modelId="{E4AB05A5-4F2B-4848-925A-BB53F4096C55}" type="presParOf" srcId="{8003EB4B-90A4-410F-A56B-9AB5DF2E6881}" destId="{48513C56-E362-4BA9-844E-D53B345B58BF}" srcOrd="7" destOrd="0" presId="urn:microsoft.com/office/officeart/2005/8/layout/chevron1"/>
    <dgm:cxn modelId="{191A786A-2F31-4586-9891-A2C8A09080F2}" type="presParOf" srcId="{8003EB4B-90A4-410F-A56B-9AB5DF2E6881}" destId="{3EC328E6-4776-4ACA-A915-F3368B7A278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DBB3DAF-4473-477E-898B-E3238D74FCDB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1" csCatId="colorful" phldr="1"/>
      <dgm:spPr/>
    </dgm:pt>
    <dgm:pt modelId="{87D97933-6B78-47CC-A8E8-4E082CBD923D}">
      <dgm:prSet phldrT="[Texte]"/>
      <dgm:spPr/>
      <dgm:t>
        <a:bodyPr/>
        <a:lstStyle/>
        <a:p>
          <a:r>
            <a:rPr lang="fr-FR" b="0" dirty="0" smtClean="0">
              <a:solidFill>
                <a:schemeClr val="bg1"/>
              </a:solidFill>
            </a:rPr>
            <a:t>Dangers chimiques</a:t>
          </a:r>
          <a:endParaRPr lang="fr-FR" b="0" dirty="0">
            <a:solidFill>
              <a:schemeClr val="bg1"/>
            </a:solidFill>
          </a:endParaRPr>
        </a:p>
      </dgm:t>
    </dgm:pt>
    <dgm:pt modelId="{229817FA-21B1-4321-815F-6C480DF842E8}" type="parTrans" cxnId="{F95C42A6-227D-4A42-8D43-8482A4D77E00}">
      <dgm:prSet/>
      <dgm:spPr/>
      <dgm:t>
        <a:bodyPr/>
        <a:lstStyle/>
        <a:p>
          <a:endParaRPr lang="fr-FR"/>
        </a:p>
      </dgm:t>
    </dgm:pt>
    <dgm:pt modelId="{51064A17-5967-4B50-8470-B7A831AEA0F0}" type="sibTrans" cxnId="{F95C42A6-227D-4A42-8D43-8482A4D77E00}">
      <dgm:prSet/>
      <dgm:spPr/>
      <dgm:t>
        <a:bodyPr/>
        <a:lstStyle/>
        <a:p>
          <a:endParaRPr lang="fr-FR"/>
        </a:p>
      </dgm:t>
    </dgm:pt>
    <dgm:pt modelId="{F8FD2B5F-948D-48FC-AF23-EE3686EA13E1}">
      <dgm:prSet phldrT="[Texte]"/>
      <dgm:spPr/>
      <dgm:t>
        <a:bodyPr/>
        <a:lstStyle/>
        <a:p>
          <a:r>
            <a:rPr lang="fr-FR" b="0" dirty="0" smtClean="0">
              <a:solidFill>
                <a:schemeClr val="bg1"/>
              </a:solidFill>
            </a:rPr>
            <a:t>Dangers physiques</a:t>
          </a:r>
          <a:endParaRPr lang="fr-FR" b="0" dirty="0">
            <a:solidFill>
              <a:schemeClr val="bg1"/>
            </a:solidFill>
          </a:endParaRPr>
        </a:p>
      </dgm:t>
    </dgm:pt>
    <dgm:pt modelId="{51714448-4587-444E-9483-DAFFF1CD27B7}" type="parTrans" cxnId="{85459308-B189-45AC-ABCB-41A784EECDA6}">
      <dgm:prSet/>
      <dgm:spPr/>
      <dgm:t>
        <a:bodyPr/>
        <a:lstStyle/>
        <a:p>
          <a:endParaRPr lang="fr-FR"/>
        </a:p>
      </dgm:t>
    </dgm:pt>
    <dgm:pt modelId="{AB9645A4-AF68-4D76-AAAE-9B16F4D55481}" type="sibTrans" cxnId="{85459308-B189-45AC-ABCB-41A784EECDA6}">
      <dgm:prSet/>
      <dgm:spPr/>
      <dgm:t>
        <a:bodyPr/>
        <a:lstStyle/>
        <a:p>
          <a:endParaRPr lang="fr-FR"/>
        </a:p>
      </dgm:t>
    </dgm:pt>
    <dgm:pt modelId="{B29B50F6-E3B8-452B-81C2-A3CBD56E769B}">
      <dgm:prSet phldrT="[Texte]" custT="1"/>
      <dgm:spPr/>
      <dgm:t>
        <a:bodyPr/>
        <a:lstStyle/>
        <a:p>
          <a:r>
            <a:rPr lang="fr-FR" sz="1600" b="1" dirty="0" smtClean="0"/>
            <a:t>Dangers biologiques</a:t>
          </a:r>
          <a:endParaRPr lang="fr-FR" sz="1600" b="1" dirty="0"/>
        </a:p>
      </dgm:t>
    </dgm:pt>
    <dgm:pt modelId="{0F2D0947-7D0B-4A6B-9637-05A20C357C75}" type="parTrans" cxnId="{4245CB36-83AE-4553-B6E0-08494B860FFE}">
      <dgm:prSet/>
      <dgm:spPr/>
      <dgm:t>
        <a:bodyPr/>
        <a:lstStyle/>
        <a:p>
          <a:endParaRPr lang="fr-FR"/>
        </a:p>
      </dgm:t>
    </dgm:pt>
    <dgm:pt modelId="{2C55E562-3BCD-4DBE-A50B-3DCCE734C65E}" type="sibTrans" cxnId="{4245CB36-83AE-4553-B6E0-08494B860FFE}">
      <dgm:prSet/>
      <dgm:spPr/>
      <dgm:t>
        <a:bodyPr/>
        <a:lstStyle/>
        <a:p>
          <a:endParaRPr lang="fr-FR"/>
        </a:p>
      </dgm:t>
    </dgm:pt>
    <dgm:pt modelId="{C290E275-5F47-4960-A197-B77B79F93039}" type="pres">
      <dgm:prSet presAssocID="{2DBB3DAF-4473-477E-898B-E3238D74FCDB}" presName="Name0" presStyleCnt="0">
        <dgm:presLayoutVars>
          <dgm:chMax val="7"/>
          <dgm:dir/>
          <dgm:resizeHandles val="exact"/>
        </dgm:presLayoutVars>
      </dgm:prSet>
      <dgm:spPr/>
    </dgm:pt>
    <dgm:pt modelId="{DAA18A82-6482-46A3-B5A9-957F8F2D16A0}" type="pres">
      <dgm:prSet presAssocID="{2DBB3DAF-4473-477E-898B-E3238D74FCDB}" presName="ellipse1" presStyleLbl="vennNode1" presStyleIdx="0" presStyleCnt="3" custScaleX="46525" custScaleY="45339" custLinFactNeighborX="37351" custLinFactNeighborY="115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B8840B-CBB6-47DF-814D-5EB0603469C9}" type="pres">
      <dgm:prSet presAssocID="{2DBB3DAF-4473-477E-898B-E3238D74FCDB}" presName="ellipse2" presStyleLbl="vennNode1" presStyleIdx="1" presStyleCnt="3" custScaleX="56295" custScaleY="57290" custLinFactNeighborX="7672" custLinFactNeighborY="-97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9BE741-73B1-47CB-8ED5-03E8F5D9B7AC}" type="pres">
      <dgm:prSet presAssocID="{2DBB3DAF-4473-477E-898B-E3238D74FCDB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A64C271-39C7-46BC-AAB0-1FF71BB30B79}" type="presOf" srcId="{B29B50F6-E3B8-452B-81C2-A3CBD56E769B}" destId="{459BE741-73B1-47CB-8ED5-03E8F5D9B7AC}" srcOrd="0" destOrd="0" presId="urn:microsoft.com/office/officeart/2005/8/layout/rings+Icon"/>
    <dgm:cxn modelId="{2DB13663-FF5E-4B1B-BA15-19A2D80BA1E5}" type="presOf" srcId="{2DBB3DAF-4473-477E-898B-E3238D74FCDB}" destId="{C290E275-5F47-4960-A197-B77B79F93039}" srcOrd="0" destOrd="0" presId="urn:microsoft.com/office/officeart/2005/8/layout/rings+Icon"/>
    <dgm:cxn modelId="{F95C42A6-227D-4A42-8D43-8482A4D77E00}" srcId="{2DBB3DAF-4473-477E-898B-E3238D74FCDB}" destId="{87D97933-6B78-47CC-A8E8-4E082CBD923D}" srcOrd="0" destOrd="0" parTransId="{229817FA-21B1-4321-815F-6C480DF842E8}" sibTransId="{51064A17-5967-4B50-8470-B7A831AEA0F0}"/>
    <dgm:cxn modelId="{ADBDCC7E-BC2B-496C-BD7E-7FA99FF47066}" type="presOf" srcId="{F8FD2B5F-948D-48FC-AF23-EE3686EA13E1}" destId="{52B8840B-CBB6-47DF-814D-5EB0603469C9}" srcOrd="0" destOrd="0" presId="urn:microsoft.com/office/officeart/2005/8/layout/rings+Icon"/>
    <dgm:cxn modelId="{354F47EB-8CBC-48FC-9D2A-03EAAF2DAE03}" type="presOf" srcId="{87D97933-6B78-47CC-A8E8-4E082CBD923D}" destId="{DAA18A82-6482-46A3-B5A9-957F8F2D16A0}" srcOrd="0" destOrd="0" presId="urn:microsoft.com/office/officeart/2005/8/layout/rings+Icon"/>
    <dgm:cxn modelId="{85459308-B189-45AC-ABCB-41A784EECDA6}" srcId="{2DBB3DAF-4473-477E-898B-E3238D74FCDB}" destId="{F8FD2B5F-948D-48FC-AF23-EE3686EA13E1}" srcOrd="1" destOrd="0" parTransId="{51714448-4587-444E-9483-DAFFF1CD27B7}" sibTransId="{AB9645A4-AF68-4D76-AAAE-9B16F4D55481}"/>
    <dgm:cxn modelId="{4245CB36-83AE-4553-B6E0-08494B860FFE}" srcId="{2DBB3DAF-4473-477E-898B-E3238D74FCDB}" destId="{B29B50F6-E3B8-452B-81C2-A3CBD56E769B}" srcOrd="2" destOrd="0" parTransId="{0F2D0947-7D0B-4A6B-9637-05A20C357C75}" sibTransId="{2C55E562-3BCD-4DBE-A50B-3DCCE734C65E}"/>
    <dgm:cxn modelId="{7483B090-B9D2-4543-80C3-EE8A6975F801}" type="presParOf" srcId="{C290E275-5F47-4960-A197-B77B79F93039}" destId="{DAA18A82-6482-46A3-B5A9-957F8F2D16A0}" srcOrd="0" destOrd="0" presId="urn:microsoft.com/office/officeart/2005/8/layout/rings+Icon"/>
    <dgm:cxn modelId="{9548EEEB-275F-4BE0-BB8A-5B9C80A2A505}" type="presParOf" srcId="{C290E275-5F47-4960-A197-B77B79F93039}" destId="{52B8840B-CBB6-47DF-814D-5EB0603469C9}" srcOrd="1" destOrd="0" presId="urn:microsoft.com/office/officeart/2005/8/layout/rings+Icon"/>
    <dgm:cxn modelId="{C21945A0-8C96-4EE2-A5C1-692A787BCCDB}" type="presParOf" srcId="{C290E275-5F47-4960-A197-B77B79F93039}" destId="{459BE741-73B1-47CB-8ED5-03E8F5D9B7AC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1215643-008F-4185-B68B-81589E7A8CE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6633920-D101-43F2-998A-3A10421ABBA4}">
      <dgm:prSet phldrT="[Texte]" custT="1"/>
      <dgm:spPr/>
      <dgm:t>
        <a:bodyPr/>
        <a:lstStyle/>
        <a:p>
          <a:r>
            <a:rPr lang="fr-FR" sz="1200" b="0" dirty="0" smtClean="0"/>
            <a:t>Situation de travail</a:t>
          </a:r>
          <a:endParaRPr lang="fr-FR" sz="1200" b="0" dirty="0"/>
        </a:p>
      </dgm:t>
    </dgm:pt>
    <dgm:pt modelId="{7CA9A952-6D66-4CCF-BA1F-3BB3BFE72922}" type="parTrans" cxnId="{40C66B7F-E4BC-44C0-B959-6F39A045A8CE}">
      <dgm:prSet/>
      <dgm:spPr/>
      <dgm:t>
        <a:bodyPr/>
        <a:lstStyle/>
        <a:p>
          <a:endParaRPr lang="fr-FR"/>
        </a:p>
      </dgm:t>
    </dgm:pt>
    <dgm:pt modelId="{11571391-2DBC-4CE5-8617-0F2641D280FA}" type="sibTrans" cxnId="{40C66B7F-E4BC-44C0-B959-6F39A045A8CE}">
      <dgm:prSet/>
      <dgm:spPr/>
      <dgm:t>
        <a:bodyPr/>
        <a:lstStyle/>
        <a:p>
          <a:endParaRPr lang="fr-FR"/>
        </a:p>
      </dgm:t>
    </dgm:pt>
    <dgm:pt modelId="{686BC70E-FB66-4C39-9A07-3EA8A8FABC4E}">
      <dgm:prSet phldrT="[Texte]" custT="1"/>
      <dgm:spPr/>
      <dgm:t>
        <a:bodyPr/>
        <a:lstStyle/>
        <a:p>
          <a:r>
            <a:rPr lang="fr-FR" sz="1200" b="1" dirty="0" smtClean="0"/>
            <a:t>Identification des </a:t>
          </a:r>
          <a:r>
            <a:rPr lang="fr-FR" sz="2000" b="1" dirty="0" smtClean="0"/>
            <a:t>dangers</a:t>
          </a:r>
          <a:endParaRPr lang="fr-FR" sz="1200" b="1" dirty="0"/>
        </a:p>
      </dgm:t>
    </dgm:pt>
    <dgm:pt modelId="{F03D4F30-E5D0-4332-B27E-14277B099BA2}" type="parTrans" cxnId="{87B4593D-ADBE-45BC-8301-F41CB58D4673}">
      <dgm:prSet/>
      <dgm:spPr/>
      <dgm:t>
        <a:bodyPr/>
        <a:lstStyle/>
        <a:p>
          <a:endParaRPr lang="fr-FR"/>
        </a:p>
      </dgm:t>
    </dgm:pt>
    <dgm:pt modelId="{3B0B56AD-0850-4CC7-9BC9-8B6CBCA6F2E5}" type="sibTrans" cxnId="{87B4593D-ADBE-45BC-8301-F41CB58D4673}">
      <dgm:prSet/>
      <dgm:spPr/>
      <dgm:t>
        <a:bodyPr/>
        <a:lstStyle/>
        <a:p>
          <a:endParaRPr lang="fr-FR"/>
        </a:p>
      </dgm:t>
    </dgm:pt>
    <dgm:pt modelId="{3AD4D338-3B53-4C6C-BDB8-677ED91513A2}">
      <dgm:prSet phldrT="[Texte]" custT="1"/>
      <dgm:spPr/>
      <dgm:t>
        <a:bodyPr/>
        <a:lstStyle/>
        <a:p>
          <a:r>
            <a:rPr lang="fr-FR" sz="1200" dirty="0" smtClean="0"/>
            <a:t>Analyse des risques</a:t>
          </a:r>
          <a:endParaRPr lang="fr-FR" sz="1200" dirty="0"/>
        </a:p>
      </dgm:t>
    </dgm:pt>
    <dgm:pt modelId="{A71D7CFB-B5B0-4FC3-A266-CAB0BAAC49C1}" type="parTrans" cxnId="{A0F7CE94-E6CE-43EE-A322-EAE88C7C8D9E}">
      <dgm:prSet/>
      <dgm:spPr/>
      <dgm:t>
        <a:bodyPr/>
        <a:lstStyle/>
        <a:p>
          <a:endParaRPr lang="fr-FR"/>
        </a:p>
      </dgm:t>
    </dgm:pt>
    <dgm:pt modelId="{2AA29FB1-48AF-4B85-9DF1-1230AF92D17D}" type="sibTrans" cxnId="{A0F7CE94-E6CE-43EE-A322-EAE88C7C8D9E}">
      <dgm:prSet/>
      <dgm:spPr/>
      <dgm:t>
        <a:bodyPr/>
        <a:lstStyle/>
        <a:p>
          <a:endParaRPr lang="fr-FR"/>
        </a:p>
      </dgm:t>
    </dgm:pt>
    <dgm:pt modelId="{45EF2330-BF06-48D8-A96C-C3E414054D74}">
      <dgm:prSet phldrT="[Texte]" custT="1"/>
      <dgm:spPr/>
      <dgm:t>
        <a:bodyPr/>
        <a:lstStyle/>
        <a:p>
          <a:r>
            <a:rPr lang="fr-FR" sz="1200" dirty="0" smtClean="0"/>
            <a:t>Evaluation des risques</a:t>
          </a:r>
          <a:endParaRPr lang="fr-FR" sz="1200" dirty="0"/>
        </a:p>
      </dgm:t>
    </dgm:pt>
    <dgm:pt modelId="{927AC343-1201-402B-940C-BA59ACC8E9E5}" type="parTrans" cxnId="{E9C0627A-E7F5-46FD-8F28-111755EA28FF}">
      <dgm:prSet/>
      <dgm:spPr/>
      <dgm:t>
        <a:bodyPr/>
        <a:lstStyle/>
        <a:p>
          <a:endParaRPr lang="fr-FR"/>
        </a:p>
      </dgm:t>
    </dgm:pt>
    <dgm:pt modelId="{069D2B9C-FAB5-4EA2-AEC1-27EAF58CAEFB}" type="sibTrans" cxnId="{E9C0627A-E7F5-46FD-8F28-111755EA28FF}">
      <dgm:prSet/>
      <dgm:spPr/>
      <dgm:t>
        <a:bodyPr/>
        <a:lstStyle/>
        <a:p>
          <a:endParaRPr lang="fr-FR"/>
        </a:p>
      </dgm:t>
    </dgm:pt>
    <dgm:pt modelId="{B5D0CFB6-2D1D-4AD7-831D-5C398B708BA5}">
      <dgm:prSet phldrT="[Texte]" custT="1"/>
      <dgm:spPr/>
      <dgm:t>
        <a:bodyPr/>
        <a:lstStyle/>
        <a:p>
          <a:r>
            <a:rPr lang="fr-FR" sz="1200" dirty="0" smtClean="0"/>
            <a:t>Prévention</a:t>
          </a:r>
          <a:endParaRPr lang="fr-FR" sz="1600" dirty="0"/>
        </a:p>
      </dgm:t>
    </dgm:pt>
    <dgm:pt modelId="{970D69C8-D712-49B6-82BE-69DA3B035E65}" type="parTrans" cxnId="{EA34A171-91AF-40DF-89EE-F3F06CC335A6}">
      <dgm:prSet/>
      <dgm:spPr/>
      <dgm:t>
        <a:bodyPr/>
        <a:lstStyle/>
        <a:p>
          <a:endParaRPr lang="fr-FR"/>
        </a:p>
      </dgm:t>
    </dgm:pt>
    <dgm:pt modelId="{EA541880-4DE7-476F-8636-228F4F1E1142}" type="sibTrans" cxnId="{EA34A171-91AF-40DF-89EE-F3F06CC335A6}">
      <dgm:prSet/>
      <dgm:spPr/>
      <dgm:t>
        <a:bodyPr/>
        <a:lstStyle/>
        <a:p>
          <a:endParaRPr lang="fr-FR"/>
        </a:p>
      </dgm:t>
    </dgm:pt>
    <dgm:pt modelId="{8003EB4B-90A4-410F-A56B-9AB5DF2E6881}" type="pres">
      <dgm:prSet presAssocID="{31215643-008F-4185-B68B-81589E7A8CED}" presName="Name0" presStyleCnt="0">
        <dgm:presLayoutVars>
          <dgm:dir/>
          <dgm:animLvl val="lvl"/>
          <dgm:resizeHandles val="exact"/>
        </dgm:presLayoutVars>
      </dgm:prSet>
      <dgm:spPr/>
    </dgm:pt>
    <dgm:pt modelId="{220F23E9-3D6A-455D-8C3F-29B0BCAA53BE}" type="pres">
      <dgm:prSet presAssocID="{D6633920-D101-43F2-998A-3A10421ABBA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2AFE22-8043-4A25-BC6D-050E0F940C2D}" type="pres">
      <dgm:prSet presAssocID="{11571391-2DBC-4CE5-8617-0F2641D280FA}" presName="parTxOnlySpace" presStyleCnt="0"/>
      <dgm:spPr/>
    </dgm:pt>
    <dgm:pt modelId="{CFC3499F-14C4-4B95-9C9E-B5294CE4B837}" type="pres">
      <dgm:prSet presAssocID="{686BC70E-FB66-4C39-9A07-3EA8A8FABC4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96A042-C3F9-4C72-9416-4252A6A4264E}" type="pres">
      <dgm:prSet presAssocID="{3B0B56AD-0850-4CC7-9BC9-8B6CBCA6F2E5}" presName="parTxOnlySpace" presStyleCnt="0"/>
      <dgm:spPr/>
    </dgm:pt>
    <dgm:pt modelId="{FD3FF723-DF6B-4902-A635-2F6774296A7C}" type="pres">
      <dgm:prSet presAssocID="{3AD4D338-3B53-4C6C-BDB8-677ED91513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D2128C-BF22-41DB-810F-897841185F75}" type="pres">
      <dgm:prSet presAssocID="{2AA29FB1-48AF-4B85-9DF1-1230AF92D17D}" presName="parTxOnlySpace" presStyleCnt="0"/>
      <dgm:spPr/>
    </dgm:pt>
    <dgm:pt modelId="{55D283BC-0BF1-424B-AED8-8EC76DC3022F}" type="pres">
      <dgm:prSet presAssocID="{45EF2330-BF06-48D8-A96C-C3E414054D7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513C56-E362-4BA9-844E-D53B345B58BF}" type="pres">
      <dgm:prSet presAssocID="{069D2B9C-FAB5-4EA2-AEC1-27EAF58CAEFB}" presName="parTxOnlySpace" presStyleCnt="0"/>
      <dgm:spPr/>
    </dgm:pt>
    <dgm:pt modelId="{3EC328E6-4776-4ACA-A915-F3368B7A2782}" type="pres">
      <dgm:prSet presAssocID="{B5D0CFB6-2D1D-4AD7-831D-5C398B708BA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F7CE94-E6CE-43EE-A322-EAE88C7C8D9E}" srcId="{31215643-008F-4185-B68B-81589E7A8CED}" destId="{3AD4D338-3B53-4C6C-BDB8-677ED91513A2}" srcOrd="2" destOrd="0" parTransId="{A71D7CFB-B5B0-4FC3-A266-CAB0BAAC49C1}" sibTransId="{2AA29FB1-48AF-4B85-9DF1-1230AF92D17D}"/>
    <dgm:cxn modelId="{77B7CF80-E4C7-4FB5-8CAF-6CCED4ABE56E}" type="presOf" srcId="{31215643-008F-4185-B68B-81589E7A8CED}" destId="{8003EB4B-90A4-410F-A56B-9AB5DF2E6881}" srcOrd="0" destOrd="0" presId="urn:microsoft.com/office/officeart/2005/8/layout/chevron1"/>
    <dgm:cxn modelId="{6E1A9563-2679-4A31-82F3-3BC1B4BB5724}" type="presOf" srcId="{686BC70E-FB66-4C39-9A07-3EA8A8FABC4E}" destId="{CFC3499F-14C4-4B95-9C9E-B5294CE4B837}" srcOrd="0" destOrd="0" presId="urn:microsoft.com/office/officeart/2005/8/layout/chevron1"/>
    <dgm:cxn modelId="{EA34A171-91AF-40DF-89EE-F3F06CC335A6}" srcId="{31215643-008F-4185-B68B-81589E7A8CED}" destId="{B5D0CFB6-2D1D-4AD7-831D-5C398B708BA5}" srcOrd="4" destOrd="0" parTransId="{970D69C8-D712-49B6-82BE-69DA3B035E65}" sibTransId="{EA541880-4DE7-476F-8636-228F4F1E1142}"/>
    <dgm:cxn modelId="{3F6E251D-167E-4140-A20F-23DD598EB52A}" type="presOf" srcId="{B5D0CFB6-2D1D-4AD7-831D-5C398B708BA5}" destId="{3EC328E6-4776-4ACA-A915-F3368B7A2782}" srcOrd="0" destOrd="0" presId="urn:microsoft.com/office/officeart/2005/8/layout/chevron1"/>
    <dgm:cxn modelId="{40C66B7F-E4BC-44C0-B959-6F39A045A8CE}" srcId="{31215643-008F-4185-B68B-81589E7A8CED}" destId="{D6633920-D101-43F2-998A-3A10421ABBA4}" srcOrd="0" destOrd="0" parTransId="{7CA9A952-6D66-4CCF-BA1F-3BB3BFE72922}" sibTransId="{11571391-2DBC-4CE5-8617-0F2641D280FA}"/>
    <dgm:cxn modelId="{CD137089-F954-44E2-B471-FA10EB44AF64}" type="presOf" srcId="{D6633920-D101-43F2-998A-3A10421ABBA4}" destId="{220F23E9-3D6A-455D-8C3F-29B0BCAA53BE}" srcOrd="0" destOrd="0" presId="urn:microsoft.com/office/officeart/2005/8/layout/chevron1"/>
    <dgm:cxn modelId="{F4130DAB-86CE-46E6-BDA2-5EF6F542CB94}" type="presOf" srcId="{45EF2330-BF06-48D8-A96C-C3E414054D74}" destId="{55D283BC-0BF1-424B-AED8-8EC76DC3022F}" srcOrd="0" destOrd="0" presId="urn:microsoft.com/office/officeart/2005/8/layout/chevron1"/>
    <dgm:cxn modelId="{E9C0627A-E7F5-46FD-8F28-111755EA28FF}" srcId="{31215643-008F-4185-B68B-81589E7A8CED}" destId="{45EF2330-BF06-48D8-A96C-C3E414054D74}" srcOrd="3" destOrd="0" parTransId="{927AC343-1201-402B-940C-BA59ACC8E9E5}" sibTransId="{069D2B9C-FAB5-4EA2-AEC1-27EAF58CAEFB}"/>
    <dgm:cxn modelId="{6B0C93EB-DD46-47E2-B45C-E4A3947256BC}" type="presOf" srcId="{3AD4D338-3B53-4C6C-BDB8-677ED91513A2}" destId="{FD3FF723-DF6B-4902-A635-2F6774296A7C}" srcOrd="0" destOrd="0" presId="urn:microsoft.com/office/officeart/2005/8/layout/chevron1"/>
    <dgm:cxn modelId="{87B4593D-ADBE-45BC-8301-F41CB58D4673}" srcId="{31215643-008F-4185-B68B-81589E7A8CED}" destId="{686BC70E-FB66-4C39-9A07-3EA8A8FABC4E}" srcOrd="1" destOrd="0" parTransId="{F03D4F30-E5D0-4332-B27E-14277B099BA2}" sibTransId="{3B0B56AD-0850-4CC7-9BC9-8B6CBCA6F2E5}"/>
    <dgm:cxn modelId="{B8F73EAE-F32D-4348-9BDC-C44F239B769B}" type="presParOf" srcId="{8003EB4B-90A4-410F-A56B-9AB5DF2E6881}" destId="{220F23E9-3D6A-455D-8C3F-29B0BCAA53BE}" srcOrd="0" destOrd="0" presId="urn:microsoft.com/office/officeart/2005/8/layout/chevron1"/>
    <dgm:cxn modelId="{98931251-9D63-4950-B4ED-C09AD9069A7C}" type="presParOf" srcId="{8003EB4B-90A4-410F-A56B-9AB5DF2E6881}" destId="{972AFE22-8043-4A25-BC6D-050E0F940C2D}" srcOrd="1" destOrd="0" presId="urn:microsoft.com/office/officeart/2005/8/layout/chevron1"/>
    <dgm:cxn modelId="{92C59013-0C40-4D1C-A6AD-ABA4357908B0}" type="presParOf" srcId="{8003EB4B-90A4-410F-A56B-9AB5DF2E6881}" destId="{CFC3499F-14C4-4B95-9C9E-B5294CE4B837}" srcOrd="2" destOrd="0" presId="urn:microsoft.com/office/officeart/2005/8/layout/chevron1"/>
    <dgm:cxn modelId="{04B0AC3B-B7D5-4935-B58D-DF5A14A2A97C}" type="presParOf" srcId="{8003EB4B-90A4-410F-A56B-9AB5DF2E6881}" destId="{F196A042-C3F9-4C72-9416-4252A6A4264E}" srcOrd="3" destOrd="0" presId="urn:microsoft.com/office/officeart/2005/8/layout/chevron1"/>
    <dgm:cxn modelId="{BBE55FEB-83B8-416D-9F0E-FE68CB1B4FF6}" type="presParOf" srcId="{8003EB4B-90A4-410F-A56B-9AB5DF2E6881}" destId="{FD3FF723-DF6B-4902-A635-2F6774296A7C}" srcOrd="4" destOrd="0" presId="urn:microsoft.com/office/officeart/2005/8/layout/chevron1"/>
    <dgm:cxn modelId="{54AF6244-97D3-4679-B167-62C8FE37A3A6}" type="presParOf" srcId="{8003EB4B-90A4-410F-A56B-9AB5DF2E6881}" destId="{E6D2128C-BF22-41DB-810F-897841185F75}" srcOrd="5" destOrd="0" presId="urn:microsoft.com/office/officeart/2005/8/layout/chevron1"/>
    <dgm:cxn modelId="{576B177E-320B-4CBF-AAAE-E49844F68BFE}" type="presParOf" srcId="{8003EB4B-90A4-410F-A56B-9AB5DF2E6881}" destId="{55D283BC-0BF1-424B-AED8-8EC76DC3022F}" srcOrd="6" destOrd="0" presId="urn:microsoft.com/office/officeart/2005/8/layout/chevron1"/>
    <dgm:cxn modelId="{97DB3272-2B25-4AD3-9658-47AE86FD6E2F}" type="presParOf" srcId="{8003EB4B-90A4-410F-A56B-9AB5DF2E6881}" destId="{48513C56-E362-4BA9-844E-D53B345B58BF}" srcOrd="7" destOrd="0" presId="urn:microsoft.com/office/officeart/2005/8/layout/chevron1"/>
    <dgm:cxn modelId="{BFFAEE19-AF0F-4F02-8A84-06CA104B52F7}" type="presParOf" srcId="{8003EB4B-90A4-410F-A56B-9AB5DF2E6881}" destId="{3EC328E6-4776-4ACA-A915-F3368B7A278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49C6774-24D6-48BD-9F8E-D7743EEA6F12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386C47AB-F1AE-4C49-A721-3D9460CF10C4}">
      <dgm:prSet phldrT="[Texte]" custT="1"/>
      <dgm:spPr/>
      <dgm:t>
        <a:bodyPr/>
        <a:lstStyle/>
        <a:p>
          <a:r>
            <a:rPr lang="fr-FR" sz="2700" u="sng" dirty="0" smtClean="0"/>
            <a:t>Situation exposante</a:t>
          </a:r>
        </a:p>
        <a:p>
          <a:r>
            <a:rPr lang="fr-FR" sz="2000" dirty="0" smtClean="0"/>
            <a:t>manipulation du danger par le technicien</a:t>
          </a:r>
          <a:endParaRPr lang="fr-FR" sz="2000" dirty="0"/>
        </a:p>
      </dgm:t>
    </dgm:pt>
    <dgm:pt modelId="{0AEBD01C-52AD-4009-90C0-A937D1BA7CAC}" type="parTrans" cxnId="{838AFADB-21CC-4992-9460-1AF17FC927B1}">
      <dgm:prSet/>
      <dgm:spPr/>
      <dgm:t>
        <a:bodyPr/>
        <a:lstStyle/>
        <a:p>
          <a:endParaRPr lang="fr-FR"/>
        </a:p>
      </dgm:t>
    </dgm:pt>
    <dgm:pt modelId="{2E100CF2-5AF0-49B5-BCF0-D0D7871C43AA}" type="sibTrans" cxnId="{838AFADB-21CC-4992-9460-1AF17FC927B1}">
      <dgm:prSet/>
      <dgm:spPr/>
      <dgm:t>
        <a:bodyPr/>
        <a:lstStyle/>
        <a:p>
          <a:endParaRPr lang="fr-FR"/>
        </a:p>
      </dgm:t>
    </dgm:pt>
    <dgm:pt modelId="{C3C92EB2-2340-42E2-AB0F-34CC6004749C}">
      <dgm:prSet phldrT="[Texte]" custT="1"/>
      <dgm:spPr/>
      <dgm:t>
        <a:bodyPr/>
        <a:lstStyle/>
        <a:p>
          <a:r>
            <a:rPr lang="fr-FR" sz="2700" u="sng" dirty="0" smtClean="0"/>
            <a:t>Evènement dangereux</a:t>
          </a:r>
        </a:p>
        <a:p>
          <a:r>
            <a:rPr lang="fr-FR" sz="2000" dirty="0" smtClean="0"/>
            <a:t>fait basculer vers l’accident, </a:t>
          </a:r>
        </a:p>
        <a:p>
          <a:r>
            <a:rPr lang="fr-FR" sz="2000" dirty="0" smtClean="0"/>
            <a:t>en lien avec le mode de contamination</a:t>
          </a:r>
          <a:endParaRPr lang="fr-FR" sz="2000" dirty="0"/>
        </a:p>
      </dgm:t>
    </dgm:pt>
    <dgm:pt modelId="{E540E44C-C481-4A8C-A56C-756929416FD2}" type="parTrans" cxnId="{679380AD-B1F3-4F92-B7ED-2C7AF80725AA}">
      <dgm:prSet/>
      <dgm:spPr/>
      <dgm:t>
        <a:bodyPr/>
        <a:lstStyle/>
        <a:p>
          <a:endParaRPr lang="fr-FR"/>
        </a:p>
      </dgm:t>
    </dgm:pt>
    <dgm:pt modelId="{AA77CE6D-D63C-4C4B-BF4F-264EEF345D45}" type="sibTrans" cxnId="{679380AD-B1F3-4F92-B7ED-2C7AF80725AA}">
      <dgm:prSet/>
      <dgm:spPr/>
      <dgm:t>
        <a:bodyPr/>
        <a:lstStyle/>
        <a:p>
          <a:endParaRPr lang="fr-FR"/>
        </a:p>
      </dgm:t>
    </dgm:pt>
    <dgm:pt modelId="{1B0FBA40-12CA-4558-8212-2E59F38BAFD3}">
      <dgm:prSet phldrT="[Texte]" custT="1"/>
      <dgm:spPr/>
      <dgm:t>
        <a:bodyPr/>
        <a:lstStyle/>
        <a:p>
          <a:r>
            <a:rPr lang="fr-FR" sz="2700" u="sng" dirty="0" smtClean="0"/>
            <a:t>Dommages</a:t>
          </a:r>
        </a:p>
        <a:p>
          <a:r>
            <a:rPr lang="fr-FR" sz="2000" dirty="0" smtClean="0"/>
            <a:t>lésions, maladies, traumatismes, décès</a:t>
          </a:r>
          <a:endParaRPr lang="fr-FR" sz="2000" dirty="0"/>
        </a:p>
      </dgm:t>
    </dgm:pt>
    <dgm:pt modelId="{4AB22E46-E3B5-482F-B3F2-B9CB1E23BFD7}" type="parTrans" cxnId="{5CC9214D-95E8-42C8-8FA6-C333DEE54AD8}">
      <dgm:prSet/>
      <dgm:spPr/>
      <dgm:t>
        <a:bodyPr/>
        <a:lstStyle/>
        <a:p>
          <a:endParaRPr lang="fr-FR"/>
        </a:p>
      </dgm:t>
    </dgm:pt>
    <dgm:pt modelId="{D5A937FA-6BA7-4060-86D3-ABAB2B2C65F7}" type="sibTrans" cxnId="{5CC9214D-95E8-42C8-8FA6-C333DEE54AD8}">
      <dgm:prSet/>
      <dgm:spPr/>
      <dgm:t>
        <a:bodyPr/>
        <a:lstStyle/>
        <a:p>
          <a:endParaRPr lang="fr-FR"/>
        </a:p>
      </dgm:t>
    </dgm:pt>
    <dgm:pt modelId="{EFF7469F-E3FA-4D17-988F-AB1C6BB2CDB1}" type="pres">
      <dgm:prSet presAssocID="{349C6774-24D6-48BD-9F8E-D7743EEA6F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EC73225-8681-4E0A-BE1D-6DB6884D87D9}" type="pres">
      <dgm:prSet presAssocID="{386C47AB-F1AE-4C49-A721-3D9460CF10C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D51EC4-12DB-4E04-984D-9870EA8A7C75}" type="pres">
      <dgm:prSet presAssocID="{2E100CF2-5AF0-49B5-BCF0-D0D7871C43AA}" presName="sibTrans" presStyleCnt="0"/>
      <dgm:spPr/>
    </dgm:pt>
    <dgm:pt modelId="{327D0417-F3D9-4453-9C91-4E1F719CB8BC}" type="pres">
      <dgm:prSet presAssocID="{C3C92EB2-2340-42E2-AB0F-34CC6004749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FC517E-8B14-4D98-B34A-462D53310E59}" type="pres">
      <dgm:prSet presAssocID="{AA77CE6D-D63C-4C4B-BF4F-264EEF345D45}" presName="sibTrans" presStyleCnt="0"/>
      <dgm:spPr/>
    </dgm:pt>
    <dgm:pt modelId="{52DCDFB5-0053-495F-BBCD-19F1C9C17CD0}" type="pres">
      <dgm:prSet presAssocID="{1B0FBA40-12CA-4558-8212-2E59F38BAF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0F096CD-1467-45B1-883E-AFE30A411395}" type="presOf" srcId="{386C47AB-F1AE-4C49-A721-3D9460CF10C4}" destId="{6EC73225-8681-4E0A-BE1D-6DB6884D87D9}" srcOrd="0" destOrd="0" presId="urn:microsoft.com/office/officeart/2005/8/layout/hList6"/>
    <dgm:cxn modelId="{CB8F9039-9BB2-43E9-AEA1-0A594904F7FF}" type="presOf" srcId="{349C6774-24D6-48BD-9F8E-D7743EEA6F12}" destId="{EFF7469F-E3FA-4D17-988F-AB1C6BB2CDB1}" srcOrd="0" destOrd="0" presId="urn:microsoft.com/office/officeart/2005/8/layout/hList6"/>
    <dgm:cxn modelId="{B1AAF25C-6F71-430E-B4F9-0D5C29CDDFD8}" type="presOf" srcId="{1B0FBA40-12CA-4558-8212-2E59F38BAFD3}" destId="{52DCDFB5-0053-495F-BBCD-19F1C9C17CD0}" srcOrd="0" destOrd="0" presId="urn:microsoft.com/office/officeart/2005/8/layout/hList6"/>
    <dgm:cxn modelId="{838AFADB-21CC-4992-9460-1AF17FC927B1}" srcId="{349C6774-24D6-48BD-9F8E-D7743EEA6F12}" destId="{386C47AB-F1AE-4C49-A721-3D9460CF10C4}" srcOrd="0" destOrd="0" parTransId="{0AEBD01C-52AD-4009-90C0-A937D1BA7CAC}" sibTransId="{2E100CF2-5AF0-49B5-BCF0-D0D7871C43AA}"/>
    <dgm:cxn modelId="{5CC9214D-95E8-42C8-8FA6-C333DEE54AD8}" srcId="{349C6774-24D6-48BD-9F8E-D7743EEA6F12}" destId="{1B0FBA40-12CA-4558-8212-2E59F38BAFD3}" srcOrd="2" destOrd="0" parTransId="{4AB22E46-E3B5-482F-B3F2-B9CB1E23BFD7}" sibTransId="{D5A937FA-6BA7-4060-86D3-ABAB2B2C65F7}"/>
    <dgm:cxn modelId="{679380AD-B1F3-4F92-B7ED-2C7AF80725AA}" srcId="{349C6774-24D6-48BD-9F8E-D7743EEA6F12}" destId="{C3C92EB2-2340-42E2-AB0F-34CC6004749C}" srcOrd="1" destOrd="0" parTransId="{E540E44C-C481-4A8C-A56C-756929416FD2}" sibTransId="{AA77CE6D-D63C-4C4B-BF4F-264EEF345D45}"/>
    <dgm:cxn modelId="{091CADBB-B6FA-48D6-BB97-64E4C11C1A34}" type="presOf" srcId="{C3C92EB2-2340-42E2-AB0F-34CC6004749C}" destId="{327D0417-F3D9-4453-9C91-4E1F719CB8BC}" srcOrd="0" destOrd="0" presId="urn:microsoft.com/office/officeart/2005/8/layout/hList6"/>
    <dgm:cxn modelId="{3C6AEC50-B7B7-4FC6-BD7E-A1924A7EE452}" type="presParOf" srcId="{EFF7469F-E3FA-4D17-988F-AB1C6BB2CDB1}" destId="{6EC73225-8681-4E0A-BE1D-6DB6884D87D9}" srcOrd="0" destOrd="0" presId="urn:microsoft.com/office/officeart/2005/8/layout/hList6"/>
    <dgm:cxn modelId="{27258558-3392-445E-A340-2AF08604AE7F}" type="presParOf" srcId="{EFF7469F-E3FA-4D17-988F-AB1C6BB2CDB1}" destId="{75D51EC4-12DB-4E04-984D-9870EA8A7C75}" srcOrd="1" destOrd="0" presId="urn:microsoft.com/office/officeart/2005/8/layout/hList6"/>
    <dgm:cxn modelId="{C898ECD8-5FF0-421B-9E13-F5517F7D5C7D}" type="presParOf" srcId="{EFF7469F-E3FA-4D17-988F-AB1C6BB2CDB1}" destId="{327D0417-F3D9-4453-9C91-4E1F719CB8BC}" srcOrd="2" destOrd="0" presId="urn:microsoft.com/office/officeart/2005/8/layout/hList6"/>
    <dgm:cxn modelId="{B8B0DC49-F47E-4C71-82B2-B23B7C1B3F9D}" type="presParOf" srcId="{EFF7469F-E3FA-4D17-988F-AB1C6BB2CDB1}" destId="{54FC517E-8B14-4D98-B34A-462D53310E59}" srcOrd="3" destOrd="0" presId="urn:microsoft.com/office/officeart/2005/8/layout/hList6"/>
    <dgm:cxn modelId="{1C94A540-0D05-4E4D-A390-3EF8415E3E97}" type="presParOf" srcId="{EFF7469F-E3FA-4D17-988F-AB1C6BB2CDB1}" destId="{52DCDFB5-0053-495F-BBCD-19F1C9C17CD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215643-008F-4185-B68B-81589E7A8CE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6633920-D101-43F2-998A-3A10421ABBA4}">
      <dgm:prSet phldrT="[Texte]"/>
      <dgm:spPr/>
      <dgm:t>
        <a:bodyPr/>
        <a:lstStyle/>
        <a:p>
          <a:r>
            <a:rPr lang="fr-FR" b="1" dirty="0" smtClean="0"/>
            <a:t>Situation de travail</a:t>
          </a:r>
          <a:endParaRPr lang="fr-FR" b="1" dirty="0"/>
        </a:p>
      </dgm:t>
    </dgm:pt>
    <dgm:pt modelId="{7CA9A952-6D66-4CCF-BA1F-3BB3BFE72922}" type="parTrans" cxnId="{40C66B7F-E4BC-44C0-B959-6F39A045A8CE}">
      <dgm:prSet/>
      <dgm:spPr/>
      <dgm:t>
        <a:bodyPr/>
        <a:lstStyle/>
        <a:p>
          <a:endParaRPr lang="fr-FR"/>
        </a:p>
      </dgm:t>
    </dgm:pt>
    <dgm:pt modelId="{11571391-2DBC-4CE5-8617-0F2641D280FA}" type="sibTrans" cxnId="{40C66B7F-E4BC-44C0-B959-6F39A045A8CE}">
      <dgm:prSet/>
      <dgm:spPr/>
      <dgm:t>
        <a:bodyPr/>
        <a:lstStyle/>
        <a:p>
          <a:endParaRPr lang="fr-FR"/>
        </a:p>
      </dgm:t>
    </dgm:pt>
    <dgm:pt modelId="{686BC70E-FB66-4C39-9A07-3EA8A8FABC4E}">
      <dgm:prSet phldrT="[Texte]" custT="1"/>
      <dgm:spPr/>
      <dgm:t>
        <a:bodyPr/>
        <a:lstStyle/>
        <a:p>
          <a:r>
            <a:rPr lang="fr-FR" sz="1200" dirty="0" smtClean="0"/>
            <a:t>Identification des dangers</a:t>
          </a:r>
          <a:endParaRPr lang="fr-FR" sz="1200" dirty="0"/>
        </a:p>
      </dgm:t>
    </dgm:pt>
    <dgm:pt modelId="{F03D4F30-E5D0-4332-B27E-14277B099BA2}" type="parTrans" cxnId="{87B4593D-ADBE-45BC-8301-F41CB58D4673}">
      <dgm:prSet/>
      <dgm:spPr/>
      <dgm:t>
        <a:bodyPr/>
        <a:lstStyle/>
        <a:p>
          <a:endParaRPr lang="fr-FR"/>
        </a:p>
      </dgm:t>
    </dgm:pt>
    <dgm:pt modelId="{3B0B56AD-0850-4CC7-9BC9-8B6CBCA6F2E5}" type="sibTrans" cxnId="{87B4593D-ADBE-45BC-8301-F41CB58D4673}">
      <dgm:prSet/>
      <dgm:spPr/>
      <dgm:t>
        <a:bodyPr/>
        <a:lstStyle/>
        <a:p>
          <a:endParaRPr lang="fr-FR"/>
        </a:p>
      </dgm:t>
    </dgm:pt>
    <dgm:pt modelId="{3AD4D338-3B53-4C6C-BDB8-677ED91513A2}">
      <dgm:prSet phldrT="[Texte]" custT="1"/>
      <dgm:spPr/>
      <dgm:t>
        <a:bodyPr/>
        <a:lstStyle/>
        <a:p>
          <a:r>
            <a:rPr lang="fr-FR" sz="1200" dirty="0" smtClean="0"/>
            <a:t>Analyse des risques</a:t>
          </a:r>
          <a:endParaRPr lang="fr-FR" sz="1200" dirty="0"/>
        </a:p>
      </dgm:t>
    </dgm:pt>
    <dgm:pt modelId="{A71D7CFB-B5B0-4FC3-A266-CAB0BAAC49C1}" type="parTrans" cxnId="{A0F7CE94-E6CE-43EE-A322-EAE88C7C8D9E}">
      <dgm:prSet/>
      <dgm:spPr/>
      <dgm:t>
        <a:bodyPr/>
        <a:lstStyle/>
        <a:p>
          <a:endParaRPr lang="fr-FR"/>
        </a:p>
      </dgm:t>
    </dgm:pt>
    <dgm:pt modelId="{2AA29FB1-48AF-4B85-9DF1-1230AF92D17D}" type="sibTrans" cxnId="{A0F7CE94-E6CE-43EE-A322-EAE88C7C8D9E}">
      <dgm:prSet/>
      <dgm:spPr/>
      <dgm:t>
        <a:bodyPr/>
        <a:lstStyle/>
        <a:p>
          <a:endParaRPr lang="fr-FR"/>
        </a:p>
      </dgm:t>
    </dgm:pt>
    <dgm:pt modelId="{45EF2330-BF06-48D8-A96C-C3E414054D74}">
      <dgm:prSet phldrT="[Texte]" custT="1"/>
      <dgm:spPr/>
      <dgm:t>
        <a:bodyPr/>
        <a:lstStyle/>
        <a:p>
          <a:r>
            <a:rPr lang="fr-FR" sz="1200" dirty="0" smtClean="0"/>
            <a:t>Evaluation des risques</a:t>
          </a:r>
          <a:endParaRPr lang="fr-FR" sz="1200" dirty="0"/>
        </a:p>
      </dgm:t>
    </dgm:pt>
    <dgm:pt modelId="{927AC343-1201-402B-940C-BA59ACC8E9E5}" type="parTrans" cxnId="{E9C0627A-E7F5-46FD-8F28-111755EA28FF}">
      <dgm:prSet/>
      <dgm:spPr/>
      <dgm:t>
        <a:bodyPr/>
        <a:lstStyle/>
        <a:p>
          <a:endParaRPr lang="fr-FR"/>
        </a:p>
      </dgm:t>
    </dgm:pt>
    <dgm:pt modelId="{069D2B9C-FAB5-4EA2-AEC1-27EAF58CAEFB}" type="sibTrans" cxnId="{E9C0627A-E7F5-46FD-8F28-111755EA28FF}">
      <dgm:prSet/>
      <dgm:spPr/>
      <dgm:t>
        <a:bodyPr/>
        <a:lstStyle/>
        <a:p>
          <a:endParaRPr lang="fr-FR"/>
        </a:p>
      </dgm:t>
    </dgm:pt>
    <dgm:pt modelId="{B320F7A3-6A76-44B0-B864-D4285A829CBF}">
      <dgm:prSet phldrT="[Texte]" custT="1"/>
      <dgm:spPr/>
      <dgm:t>
        <a:bodyPr/>
        <a:lstStyle/>
        <a:p>
          <a:r>
            <a:rPr lang="fr-FR" sz="1200" dirty="0" smtClean="0"/>
            <a:t>Prévention</a:t>
          </a:r>
          <a:endParaRPr lang="fr-FR" sz="1600" dirty="0"/>
        </a:p>
      </dgm:t>
    </dgm:pt>
    <dgm:pt modelId="{0BE8CF24-80D2-4BAB-A8D3-C974B0D0E046}" type="parTrans" cxnId="{B7769A5A-253E-4E43-880E-5FF07F9C68D7}">
      <dgm:prSet/>
      <dgm:spPr/>
      <dgm:t>
        <a:bodyPr/>
        <a:lstStyle/>
        <a:p>
          <a:endParaRPr lang="fr-FR"/>
        </a:p>
      </dgm:t>
    </dgm:pt>
    <dgm:pt modelId="{919195E2-BA14-4FE6-BB95-DE7D005CA288}" type="sibTrans" cxnId="{B7769A5A-253E-4E43-880E-5FF07F9C68D7}">
      <dgm:prSet/>
      <dgm:spPr/>
      <dgm:t>
        <a:bodyPr/>
        <a:lstStyle/>
        <a:p>
          <a:endParaRPr lang="fr-FR"/>
        </a:p>
      </dgm:t>
    </dgm:pt>
    <dgm:pt modelId="{8003EB4B-90A4-410F-A56B-9AB5DF2E6881}" type="pres">
      <dgm:prSet presAssocID="{31215643-008F-4185-B68B-81589E7A8CED}" presName="Name0" presStyleCnt="0">
        <dgm:presLayoutVars>
          <dgm:dir/>
          <dgm:animLvl val="lvl"/>
          <dgm:resizeHandles val="exact"/>
        </dgm:presLayoutVars>
      </dgm:prSet>
      <dgm:spPr/>
    </dgm:pt>
    <dgm:pt modelId="{220F23E9-3D6A-455D-8C3F-29B0BCAA53BE}" type="pres">
      <dgm:prSet presAssocID="{D6633920-D101-43F2-998A-3A10421ABBA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2AFE22-8043-4A25-BC6D-050E0F940C2D}" type="pres">
      <dgm:prSet presAssocID="{11571391-2DBC-4CE5-8617-0F2641D280FA}" presName="parTxOnlySpace" presStyleCnt="0"/>
      <dgm:spPr/>
    </dgm:pt>
    <dgm:pt modelId="{CFC3499F-14C4-4B95-9C9E-B5294CE4B837}" type="pres">
      <dgm:prSet presAssocID="{686BC70E-FB66-4C39-9A07-3EA8A8FABC4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96A042-C3F9-4C72-9416-4252A6A4264E}" type="pres">
      <dgm:prSet presAssocID="{3B0B56AD-0850-4CC7-9BC9-8B6CBCA6F2E5}" presName="parTxOnlySpace" presStyleCnt="0"/>
      <dgm:spPr/>
    </dgm:pt>
    <dgm:pt modelId="{FD3FF723-DF6B-4902-A635-2F6774296A7C}" type="pres">
      <dgm:prSet presAssocID="{3AD4D338-3B53-4C6C-BDB8-677ED91513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D2128C-BF22-41DB-810F-897841185F75}" type="pres">
      <dgm:prSet presAssocID="{2AA29FB1-48AF-4B85-9DF1-1230AF92D17D}" presName="parTxOnlySpace" presStyleCnt="0"/>
      <dgm:spPr/>
    </dgm:pt>
    <dgm:pt modelId="{55D283BC-0BF1-424B-AED8-8EC76DC3022F}" type="pres">
      <dgm:prSet presAssocID="{45EF2330-BF06-48D8-A96C-C3E414054D7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F23293-E7A5-4F39-BF27-FA02D541C785}" type="pres">
      <dgm:prSet presAssocID="{069D2B9C-FAB5-4EA2-AEC1-27EAF58CAEFB}" presName="parTxOnlySpace" presStyleCnt="0"/>
      <dgm:spPr/>
    </dgm:pt>
    <dgm:pt modelId="{18FCCE81-A66D-421F-AD88-82CAFE65D462}" type="pres">
      <dgm:prSet presAssocID="{B320F7A3-6A76-44B0-B864-D4285A829CB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F7CE94-E6CE-43EE-A322-EAE88C7C8D9E}" srcId="{31215643-008F-4185-B68B-81589E7A8CED}" destId="{3AD4D338-3B53-4C6C-BDB8-677ED91513A2}" srcOrd="2" destOrd="0" parTransId="{A71D7CFB-B5B0-4FC3-A266-CAB0BAAC49C1}" sibTransId="{2AA29FB1-48AF-4B85-9DF1-1230AF92D17D}"/>
    <dgm:cxn modelId="{82D45068-ACEB-471B-8010-DE99056CDDE3}" type="presOf" srcId="{31215643-008F-4185-B68B-81589E7A8CED}" destId="{8003EB4B-90A4-410F-A56B-9AB5DF2E6881}" srcOrd="0" destOrd="0" presId="urn:microsoft.com/office/officeart/2005/8/layout/chevron1"/>
    <dgm:cxn modelId="{0ACA701C-447E-417C-A9CC-D7DAAB952E0D}" type="presOf" srcId="{B320F7A3-6A76-44B0-B864-D4285A829CBF}" destId="{18FCCE81-A66D-421F-AD88-82CAFE65D462}" srcOrd="0" destOrd="0" presId="urn:microsoft.com/office/officeart/2005/8/layout/chevron1"/>
    <dgm:cxn modelId="{40C66B7F-E4BC-44C0-B959-6F39A045A8CE}" srcId="{31215643-008F-4185-B68B-81589E7A8CED}" destId="{D6633920-D101-43F2-998A-3A10421ABBA4}" srcOrd="0" destOrd="0" parTransId="{7CA9A952-6D66-4CCF-BA1F-3BB3BFE72922}" sibTransId="{11571391-2DBC-4CE5-8617-0F2641D280FA}"/>
    <dgm:cxn modelId="{B2ED939C-8357-4594-A701-862999D7B993}" type="presOf" srcId="{45EF2330-BF06-48D8-A96C-C3E414054D74}" destId="{55D283BC-0BF1-424B-AED8-8EC76DC3022F}" srcOrd="0" destOrd="0" presId="urn:microsoft.com/office/officeart/2005/8/layout/chevron1"/>
    <dgm:cxn modelId="{11A267F3-D9C4-44CC-A3E4-D62078838540}" type="presOf" srcId="{686BC70E-FB66-4C39-9A07-3EA8A8FABC4E}" destId="{CFC3499F-14C4-4B95-9C9E-B5294CE4B837}" srcOrd="0" destOrd="0" presId="urn:microsoft.com/office/officeart/2005/8/layout/chevron1"/>
    <dgm:cxn modelId="{E9C0627A-E7F5-46FD-8F28-111755EA28FF}" srcId="{31215643-008F-4185-B68B-81589E7A8CED}" destId="{45EF2330-BF06-48D8-A96C-C3E414054D74}" srcOrd="3" destOrd="0" parTransId="{927AC343-1201-402B-940C-BA59ACC8E9E5}" sibTransId="{069D2B9C-FAB5-4EA2-AEC1-27EAF58CAEFB}"/>
    <dgm:cxn modelId="{B7769A5A-253E-4E43-880E-5FF07F9C68D7}" srcId="{31215643-008F-4185-B68B-81589E7A8CED}" destId="{B320F7A3-6A76-44B0-B864-D4285A829CBF}" srcOrd="4" destOrd="0" parTransId="{0BE8CF24-80D2-4BAB-A8D3-C974B0D0E046}" sibTransId="{919195E2-BA14-4FE6-BB95-DE7D005CA288}"/>
    <dgm:cxn modelId="{1AA2FA61-C69A-40B0-AAFB-BF4F1C5D4897}" type="presOf" srcId="{3AD4D338-3B53-4C6C-BDB8-677ED91513A2}" destId="{FD3FF723-DF6B-4902-A635-2F6774296A7C}" srcOrd="0" destOrd="0" presId="urn:microsoft.com/office/officeart/2005/8/layout/chevron1"/>
    <dgm:cxn modelId="{87B4593D-ADBE-45BC-8301-F41CB58D4673}" srcId="{31215643-008F-4185-B68B-81589E7A8CED}" destId="{686BC70E-FB66-4C39-9A07-3EA8A8FABC4E}" srcOrd="1" destOrd="0" parTransId="{F03D4F30-E5D0-4332-B27E-14277B099BA2}" sibTransId="{3B0B56AD-0850-4CC7-9BC9-8B6CBCA6F2E5}"/>
    <dgm:cxn modelId="{16075CF5-48CA-40A3-A081-7893239FCE1C}" type="presOf" srcId="{D6633920-D101-43F2-998A-3A10421ABBA4}" destId="{220F23E9-3D6A-455D-8C3F-29B0BCAA53BE}" srcOrd="0" destOrd="0" presId="urn:microsoft.com/office/officeart/2005/8/layout/chevron1"/>
    <dgm:cxn modelId="{E5624D6C-8901-4AF1-91EE-08958A2A49DC}" type="presParOf" srcId="{8003EB4B-90A4-410F-A56B-9AB5DF2E6881}" destId="{220F23E9-3D6A-455D-8C3F-29B0BCAA53BE}" srcOrd="0" destOrd="0" presId="urn:microsoft.com/office/officeart/2005/8/layout/chevron1"/>
    <dgm:cxn modelId="{A70E1420-CAAF-46C9-B5E5-911DCE6DDEE8}" type="presParOf" srcId="{8003EB4B-90A4-410F-A56B-9AB5DF2E6881}" destId="{972AFE22-8043-4A25-BC6D-050E0F940C2D}" srcOrd="1" destOrd="0" presId="urn:microsoft.com/office/officeart/2005/8/layout/chevron1"/>
    <dgm:cxn modelId="{B2CDB41B-2AEF-40B6-BCBC-401A911ECA02}" type="presParOf" srcId="{8003EB4B-90A4-410F-A56B-9AB5DF2E6881}" destId="{CFC3499F-14C4-4B95-9C9E-B5294CE4B837}" srcOrd="2" destOrd="0" presId="urn:microsoft.com/office/officeart/2005/8/layout/chevron1"/>
    <dgm:cxn modelId="{3A961D30-11FC-4201-A73C-37E80720582C}" type="presParOf" srcId="{8003EB4B-90A4-410F-A56B-9AB5DF2E6881}" destId="{F196A042-C3F9-4C72-9416-4252A6A4264E}" srcOrd="3" destOrd="0" presId="urn:microsoft.com/office/officeart/2005/8/layout/chevron1"/>
    <dgm:cxn modelId="{0ED61CC1-C659-4EA8-B18D-42ABA9E2EEB7}" type="presParOf" srcId="{8003EB4B-90A4-410F-A56B-9AB5DF2E6881}" destId="{FD3FF723-DF6B-4902-A635-2F6774296A7C}" srcOrd="4" destOrd="0" presId="urn:microsoft.com/office/officeart/2005/8/layout/chevron1"/>
    <dgm:cxn modelId="{AF397E8D-EAA4-4F01-B3B3-D3220E590757}" type="presParOf" srcId="{8003EB4B-90A4-410F-A56B-9AB5DF2E6881}" destId="{E6D2128C-BF22-41DB-810F-897841185F75}" srcOrd="5" destOrd="0" presId="urn:microsoft.com/office/officeart/2005/8/layout/chevron1"/>
    <dgm:cxn modelId="{12822F25-5462-4555-AF95-73101AD072F7}" type="presParOf" srcId="{8003EB4B-90A4-410F-A56B-9AB5DF2E6881}" destId="{55D283BC-0BF1-424B-AED8-8EC76DC3022F}" srcOrd="6" destOrd="0" presId="urn:microsoft.com/office/officeart/2005/8/layout/chevron1"/>
    <dgm:cxn modelId="{CC4B2A41-8B02-4064-82B6-51349FCE685B}" type="presParOf" srcId="{8003EB4B-90A4-410F-A56B-9AB5DF2E6881}" destId="{3DF23293-E7A5-4F39-BF27-FA02D541C785}" srcOrd="7" destOrd="0" presId="urn:microsoft.com/office/officeart/2005/8/layout/chevron1"/>
    <dgm:cxn modelId="{D045CD64-3AAB-48BE-BC94-8EA90822150C}" type="presParOf" srcId="{8003EB4B-90A4-410F-A56B-9AB5DF2E6881}" destId="{18FCCE81-A66D-421F-AD88-82CAFE65D46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1215643-008F-4185-B68B-81589E7A8CE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6633920-D101-43F2-998A-3A10421ABBA4}">
      <dgm:prSet phldrT="[Texte]" custT="1"/>
      <dgm:spPr/>
      <dgm:t>
        <a:bodyPr/>
        <a:lstStyle/>
        <a:p>
          <a:r>
            <a:rPr lang="fr-FR" sz="1200" b="0" dirty="0" smtClean="0"/>
            <a:t>Situation de travail</a:t>
          </a:r>
          <a:endParaRPr lang="fr-FR" sz="1200" b="0" dirty="0"/>
        </a:p>
      </dgm:t>
    </dgm:pt>
    <dgm:pt modelId="{7CA9A952-6D66-4CCF-BA1F-3BB3BFE72922}" type="parTrans" cxnId="{40C66B7F-E4BC-44C0-B959-6F39A045A8CE}">
      <dgm:prSet/>
      <dgm:spPr/>
      <dgm:t>
        <a:bodyPr/>
        <a:lstStyle/>
        <a:p>
          <a:endParaRPr lang="fr-FR"/>
        </a:p>
      </dgm:t>
    </dgm:pt>
    <dgm:pt modelId="{11571391-2DBC-4CE5-8617-0F2641D280FA}" type="sibTrans" cxnId="{40C66B7F-E4BC-44C0-B959-6F39A045A8CE}">
      <dgm:prSet/>
      <dgm:spPr/>
      <dgm:t>
        <a:bodyPr/>
        <a:lstStyle/>
        <a:p>
          <a:endParaRPr lang="fr-FR"/>
        </a:p>
      </dgm:t>
    </dgm:pt>
    <dgm:pt modelId="{686BC70E-FB66-4C39-9A07-3EA8A8FABC4E}">
      <dgm:prSet phldrT="[Texte]" custT="1"/>
      <dgm:spPr/>
      <dgm:t>
        <a:bodyPr/>
        <a:lstStyle/>
        <a:p>
          <a:r>
            <a:rPr lang="fr-FR" sz="1200" b="0" dirty="0" smtClean="0"/>
            <a:t>Identification des dangers</a:t>
          </a:r>
          <a:endParaRPr lang="fr-FR" sz="1200" b="0" dirty="0"/>
        </a:p>
      </dgm:t>
    </dgm:pt>
    <dgm:pt modelId="{F03D4F30-E5D0-4332-B27E-14277B099BA2}" type="parTrans" cxnId="{87B4593D-ADBE-45BC-8301-F41CB58D4673}">
      <dgm:prSet/>
      <dgm:spPr/>
      <dgm:t>
        <a:bodyPr/>
        <a:lstStyle/>
        <a:p>
          <a:endParaRPr lang="fr-FR"/>
        </a:p>
      </dgm:t>
    </dgm:pt>
    <dgm:pt modelId="{3B0B56AD-0850-4CC7-9BC9-8B6CBCA6F2E5}" type="sibTrans" cxnId="{87B4593D-ADBE-45BC-8301-F41CB58D4673}">
      <dgm:prSet/>
      <dgm:spPr/>
      <dgm:t>
        <a:bodyPr/>
        <a:lstStyle/>
        <a:p>
          <a:endParaRPr lang="fr-FR"/>
        </a:p>
      </dgm:t>
    </dgm:pt>
    <dgm:pt modelId="{3AD4D338-3B53-4C6C-BDB8-677ED91513A2}">
      <dgm:prSet phldrT="[Texte]" custT="1"/>
      <dgm:spPr/>
      <dgm:t>
        <a:bodyPr/>
        <a:lstStyle/>
        <a:p>
          <a:r>
            <a:rPr lang="fr-FR" sz="1800" b="1" dirty="0" smtClean="0"/>
            <a:t>Analyse des risques</a:t>
          </a:r>
          <a:endParaRPr lang="fr-FR" sz="1800" b="1" dirty="0"/>
        </a:p>
      </dgm:t>
    </dgm:pt>
    <dgm:pt modelId="{A71D7CFB-B5B0-4FC3-A266-CAB0BAAC49C1}" type="parTrans" cxnId="{A0F7CE94-E6CE-43EE-A322-EAE88C7C8D9E}">
      <dgm:prSet/>
      <dgm:spPr/>
      <dgm:t>
        <a:bodyPr/>
        <a:lstStyle/>
        <a:p>
          <a:endParaRPr lang="fr-FR"/>
        </a:p>
      </dgm:t>
    </dgm:pt>
    <dgm:pt modelId="{2AA29FB1-48AF-4B85-9DF1-1230AF92D17D}" type="sibTrans" cxnId="{A0F7CE94-E6CE-43EE-A322-EAE88C7C8D9E}">
      <dgm:prSet/>
      <dgm:spPr/>
      <dgm:t>
        <a:bodyPr/>
        <a:lstStyle/>
        <a:p>
          <a:endParaRPr lang="fr-FR"/>
        </a:p>
      </dgm:t>
    </dgm:pt>
    <dgm:pt modelId="{45EF2330-BF06-48D8-A96C-C3E414054D74}">
      <dgm:prSet phldrT="[Texte]" custT="1"/>
      <dgm:spPr/>
      <dgm:t>
        <a:bodyPr/>
        <a:lstStyle/>
        <a:p>
          <a:r>
            <a:rPr lang="fr-FR" sz="1200" dirty="0" smtClean="0"/>
            <a:t>Evaluation des risques</a:t>
          </a:r>
          <a:endParaRPr lang="fr-FR" sz="1200" dirty="0"/>
        </a:p>
      </dgm:t>
    </dgm:pt>
    <dgm:pt modelId="{927AC343-1201-402B-940C-BA59ACC8E9E5}" type="parTrans" cxnId="{E9C0627A-E7F5-46FD-8F28-111755EA28FF}">
      <dgm:prSet/>
      <dgm:spPr/>
      <dgm:t>
        <a:bodyPr/>
        <a:lstStyle/>
        <a:p>
          <a:endParaRPr lang="fr-FR"/>
        </a:p>
      </dgm:t>
    </dgm:pt>
    <dgm:pt modelId="{069D2B9C-FAB5-4EA2-AEC1-27EAF58CAEFB}" type="sibTrans" cxnId="{E9C0627A-E7F5-46FD-8F28-111755EA28FF}">
      <dgm:prSet/>
      <dgm:spPr/>
      <dgm:t>
        <a:bodyPr/>
        <a:lstStyle/>
        <a:p>
          <a:endParaRPr lang="fr-FR"/>
        </a:p>
      </dgm:t>
    </dgm:pt>
    <dgm:pt modelId="{B5D0CFB6-2D1D-4AD7-831D-5C398B708BA5}">
      <dgm:prSet phldrT="[Texte]" custT="1"/>
      <dgm:spPr/>
      <dgm:t>
        <a:bodyPr/>
        <a:lstStyle/>
        <a:p>
          <a:r>
            <a:rPr lang="fr-FR" sz="1200" dirty="0" smtClean="0"/>
            <a:t>Prévention</a:t>
          </a:r>
          <a:endParaRPr lang="fr-FR" sz="1600" dirty="0"/>
        </a:p>
      </dgm:t>
    </dgm:pt>
    <dgm:pt modelId="{970D69C8-D712-49B6-82BE-69DA3B035E65}" type="parTrans" cxnId="{EA34A171-91AF-40DF-89EE-F3F06CC335A6}">
      <dgm:prSet/>
      <dgm:spPr/>
      <dgm:t>
        <a:bodyPr/>
        <a:lstStyle/>
        <a:p>
          <a:endParaRPr lang="fr-FR"/>
        </a:p>
      </dgm:t>
    </dgm:pt>
    <dgm:pt modelId="{EA541880-4DE7-476F-8636-228F4F1E1142}" type="sibTrans" cxnId="{EA34A171-91AF-40DF-89EE-F3F06CC335A6}">
      <dgm:prSet/>
      <dgm:spPr/>
      <dgm:t>
        <a:bodyPr/>
        <a:lstStyle/>
        <a:p>
          <a:endParaRPr lang="fr-FR"/>
        </a:p>
      </dgm:t>
    </dgm:pt>
    <dgm:pt modelId="{8003EB4B-90A4-410F-A56B-9AB5DF2E6881}" type="pres">
      <dgm:prSet presAssocID="{31215643-008F-4185-B68B-81589E7A8CED}" presName="Name0" presStyleCnt="0">
        <dgm:presLayoutVars>
          <dgm:dir/>
          <dgm:animLvl val="lvl"/>
          <dgm:resizeHandles val="exact"/>
        </dgm:presLayoutVars>
      </dgm:prSet>
      <dgm:spPr/>
    </dgm:pt>
    <dgm:pt modelId="{220F23E9-3D6A-455D-8C3F-29B0BCAA53BE}" type="pres">
      <dgm:prSet presAssocID="{D6633920-D101-43F2-998A-3A10421ABBA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2AFE22-8043-4A25-BC6D-050E0F940C2D}" type="pres">
      <dgm:prSet presAssocID="{11571391-2DBC-4CE5-8617-0F2641D280FA}" presName="parTxOnlySpace" presStyleCnt="0"/>
      <dgm:spPr/>
    </dgm:pt>
    <dgm:pt modelId="{CFC3499F-14C4-4B95-9C9E-B5294CE4B837}" type="pres">
      <dgm:prSet presAssocID="{686BC70E-FB66-4C39-9A07-3EA8A8FABC4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96A042-C3F9-4C72-9416-4252A6A4264E}" type="pres">
      <dgm:prSet presAssocID="{3B0B56AD-0850-4CC7-9BC9-8B6CBCA6F2E5}" presName="parTxOnlySpace" presStyleCnt="0"/>
      <dgm:spPr/>
    </dgm:pt>
    <dgm:pt modelId="{FD3FF723-DF6B-4902-A635-2F6774296A7C}" type="pres">
      <dgm:prSet presAssocID="{3AD4D338-3B53-4C6C-BDB8-677ED91513A2}" presName="parTxOnly" presStyleLbl="node1" presStyleIdx="2" presStyleCnt="5" custScaleX="115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D2128C-BF22-41DB-810F-897841185F75}" type="pres">
      <dgm:prSet presAssocID="{2AA29FB1-48AF-4B85-9DF1-1230AF92D17D}" presName="parTxOnlySpace" presStyleCnt="0"/>
      <dgm:spPr/>
    </dgm:pt>
    <dgm:pt modelId="{55D283BC-0BF1-424B-AED8-8EC76DC3022F}" type="pres">
      <dgm:prSet presAssocID="{45EF2330-BF06-48D8-A96C-C3E414054D7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513C56-E362-4BA9-844E-D53B345B58BF}" type="pres">
      <dgm:prSet presAssocID="{069D2B9C-FAB5-4EA2-AEC1-27EAF58CAEFB}" presName="parTxOnlySpace" presStyleCnt="0"/>
      <dgm:spPr/>
    </dgm:pt>
    <dgm:pt modelId="{3EC328E6-4776-4ACA-A915-F3368B7A2782}" type="pres">
      <dgm:prSet presAssocID="{B5D0CFB6-2D1D-4AD7-831D-5C398B708BA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F7CE94-E6CE-43EE-A322-EAE88C7C8D9E}" srcId="{31215643-008F-4185-B68B-81589E7A8CED}" destId="{3AD4D338-3B53-4C6C-BDB8-677ED91513A2}" srcOrd="2" destOrd="0" parTransId="{A71D7CFB-B5B0-4FC3-A266-CAB0BAAC49C1}" sibTransId="{2AA29FB1-48AF-4B85-9DF1-1230AF92D17D}"/>
    <dgm:cxn modelId="{D77BEF22-C15D-44FC-BDA2-19D0D2CBDC2A}" type="presOf" srcId="{3AD4D338-3B53-4C6C-BDB8-677ED91513A2}" destId="{FD3FF723-DF6B-4902-A635-2F6774296A7C}" srcOrd="0" destOrd="0" presId="urn:microsoft.com/office/officeart/2005/8/layout/chevron1"/>
    <dgm:cxn modelId="{BB7615A9-9FCD-4B60-99B0-970F822F6019}" type="presOf" srcId="{D6633920-D101-43F2-998A-3A10421ABBA4}" destId="{220F23E9-3D6A-455D-8C3F-29B0BCAA53BE}" srcOrd="0" destOrd="0" presId="urn:microsoft.com/office/officeart/2005/8/layout/chevron1"/>
    <dgm:cxn modelId="{236F3FEF-2BB7-4EDC-9F18-D3BA96030FA6}" type="presOf" srcId="{31215643-008F-4185-B68B-81589E7A8CED}" destId="{8003EB4B-90A4-410F-A56B-9AB5DF2E6881}" srcOrd="0" destOrd="0" presId="urn:microsoft.com/office/officeart/2005/8/layout/chevron1"/>
    <dgm:cxn modelId="{EA34A171-91AF-40DF-89EE-F3F06CC335A6}" srcId="{31215643-008F-4185-B68B-81589E7A8CED}" destId="{B5D0CFB6-2D1D-4AD7-831D-5C398B708BA5}" srcOrd="4" destOrd="0" parTransId="{970D69C8-D712-49B6-82BE-69DA3B035E65}" sibTransId="{EA541880-4DE7-476F-8636-228F4F1E1142}"/>
    <dgm:cxn modelId="{40C66B7F-E4BC-44C0-B959-6F39A045A8CE}" srcId="{31215643-008F-4185-B68B-81589E7A8CED}" destId="{D6633920-D101-43F2-998A-3A10421ABBA4}" srcOrd="0" destOrd="0" parTransId="{7CA9A952-6D66-4CCF-BA1F-3BB3BFE72922}" sibTransId="{11571391-2DBC-4CE5-8617-0F2641D280FA}"/>
    <dgm:cxn modelId="{E9340941-9955-462F-91D6-883C77CB017F}" type="presOf" srcId="{45EF2330-BF06-48D8-A96C-C3E414054D74}" destId="{55D283BC-0BF1-424B-AED8-8EC76DC3022F}" srcOrd="0" destOrd="0" presId="urn:microsoft.com/office/officeart/2005/8/layout/chevron1"/>
    <dgm:cxn modelId="{FB07895C-5CC7-4BB2-A8F8-219D912DF78F}" type="presOf" srcId="{686BC70E-FB66-4C39-9A07-3EA8A8FABC4E}" destId="{CFC3499F-14C4-4B95-9C9E-B5294CE4B837}" srcOrd="0" destOrd="0" presId="urn:microsoft.com/office/officeart/2005/8/layout/chevron1"/>
    <dgm:cxn modelId="{E9C0627A-E7F5-46FD-8F28-111755EA28FF}" srcId="{31215643-008F-4185-B68B-81589E7A8CED}" destId="{45EF2330-BF06-48D8-A96C-C3E414054D74}" srcOrd="3" destOrd="0" parTransId="{927AC343-1201-402B-940C-BA59ACC8E9E5}" sibTransId="{069D2B9C-FAB5-4EA2-AEC1-27EAF58CAEFB}"/>
    <dgm:cxn modelId="{87B4593D-ADBE-45BC-8301-F41CB58D4673}" srcId="{31215643-008F-4185-B68B-81589E7A8CED}" destId="{686BC70E-FB66-4C39-9A07-3EA8A8FABC4E}" srcOrd="1" destOrd="0" parTransId="{F03D4F30-E5D0-4332-B27E-14277B099BA2}" sibTransId="{3B0B56AD-0850-4CC7-9BC9-8B6CBCA6F2E5}"/>
    <dgm:cxn modelId="{D14FF8AE-DB3E-4A64-89A4-66239027C883}" type="presOf" srcId="{B5D0CFB6-2D1D-4AD7-831D-5C398B708BA5}" destId="{3EC328E6-4776-4ACA-A915-F3368B7A2782}" srcOrd="0" destOrd="0" presId="urn:microsoft.com/office/officeart/2005/8/layout/chevron1"/>
    <dgm:cxn modelId="{07CEC5D2-7A27-47B2-95A7-FD39C5266F17}" type="presParOf" srcId="{8003EB4B-90A4-410F-A56B-9AB5DF2E6881}" destId="{220F23E9-3D6A-455D-8C3F-29B0BCAA53BE}" srcOrd="0" destOrd="0" presId="urn:microsoft.com/office/officeart/2005/8/layout/chevron1"/>
    <dgm:cxn modelId="{65A9A2B4-097C-4CA2-9BAF-DE8DE8007DF5}" type="presParOf" srcId="{8003EB4B-90A4-410F-A56B-9AB5DF2E6881}" destId="{972AFE22-8043-4A25-BC6D-050E0F940C2D}" srcOrd="1" destOrd="0" presId="urn:microsoft.com/office/officeart/2005/8/layout/chevron1"/>
    <dgm:cxn modelId="{6765CE04-AC60-48BC-8D05-1AF5F7E18A89}" type="presParOf" srcId="{8003EB4B-90A4-410F-A56B-9AB5DF2E6881}" destId="{CFC3499F-14C4-4B95-9C9E-B5294CE4B837}" srcOrd="2" destOrd="0" presId="urn:microsoft.com/office/officeart/2005/8/layout/chevron1"/>
    <dgm:cxn modelId="{19F8FC98-EB5F-4C24-B338-990E662B6180}" type="presParOf" srcId="{8003EB4B-90A4-410F-A56B-9AB5DF2E6881}" destId="{F196A042-C3F9-4C72-9416-4252A6A4264E}" srcOrd="3" destOrd="0" presId="urn:microsoft.com/office/officeart/2005/8/layout/chevron1"/>
    <dgm:cxn modelId="{D85AC7C9-B15A-45AE-B4F9-02CB2BB52219}" type="presParOf" srcId="{8003EB4B-90A4-410F-A56B-9AB5DF2E6881}" destId="{FD3FF723-DF6B-4902-A635-2F6774296A7C}" srcOrd="4" destOrd="0" presId="urn:microsoft.com/office/officeart/2005/8/layout/chevron1"/>
    <dgm:cxn modelId="{F92A4C5E-989C-452D-AC34-4B542AF1E24B}" type="presParOf" srcId="{8003EB4B-90A4-410F-A56B-9AB5DF2E6881}" destId="{E6D2128C-BF22-41DB-810F-897841185F75}" srcOrd="5" destOrd="0" presId="urn:microsoft.com/office/officeart/2005/8/layout/chevron1"/>
    <dgm:cxn modelId="{D4E1CF93-3D73-4BE7-BDC6-132AA67D4AD3}" type="presParOf" srcId="{8003EB4B-90A4-410F-A56B-9AB5DF2E6881}" destId="{55D283BC-0BF1-424B-AED8-8EC76DC3022F}" srcOrd="6" destOrd="0" presId="urn:microsoft.com/office/officeart/2005/8/layout/chevron1"/>
    <dgm:cxn modelId="{74826434-D885-4BE8-8EEB-6D7F7215ABA8}" type="presParOf" srcId="{8003EB4B-90A4-410F-A56B-9AB5DF2E6881}" destId="{48513C56-E362-4BA9-844E-D53B345B58BF}" srcOrd="7" destOrd="0" presId="urn:microsoft.com/office/officeart/2005/8/layout/chevron1"/>
    <dgm:cxn modelId="{F7EECA62-2A19-4447-9115-99ED2F81EC81}" type="presParOf" srcId="{8003EB4B-90A4-410F-A56B-9AB5DF2E6881}" destId="{3EC328E6-4776-4ACA-A915-F3368B7A278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1215643-008F-4185-B68B-81589E7A8CE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6633920-D101-43F2-998A-3A10421ABBA4}">
      <dgm:prSet phldrT="[Texte]" custT="1"/>
      <dgm:spPr/>
      <dgm:t>
        <a:bodyPr/>
        <a:lstStyle/>
        <a:p>
          <a:r>
            <a:rPr lang="fr-FR" sz="1200" b="0" dirty="0" smtClean="0"/>
            <a:t>Situation de travail</a:t>
          </a:r>
          <a:endParaRPr lang="fr-FR" sz="1200" b="0" dirty="0"/>
        </a:p>
      </dgm:t>
    </dgm:pt>
    <dgm:pt modelId="{7CA9A952-6D66-4CCF-BA1F-3BB3BFE72922}" type="parTrans" cxnId="{40C66B7F-E4BC-44C0-B959-6F39A045A8CE}">
      <dgm:prSet/>
      <dgm:spPr/>
      <dgm:t>
        <a:bodyPr/>
        <a:lstStyle/>
        <a:p>
          <a:endParaRPr lang="fr-FR"/>
        </a:p>
      </dgm:t>
    </dgm:pt>
    <dgm:pt modelId="{11571391-2DBC-4CE5-8617-0F2641D280FA}" type="sibTrans" cxnId="{40C66B7F-E4BC-44C0-B959-6F39A045A8CE}">
      <dgm:prSet/>
      <dgm:spPr/>
      <dgm:t>
        <a:bodyPr/>
        <a:lstStyle/>
        <a:p>
          <a:endParaRPr lang="fr-FR"/>
        </a:p>
      </dgm:t>
    </dgm:pt>
    <dgm:pt modelId="{686BC70E-FB66-4C39-9A07-3EA8A8FABC4E}">
      <dgm:prSet phldrT="[Texte]" custT="1"/>
      <dgm:spPr/>
      <dgm:t>
        <a:bodyPr/>
        <a:lstStyle/>
        <a:p>
          <a:r>
            <a:rPr lang="fr-FR" sz="1200" b="0" dirty="0" smtClean="0"/>
            <a:t>Identification des dangers</a:t>
          </a:r>
          <a:endParaRPr lang="fr-FR" sz="1200" b="0" dirty="0"/>
        </a:p>
      </dgm:t>
    </dgm:pt>
    <dgm:pt modelId="{F03D4F30-E5D0-4332-B27E-14277B099BA2}" type="parTrans" cxnId="{87B4593D-ADBE-45BC-8301-F41CB58D4673}">
      <dgm:prSet/>
      <dgm:spPr/>
      <dgm:t>
        <a:bodyPr/>
        <a:lstStyle/>
        <a:p>
          <a:endParaRPr lang="fr-FR"/>
        </a:p>
      </dgm:t>
    </dgm:pt>
    <dgm:pt modelId="{3B0B56AD-0850-4CC7-9BC9-8B6CBCA6F2E5}" type="sibTrans" cxnId="{87B4593D-ADBE-45BC-8301-F41CB58D4673}">
      <dgm:prSet/>
      <dgm:spPr/>
      <dgm:t>
        <a:bodyPr/>
        <a:lstStyle/>
        <a:p>
          <a:endParaRPr lang="fr-FR"/>
        </a:p>
      </dgm:t>
    </dgm:pt>
    <dgm:pt modelId="{3AD4D338-3B53-4C6C-BDB8-677ED91513A2}">
      <dgm:prSet phldrT="[Texte]" custT="1"/>
      <dgm:spPr/>
      <dgm:t>
        <a:bodyPr/>
        <a:lstStyle/>
        <a:p>
          <a:r>
            <a:rPr lang="fr-FR" sz="1800" b="1" dirty="0" smtClean="0"/>
            <a:t>Analyse des risques</a:t>
          </a:r>
          <a:endParaRPr lang="fr-FR" sz="1800" b="1" dirty="0"/>
        </a:p>
      </dgm:t>
    </dgm:pt>
    <dgm:pt modelId="{A71D7CFB-B5B0-4FC3-A266-CAB0BAAC49C1}" type="parTrans" cxnId="{A0F7CE94-E6CE-43EE-A322-EAE88C7C8D9E}">
      <dgm:prSet/>
      <dgm:spPr/>
      <dgm:t>
        <a:bodyPr/>
        <a:lstStyle/>
        <a:p>
          <a:endParaRPr lang="fr-FR"/>
        </a:p>
      </dgm:t>
    </dgm:pt>
    <dgm:pt modelId="{2AA29FB1-48AF-4B85-9DF1-1230AF92D17D}" type="sibTrans" cxnId="{A0F7CE94-E6CE-43EE-A322-EAE88C7C8D9E}">
      <dgm:prSet/>
      <dgm:spPr/>
      <dgm:t>
        <a:bodyPr/>
        <a:lstStyle/>
        <a:p>
          <a:endParaRPr lang="fr-FR"/>
        </a:p>
      </dgm:t>
    </dgm:pt>
    <dgm:pt modelId="{45EF2330-BF06-48D8-A96C-C3E414054D74}">
      <dgm:prSet phldrT="[Texte]" custT="1"/>
      <dgm:spPr/>
      <dgm:t>
        <a:bodyPr/>
        <a:lstStyle/>
        <a:p>
          <a:r>
            <a:rPr lang="fr-FR" sz="1200" dirty="0" smtClean="0"/>
            <a:t>Evaluation des risques</a:t>
          </a:r>
          <a:endParaRPr lang="fr-FR" sz="1200" dirty="0"/>
        </a:p>
      </dgm:t>
    </dgm:pt>
    <dgm:pt modelId="{927AC343-1201-402B-940C-BA59ACC8E9E5}" type="parTrans" cxnId="{E9C0627A-E7F5-46FD-8F28-111755EA28FF}">
      <dgm:prSet/>
      <dgm:spPr/>
      <dgm:t>
        <a:bodyPr/>
        <a:lstStyle/>
        <a:p>
          <a:endParaRPr lang="fr-FR"/>
        </a:p>
      </dgm:t>
    </dgm:pt>
    <dgm:pt modelId="{069D2B9C-FAB5-4EA2-AEC1-27EAF58CAEFB}" type="sibTrans" cxnId="{E9C0627A-E7F5-46FD-8F28-111755EA28FF}">
      <dgm:prSet/>
      <dgm:spPr/>
      <dgm:t>
        <a:bodyPr/>
        <a:lstStyle/>
        <a:p>
          <a:endParaRPr lang="fr-FR"/>
        </a:p>
      </dgm:t>
    </dgm:pt>
    <dgm:pt modelId="{B5D0CFB6-2D1D-4AD7-831D-5C398B708BA5}">
      <dgm:prSet phldrT="[Texte]" custT="1"/>
      <dgm:spPr/>
      <dgm:t>
        <a:bodyPr/>
        <a:lstStyle/>
        <a:p>
          <a:r>
            <a:rPr lang="fr-FR" sz="1200" dirty="0" smtClean="0"/>
            <a:t>Prévention</a:t>
          </a:r>
          <a:endParaRPr lang="fr-FR" sz="1600" dirty="0"/>
        </a:p>
      </dgm:t>
    </dgm:pt>
    <dgm:pt modelId="{970D69C8-D712-49B6-82BE-69DA3B035E65}" type="parTrans" cxnId="{EA34A171-91AF-40DF-89EE-F3F06CC335A6}">
      <dgm:prSet/>
      <dgm:spPr/>
      <dgm:t>
        <a:bodyPr/>
        <a:lstStyle/>
        <a:p>
          <a:endParaRPr lang="fr-FR"/>
        </a:p>
      </dgm:t>
    </dgm:pt>
    <dgm:pt modelId="{EA541880-4DE7-476F-8636-228F4F1E1142}" type="sibTrans" cxnId="{EA34A171-91AF-40DF-89EE-F3F06CC335A6}">
      <dgm:prSet/>
      <dgm:spPr/>
      <dgm:t>
        <a:bodyPr/>
        <a:lstStyle/>
        <a:p>
          <a:endParaRPr lang="fr-FR"/>
        </a:p>
      </dgm:t>
    </dgm:pt>
    <dgm:pt modelId="{8003EB4B-90A4-410F-A56B-9AB5DF2E6881}" type="pres">
      <dgm:prSet presAssocID="{31215643-008F-4185-B68B-81589E7A8CED}" presName="Name0" presStyleCnt="0">
        <dgm:presLayoutVars>
          <dgm:dir/>
          <dgm:animLvl val="lvl"/>
          <dgm:resizeHandles val="exact"/>
        </dgm:presLayoutVars>
      </dgm:prSet>
      <dgm:spPr/>
    </dgm:pt>
    <dgm:pt modelId="{220F23E9-3D6A-455D-8C3F-29B0BCAA53BE}" type="pres">
      <dgm:prSet presAssocID="{D6633920-D101-43F2-998A-3A10421ABBA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2AFE22-8043-4A25-BC6D-050E0F940C2D}" type="pres">
      <dgm:prSet presAssocID="{11571391-2DBC-4CE5-8617-0F2641D280FA}" presName="parTxOnlySpace" presStyleCnt="0"/>
      <dgm:spPr/>
    </dgm:pt>
    <dgm:pt modelId="{CFC3499F-14C4-4B95-9C9E-B5294CE4B837}" type="pres">
      <dgm:prSet presAssocID="{686BC70E-FB66-4C39-9A07-3EA8A8FABC4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96A042-C3F9-4C72-9416-4252A6A4264E}" type="pres">
      <dgm:prSet presAssocID="{3B0B56AD-0850-4CC7-9BC9-8B6CBCA6F2E5}" presName="parTxOnlySpace" presStyleCnt="0"/>
      <dgm:spPr/>
    </dgm:pt>
    <dgm:pt modelId="{FD3FF723-DF6B-4902-A635-2F6774296A7C}" type="pres">
      <dgm:prSet presAssocID="{3AD4D338-3B53-4C6C-BDB8-677ED91513A2}" presName="parTxOnly" presStyleLbl="node1" presStyleIdx="2" presStyleCnt="5" custScaleX="115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D2128C-BF22-41DB-810F-897841185F75}" type="pres">
      <dgm:prSet presAssocID="{2AA29FB1-48AF-4B85-9DF1-1230AF92D17D}" presName="parTxOnlySpace" presStyleCnt="0"/>
      <dgm:spPr/>
    </dgm:pt>
    <dgm:pt modelId="{55D283BC-0BF1-424B-AED8-8EC76DC3022F}" type="pres">
      <dgm:prSet presAssocID="{45EF2330-BF06-48D8-A96C-C3E414054D7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513C56-E362-4BA9-844E-D53B345B58BF}" type="pres">
      <dgm:prSet presAssocID="{069D2B9C-FAB5-4EA2-AEC1-27EAF58CAEFB}" presName="parTxOnlySpace" presStyleCnt="0"/>
      <dgm:spPr/>
    </dgm:pt>
    <dgm:pt modelId="{3EC328E6-4776-4ACA-A915-F3368B7A2782}" type="pres">
      <dgm:prSet presAssocID="{B5D0CFB6-2D1D-4AD7-831D-5C398B708BA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F7CE94-E6CE-43EE-A322-EAE88C7C8D9E}" srcId="{31215643-008F-4185-B68B-81589E7A8CED}" destId="{3AD4D338-3B53-4C6C-BDB8-677ED91513A2}" srcOrd="2" destOrd="0" parTransId="{A71D7CFB-B5B0-4FC3-A266-CAB0BAAC49C1}" sibTransId="{2AA29FB1-48AF-4B85-9DF1-1230AF92D17D}"/>
    <dgm:cxn modelId="{FB66334B-DC18-4E01-8D75-CDDBA9229A71}" type="presOf" srcId="{45EF2330-BF06-48D8-A96C-C3E414054D74}" destId="{55D283BC-0BF1-424B-AED8-8EC76DC3022F}" srcOrd="0" destOrd="0" presId="urn:microsoft.com/office/officeart/2005/8/layout/chevron1"/>
    <dgm:cxn modelId="{E58CCC0E-ADCA-4D9F-8B9A-C5AF58851582}" type="presOf" srcId="{D6633920-D101-43F2-998A-3A10421ABBA4}" destId="{220F23E9-3D6A-455D-8C3F-29B0BCAA53BE}" srcOrd="0" destOrd="0" presId="urn:microsoft.com/office/officeart/2005/8/layout/chevron1"/>
    <dgm:cxn modelId="{EA34A171-91AF-40DF-89EE-F3F06CC335A6}" srcId="{31215643-008F-4185-B68B-81589E7A8CED}" destId="{B5D0CFB6-2D1D-4AD7-831D-5C398B708BA5}" srcOrd="4" destOrd="0" parTransId="{970D69C8-D712-49B6-82BE-69DA3B035E65}" sibTransId="{EA541880-4DE7-476F-8636-228F4F1E1142}"/>
    <dgm:cxn modelId="{40C66B7F-E4BC-44C0-B959-6F39A045A8CE}" srcId="{31215643-008F-4185-B68B-81589E7A8CED}" destId="{D6633920-D101-43F2-998A-3A10421ABBA4}" srcOrd="0" destOrd="0" parTransId="{7CA9A952-6D66-4CCF-BA1F-3BB3BFE72922}" sibTransId="{11571391-2DBC-4CE5-8617-0F2641D280FA}"/>
    <dgm:cxn modelId="{84F8FF51-AC4B-4978-B7A2-13ED11F9F833}" type="presOf" srcId="{686BC70E-FB66-4C39-9A07-3EA8A8FABC4E}" destId="{CFC3499F-14C4-4B95-9C9E-B5294CE4B837}" srcOrd="0" destOrd="0" presId="urn:microsoft.com/office/officeart/2005/8/layout/chevron1"/>
    <dgm:cxn modelId="{2A0AF047-97E0-4A7D-B975-8E2B5F02E2B5}" type="presOf" srcId="{31215643-008F-4185-B68B-81589E7A8CED}" destId="{8003EB4B-90A4-410F-A56B-9AB5DF2E6881}" srcOrd="0" destOrd="0" presId="urn:microsoft.com/office/officeart/2005/8/layout/chevron1"/>
    <dgm:cxn modelId="{83224837-13E4-465B-A2EF-4D79C89B8285}" type="presOf" srcId="{3AD4D338-3B53-4C6C-BDB8-677ED91513A2}" destId="{FD3FF723-DF6B-4902-A635-2F6774296A7C}" srcOrd="0" destOrd="0" presId="urn:microsoft.com/office/officeart/2005/8/layout/chevron1"/>
    <dgm:cxn modelId="{E9C0627A-E7F5-46FD-8F28-111755EA28FF}" srcId="{31215643-008F-4185-B68B-81589E7A8CED}" destId="{45EF2330-BF06-48D8-A96C-C3E414054D74}" srcOrd="3" destOrd="0" parTransId="{927AC343-1201-402B-940C-BA59ACC8E9E5}" sibTransId="{069D2B9C-FAB5-4EA2-AEC1-27EAF58CAEFB}"/>
    <dgm:cxn modelId="{87B4593D-ADBE-45BC-8301-F41CB58D4673}" srcId="{31215643-008F-4185-B68B-81589E7A8CED}" destId="{686BC70E-FB66-4C39-9A07-3EA8A8FABC4E}" srcOrd="1" destOrd="0" parTransId="{F03D4F30-E5D0-4332-B27E-14277B099BA2}" sibTransId="{3B0B56AD-0850-4CC7-9BC9-8B6CBCA6F2E5}"/>
    <dgm:cxn modelId="{66911EFA-6ADF-4125-9430-78F4BFED09B2}" type="presOf" srcId="{B5D0CFB6-2D1D-4AD7-831D-5C398B708BA5}" destId="{3EC328E6-4776-4ACA-A915-F3368B7A2782}" srcOrd="0" destOrd="0" presId="urn:microsoft.com/office/officeart/2005/8/layout/chevron1"/>
    <dgm:cxn modelId="{D0157129-0ED0-4CF5-882F-82C0744EFDBC}" type="presParOf" srcId="{8003EB4B-90A4-410F-A56B-9AB5DF2E6881}" destId="{220F23E9-3D6A-455D-8C3F-29B0BCAA53BE}" srcOrd="0" destOrd="0" presId="urn:microsoft.com/office/officeart/2005/8/layout/chevron1"/>
    <dgm:cxn modelId="{B0E48112-FD4B-42FB-890F-726861C97478}" type="presParOf" srcId="{8003EB4B-90A4-410F-A56B-9AB5DF2E6881}" destId="{972AFE22-8043-4A25-BC6D-050E0F940C2D}" srcOrd="1" destOrd="0" presId="urn:microsoft.com/office/officeart/2005/8/layout/chevron1"/>
    <dgm:cxn modelId="{8C0E758A-C54A-402D-B8A8-FD8A61E9D807}" type="presParOf" srcId="{8003EB4B-90A4-410F-A56B-9AB5DF2E6881}" destId="{CFC3499F-14C4-4B95-9C9E-B5294CE4B837}" srcOrd="2" destOrd="0" presId="urn:microsoft.com/office/officeart/2005/8/layout/chevron1"/>
    <dgm:cxn modelId="{3027BB67-07FC-4D7C-8EAA-4ECC77192053}" type="presParOf" srcId="{8003EB4B-90A4-410F-A56B-9AB5DF2E6881}" destId="{F196A042-C3F9-4C72-9416-4252A6A4264E}" srcOrd="3" destOrd="0" presId="urn:microsoft.com/office/officeart/2005/8/layout/chevron1"/>
    <dgm:cxn modelId="{48F1D097-1B3C-40A5-B230-714228D1144D}" type="presParOf" srcId="{8003EB4B-90A4-410F-A56B-9AB5DF2E6881}" destId="{FD3FF723-DF6B-4902-A635-2F6774296A7C}" srcOrd="4" destOrd="0" presId="urn:microsoft.com/office/officeart/2005/8/layout/chevron1"/>
    <dgm:cxn modelId="{C09F7764-76A5-478B-B599-C1525118B25E}" type="presParOf" srcId="{8003EB4B-90A4-410F-A56B-9AB5DF2E6881}" destId="{E6D2128C-BF22-41DB-810F-897841185F75}" srcOrd="5" destOrd="0" presId="urn:microsoft.com/office/officeart/2005/8/layout/chevron1"/>
    <dgm:cxn modelId="{2B2C5E2E-9B77-4569-B06F-EB1617BD7A34}" type="presParOf" srcId="{8003EB4B-90A4-410F-A56B-9AB5DF2E6881}" destId="{55D283BC-0BF1-424B-AED8-8EC76DC3022F}" srcOrd="6" destOrd="0" presId="urn:microsoft.com/office/officeart/2005/8/layout/chevron1"/>
    <dgm:cxn modelId="{F7CEFA1B-5D83-4262-8E1A-E372F1796F32}" type="presParOf" srcId="{8003EB4B-90A4-410F-A56B-9AB5DF2E6881}" destId="{48513C56-E362-4BA9-844E-D53B345B58BF}" srcOrd="7" destOrd="0" presId="urn:microsoft.com/office/officeart/2005/8/layout/chevron1"/>
    <dgm:cxn modelId="{38C62D5D-81E2-4067-A43E-B3D23B018F82}" type="presParOf" srcId="{8003EB4B-90A4-410F-A56B-9AB5DF2E6881}" destId="{3EC328E6-4776-4ACA-A915-F3368B7A278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1215643-008F-4185-B68B-81589E7A8CE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6633920-D101-43F2-998A-3A10421ABBA4}">
      <dgm:prSet phldrT="[Texte]" custT="1"/>
      <dgm:spPr/>
      <dgm:t>
        <a:bodyPr/>
        <a:lstStyle/>
        <a:p>
          <a:r>
            <a:rPr lang="fr-FR" sz="1200" b="0" dirty="0" smtClean="0"/>
            <a:t>Situation de travail</a:t>
          </a:r>
          <a:endParaRPr lang="fr-FR" sz="1200" b="0" dirty="0"/>
        </a:p>
      </dgm:t>
    </dgm:pt>
    <dgm:pt modelId="{7CA9A952-6D66-4CCF-BA1F-3BB3BFE72922}" type="parTrans" cxnId="{40C66B7F-E4BC-44C0-B959-6F39A045A8CE}">
      <dgm:prSet/>
      <dgm:spPr/>
      <dgm:t>
        <a:bodyPr/>
        <a:lstStyle/>
        <a:p>
          <a:endParaRPr lang="fr-FR"/>
        </a:p>
      </dgm:t>
    </dgm:pt>
    <dgm:pt modelId="{11571391-2DBC-4CE5-8617-0F2641D280FA}" type="sibTrans" cxnId="{40C66B7F-E4BC-44C0-B959-6F39A045A8CE}">
      <dgm:prSet/>
      <dgm:spPr/>
      <dgm:t>
        <a:bodyPr/>
        <a:lstStyle/>
        <a:p>
          <a:endParaRPr lang="fr-FR"/>
        </a:p>
      </dgm:t>
    </dgm:pt>
    <dgm:pt modelId="{686BC70E-FB66-4C39-9A07-3EA8A8FABC4E}">
      <dgm:prSet phldrT="[Texte]" custT="1"/>
      <dgm:spPr/>
      <dgm:t>
        <a:bodyPr/>
        <a:lstStyle/>
        <a:p>
          <a:r>
            <a:rPr lang="fr-FR" sz="1200" b="0" dirty="0" smtClean="0"/>
            <a:t>Identification des dangers</a:t>
          </a:r>
          <a:endParaRPr lang="fr-FR" sz="1200" b="0" dirty="0"/>
        </a:p>
      </dgm:t>
    </dgm:pt>
    <dgm:pt modelId="{F03D4F30-E5D0-4332-B27E-14277B099BA2}" type="parTrans" cxnId="{87B4593D-ADBE-45BC-8301-F41CB58D4673}">
      <dgm:prSet/>
      <dgm:spPr/>
      <dgm:t>
        <a:bodyPr/>
        <a:lstStyle/>
        <a:p>
          <a:endParaRPr lang="fr-FR"/>
        </a:p>
      </dgm:t>
    </dgm:pt>
    <dgm:pt modelId="{3B0B56AD-0850-4CC7-9BC9-8B6CBCA6F2E5}" type="sibTrans" cxnId="{87B4593D-ADBE-45BC-8301-F41CB58D4673}">
      <dgm:prSet/>
      <dgm:spPr/>
      <dgm:t>
        <a:bodyPr/>
        <a:lstStyle/>
        <a:p>
          <a:endParaRPr lang="fr-FR"/>
        </a:p>
      </dgm:t>
    </dgm:pt>
    <dgm:pt modelId="{3AD4D338-3B53-4C6C-BDB8-677ED91513A2}">
      <dgm:prSet phldrT="[Texte]" custT="1"/>
      <dgm:spPr/>
      <dgm:t>
        <a:bodyPr/>
        <a:lstStyle/>
        <a:p>
          <a:r>
            <a:rPr lang="fr-FR" sz="1200" b="0" dirty="0" smtClean="0"/>
            <a:t>Analyse des risques</a:t>
          </a:r>
          <a:endParaRPr lang="fr-FR" sz="1200" b="0" dirty="0"/>
        </a:p>
      </dgm:t>
    </dgm:pt>
    <dgm:pt modelId="{A71D7CFB-B5B0-4FC3-A266-CAB0BAAC49C1}" type="parTrans" cxnId="{A0F7CE94-E6CE-43EE-A322-EAE88C7C8D9E}">
      <dgm:prSet/>
      <dgm:spPr/>
      <dgm:t>
        <a:bodyPr/>
        <a:lstStyle/>
        <a:p>
          <a:endParaRPr lang="fr-FR"/>
        </a:p>
      </dgm:t>
    </dgm:pt>
    <dgm:pt modelId="{2AA29FB1-48AF-4B85-9DF1-1230AF92D17D}" type="sibTrans" cxnId="{A0F7CE94-E6CE-43EE-A322-EAE88C7C8D9E}">
      <dgm:prSet/>
      <dgm:spPr/>
      <dgm:t>
        <a:bodyPr/>
        <a:lstStyle/>
        <a:p>
          <a:endParaRPr lang="fr-FR"/>
        </a:p>
      </dgm:t>
    </dgm:pt>
    <dgm:pt modelId="{45EF2330-BF06-48D8-A96C-C3E414054D74}">
      <dgm:prSet phldrT="[Texte]" custT="1"/>
      <dgm:spPr/>
      <dgm:t>
        <a:bodyPr/>
        <a:lstStyle/>
        <a:p>
          <a:r>
            <a:rPr lang="fr-FR" sz="2000" b="1" dirty="0" smtClean="0"/>
            <a:t>Evaluation des risques</a:t>
          </a:r>
          <a:endParaRPr lang="fr-FR" sz="2000" b="1" dirty="0"/>
        </a:p>
      </dgm:t>
    </dgm:pt>
    <dgm:pt modelId="{927AC343-1201-402B-940C-BA59ACC8E9E5}" type="parTrans" cxnId="{E9C0627A-E7F5-46FD-8F28-111755EA28FF}">
      <dgm:prSet/>
      <dgm:spPr/>
      <dgm:t>
        <a:bodyPr/>
        <a:lstStyle/>
        <a:p>
          <a:endParaRPr lang="fr-FR"/>
        </a:p>
      </dgm:t>
    </dgm:pt>
    <dgm:pt modelId="{069D2B9C-FAB5-4EA2-AEC1-27EAF58CAEFB}" type="sibTrans" cxnId="{E9C0627A-E7F5-46FD-8F28-111755EA28FF}">
      <dgm:prSet/>
      <dgm:spPr/>
      <dgm:t>
        <a:bodyPr/>
        <a:lstStyle/>
        <a:p>
          <a:endParaRPr lang="fr-FR"/>
        </a:p>
      </dgm:t>
    </dgm:pt>
    <dgm:pt modelId="{B5D0CFB6-2D1D-4AD7-831D-5C398B708BA5}">
      <dgm:prSet phldrT="[Texte]" custT="1"/>
      <dgm:spPr/>
      <dgm:t>
        <a:bodyPr/>
        <a:lstStyle/>
        <a:p>
          <a:r>
            <a:rPr lang="fr-FR" sz="1200" dirty="0" smtClean="0"/>
            <a:t>Prévention</a:t>
          </a:r>
          <a:endParaRPr lang="fr-FR" sz="1600" dirty="0"/>
        </a:p>
      </dgm:t>
    </dgm:pt>
    <dgm:pt modelId="{970D69C8-D712-49B6-82BE-69DA3B035E65}" type="parTrans" cxnId="{EA34A171-91AF-40DF-89EE-F3F06CC335A6}">
      <dgm:prSet/>
      <dgm:spPr/>
      <dgm:t>
        <a:bodyPr/>
        <a:lstStyle/>
        <a:p>
          <a:endParaRPr lang="fr-FR"/>
        </a:p>
      </dgm:t>
    </dgm:pt>
    <dgm:pt modelId="{EA541880-4DE7-476F-8636-228F4F1E1142}" type="sibTrans" cxnId="{EA34A171-91AF-40DF-89EE-F3F06CC335A6}">
      <dgm:prSet/>
      <dgm:spPr/>
      <dgm:t>
        <a:bodyPr/>
        <a:lstStyle/>
        <a:p>
          <a:endParaRPr lang="fr-FR"/>
        </a:p>
      </dgm:t>
    </dgm:pt>
    <dgm:pt modelId="{8003EB4B-90A4-410F-A56B-9AB5DF2E6881}" type="pres">
      <dgm:prSet presAssocID="{31215643-008F-4185-B68B-81589E7A8CED}" presName="Name0" presStyleCnt="0">
        <dgm:presLayoutVars>
          <dgm:dir/>
          <dgm:animLvl val="lvl"/>
          <dgm:resizeHandles val="exact"/>
        </dgm:presLayoutVars>
      </dgm:prSet>
      <dgm:spPr/>
    </dgm:pt>
    <dgm:pt modelId="{220F23E9-3D6A-455D-8C3F-29B0BCAA53BE}" type="pres">
      <dgm:prSet presAssocID="{D6633920-D101-43F2-998A-3A10421ABBA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2AFE22-8043-4A25-BC6D-050E0F940C2D}" type="pres">
      <dgm:prSet presAssocID="{11571391-2DBC-4CE5-8617-0F2641D280FA}" presName="parTxOnlySpace" presStyleCnt="0"/>
      <dgm:spPr/>
    </dgm:pt>
    <dgm:pt modelId="{CFC3499F-14C4-4B95-9C9E-B5294CE4B837}" type="pres">
      <dgm:prSet presAssocID="{686BC70E-FB66-4C39-9A07-3EA8A8FABC4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96A042-C3F9-4C72-9416-4252A6A4264E}" type="pres">
      <dgm:prSet presAssocID="{3B0B56AD-0850-4CC7-9BC9-8B6CBCA6F2E5}" presName="parTxOnlySpace" presStyleCnt="0"/>
      <dgm:spPr/>
    </dgm:pt>
    <dgm:pt modelId="{FD3FF723-DF6B-4902-A635-2F6774296A7C}" type="pres">
      <dgm:prSet presAssocID="{3AD4D338-3B53-4C6C-BDB8-677ED91513A2}" presName="parTxOnly" presStyleLbl="node1" presStyleIdx="2" presStyleCnt="5" custScaleX="840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D2128C-BF22-41DB-810F-897841185F75}" type="pres">
      <dgm:prSet presAssocID="{2AA29FB1-48AF-4B85-9DF1-1230AF92D17D}" presName="parTxOnlySpace" presStyleCnt="0"/>
      <dgm:spPr/>
    </dgm:pt>
    <dgm:pt modelId="{55D283BC-0BF1-424B-AED8-8EC76DC3022F}" type="pres">
      <dgm:prSet presAssocID="{45EF2330-BF06-48D8-A96C-C3E414054D74}" presName="parTxOnly" presStyleLbl="node1" presStyleIdx="3" presStyleCnt="5" custScaleX="1161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513C56-E362-4BA9-844E-D53B345B58BF}" type="pres">
      <dgm:prSet presAssocID="{069D2B9C-FAB5-4EA2-AEC1-27EAF58CAEFB}" presName="parTxOnlySpace" presStyleCnt="0"/>
      <dgm:spPr/>
    </dgm:pt>
    <dgm:pt modelId="{3EC328E6-4776-4ACA-A915-F3368B7A2782}" type="pres">
      <dgm:prSet presAssocID="{B5D0CFB6-2D1D-4AD7-831D-5C398B708BA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F7CE94-E6CE-43EE-A322-EAE88C7C8D9E}" srcId="{31215643-008F-4185-B68B-81589E7A8CED}" destId="{3AD4D338-3B53-4C6C-BDB8-677ED91513A2}" srcOrd="2" destOrd="0" parTransId="{A71D7CFB-B5B0-4FC3-A266-CAB0BAAC49C1}" sibTransId="{2AA29FB1-48AF-4B85-9DF1-1230AF92D17D}"/>
    <dgm:cxn modelId="{5126EE21-68DB-4C1A-A1A8-E12CCD71E1B2}" type="presOf" srcId="{3AD4D338-3B53-4C6C-BDB8-677ED91513A2}" destId="{FD3FF723-DF6B-4902-A635-2F6774296A7C}" srcOrd="0" destOrd="0" presId="urn:microsoft.com/office/officeart/2005/8/layout/chevron1"/>
    <dgm:cxn modelId="{EA34A171-91AF-40DF-89EE-F3F06CC335A6}" srcId="{31215643-008F-4185-B68B-81589E7A8CED}" destId="{B5D0CFB6-2D1D-4AD7-831D-5C398B708BA5}" srcOrd="4" destOrd="0" parTransId="{970D69C8-D712-49B6-82BE-69DA3B035E65}" sibTransId="{EA541880-4DE7-476F-8636-228F4F1E1142}"/>
    <dgm:cxn modelId="{40C66B7F-E4BC-44C0-B959-6F39A045A8CE}" srcId="{31215643-008F-4185-B68B-81589E7A8CED}" destId="{D6633920-D101-43F2-998A-3A10421ABBA4}" srcOrd="0" destOrd="0" parTransId="{7CA9A952-6D66-4CCF-BA1F-3BB3BFE72922}" sibTransId="{11571391-2DBC-4CE5-8617-0F2641D280FA}"/>
    <dgm:cxn modelId="{D922B302-F98A-4907-AEA3-1CD40D9DD48F}" type="presOf" srcId="{D6633920-D101-43F2-998A-3A10421ABBA4}" destId="{220F23E9-3D6A-455D-8C3F-29B0BCAA53BE}" srcOrd="0" destOrd="0" presId="urn:microsoft.com/office/officeart/2005/8/layout/chevron1"/>
    <dgm:cxn modelId="{18C3BFA1-78D8-46AD-83AB-6D1F183718FE}" type="presOf" srcId="{45EF2330-BF06-48D8-A96C-C3E414054D74}" destId="{55D283BC-0BF1-424B-AED8-8EC76DC3022F}" srcOrd="0" destOrd="0" presId="urn:microsoft.com/office/officeart/2005/8/layout/chevron1"/>
    <dgm:cxn modelId="{26D13E8B-39C1-46A6-BA26-55D313DF9D99}" type="presOf" srcId="{31215643-008F-4185-B68B-81589E7A8CED}" destId="{8003EB4B-90A4-410F-A56B-9AB5DF2E6881}" srcOrd="0" destOrd="0" presId="urn:microsoft.com/office/officeart/2005/8/layout/chevron1"/>
    <dgm:cxn modelId="{0368FFEC-ED68-49DC-9B53-7BCE69AF368D}" type="presOf" srcId="{B5D0CFB6-2D1D-4AD7-831D-5C398B708BA5}" destId="{3EC328E6-4776-4ACA-A915-F3368B7A2782}" srcOrd="0" destOrd="0" presId="urn:microsoft.com/office/officeart/2005/8/layout/chevron1"/>
    <dgm:cxn modelId="{E9C0627A-E7F5-46FD-8F28-111755EA28FF}" srcId="{31215643-008F-4185-B68B-81589E7A8CED}" destId="{45EF2330-BF06-48D8-A96C-C3E414054D74}" srcOrd="3" destOrd="0" parTransId="{927AC343-1201-402B-940C-BA59ACC8E9E5}" sibTransId="{069D2B9C-FAB5-4EA2-AEC1-27EAF58CAEFB}"/>
    <dgm:cxn modelId="{55FB28B4-A6EB-4A6E-A06D-FCB4549E10FE}" type="presOf" srcId="{686BC70E-FB66-4C39-9A07-3EA8A8FABC4E}" destId="{CFC3499F-14C4-4B95-9C9E-B5294CE4B837}" srcOrd="0" destOrd="0" presId="urn:microsoft.com/office/officeart/2005/8/layout/chevron1"/>
    <dgm:cxn modelId="{87B4593D-ADBE-45BC-8301-F41CB58D4673}" srcId="{31215643-008F-4185-B68B-81589E7A8CED}" destId="{686BC70E-FB66-4C39-9A07-3EA8A8FABC4E}" srcOrd="1" destOrd="0" parTransId="{F03D4F30-E5D0-4332-B27E-14277B099BA2}" sibTransId="{3B0B56AD-0850-4CC7-9BC9-8B6CBCA6F2E5}"/>
    <dgm:cxn modelId="{54CF74BA-BFBE-47A0-97E4-D068E1DFD98B}" type="presParOf" srcId="{8003EB4B-90A4-410F-A56B-9AB5DF2E6881}" destId="{220F23E9-3D6A-455D-8C3F-29B0BCAA53BE}" srcOrd="0" destOrd="0" presId="urn:microsoft.com/office/officeart/2005/8/layout/chevron1"/>
    <dgm:cxn modelId="{371483DC-3403-4838-86A2-2E1B83BE082B}" type="presParOf" srcId="{8003EB4B-90A4-410F-A56B-9AB5DF2E6881}" destId="{972AFE22-8043-4A25-BC6D-050E0F940C2D}" srcOrd="1" destOrd="0" presId="urn:microsoft.com/office/officeart/2005/8/layout/chevron1"/>
    <dgm:cxn modelId="{390B692E-443D-439E-8EBD-DFEE1D2FB3F9}" type="presParOf" srcId="{8003EB4B-90A4-410F-A56B-9AB5DF2E6881}" destId="{CFC3499F-14C4-4B95-9C9E-B5294CE4B837}" srcOrd="2" destOrd="0" presId="urn:microsoft.com/office/officeart/2005/8/layout/chevron1"/>
    <dgm:cxn modelId="{AE5D3167-82C0-462B-BE78-C7EE60B64A46}" type="presParOf" srcId="{8003EB4B-90A4-410F-A56B-9AB5DF2E6881}" destId="{F196A042-C3F9-4C72-9416-4252A6A4264E}" srcOrd="3" destOrd="0" presId="urn:microsoft.com/office/officeart/2005/8/layout/chevron1"/>
    <dgm:cxn modelId="{87A035B5-0C6B-467C-A772-ABB6738D08A7}" type="presParOf" srcId="{8003EB4B-90A4-410F-A56B-9AB5DF2E6881}" destId="{FD3FF723-DF6B-4902-A635-2F6774296A7C}" srcOrd="4" destOrd="0" presId="urn:microsoft.com/office/officeart/2005/8/layout/chevron1"/>
    <dgm:cxn modelId="{AD103A94-75CA-4812-8219-9D87E1D7FD8D}" type="presParOf" srcId="{8003EB4B-90A4-410F-A56B-9AB5DF2E6881}" destId="{E6D2128C-BF22-41DB-810F-897841185F75}" srcOrd="5" destOrd="0" presId="urn:microsoft.com/office/officeart/2005/8/layout/chevron1"/>
    <dgm:cxn modelId="{984E81F5-F24B-4025-AEAC-EA244808A389}" type="presParOf" srcId="{8003EB4B-90A4-410F-A56B-9AB5DF2E6881}" destId="{55D283BC-0BF1-424B-AED8-8EC76DC3022F}" srcOrd="6" destOrd="0" presId="urn:microsoft.com/office/officeart/2005/8/layout/chevron1"/>
    <dgm:cxn modelId="{1C28D5B9-6AF7-4FAF-BE90-75E3906FF2B0}" type="presParOf" srcId="{8003EB4B-90A4-410F-A56B-9AB5DF2E6881}" destId="{48513C56-E362-4BA9-844E-D53B345B58BF}" srcOrd="7" destOrd="0" presId="urn:microsoft.com/office/officeart/2005/8/layout/chevron1"/>
    <dgm:cxn modelId="{62783DAA-F692-4F0A-8687-4F7E0A0DFD25}" type="presParOf" srcId="{8003EB4B-90A4-410F-A56B-9AB5DF2E6881}" destId="{3EC328E6-4776-4ACA-A915-F3368B7A278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1215643-008F-4185-B68B-81589E7A8CE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6633920-D101-43F2-998A-3A10421ABBA4}">
      <dgm:prSet phldrT="[Texte]" custT="1"/>
      <dgm:spPr/>
      <dgm:t>
        <a:bodyPr/>
        <a:lstStyle/>
        <a:p>
          <a:r>
            <a:rPr lang="fr-FR" sz="1200" b="0" dirty="0" smtClean="0"/>
            <a:t>Situation de travail</a:t>
          </a:r>
          <a:endParaRPr lang="fr-FR" sz="1200" b="0" dirty="0"/>
        </a:p>
      </dgm:t>
    </dgm:pt>
    <dgm:pt modelId="{7CA9A952-6D66-4CCF-BA1F-3BB3BFE72922}" type="parTrans" cxnId="{40C66B7F-E4BC-44C0-B959-6F39A045A8CE}">
      <dgm:prSet/>
      <dgm:spPr/>
      <dgm:t>
        <a:bodyPr/>
        <a:lstStyle/>
        <a:p>
          <a:endParaRPr lang="fr-FR"/>
        </a:p>
      </dgm:t>
    </dgm:pt>
    <dgm:pt modelId="{11571391-2DBC-4CE5-8617-0F2641D280FA}" type="sibTrans" cxnId="{40C66B7F-E4BC-44C0-B959-6F39A045A8CE}">
      <dgm:prSet/>
      <dgm:spPr/>
      <dgm:t>
        <a:bodyPr/>
        <a:lstStyle/>
        <a:p>
          <a:endParaRPr lang="fr-FR"/>
        </a:p>
      </dgm:t>
    </dgm:pt>
    <dgm:pt modelId="{686BC70E-FB66-4C39-9A07-3EA8A8FABC4E}">
      <dgm:prSet phldrT="[Texte]" custT="1"/>
      <dgm:spPr/>
      <dgm:t>
        <a:bodyPr/>
        <a:lstStyle/>
        <a:p>
          <a:r>
            <a:rPr lang="fr-FR" sz="1200" b="0" dirty="0" smtClean="0"/>
            <a:t>Identification des dangers</a:t>
          </a:r>
          <a:endParaRPr lang="fr-FR" sz="1200" b="0" dirty="0"/>
        </a:p>
      </dgm:t>
    </dgm:pt>
    <dgm:pt modelId="{F03D4F30-E5D0-4332-B27E-14277B099BA2}" type="parTrans" cxnId="{87B4593D-ADBE-45BC-8301-F41CB58D4673}">
      <dgm:prSet/>
      <dgm:spPr/>
      <dgm:t>
        <a:bodyPr/>
        <a:lstStyle/>
        <a:p>
          <a:endParaRPr lang="fr-FR"/>
        </a:p>
      </dgm:t>
    </dgm:pt>
    <dgm:pt modelId="{3B0B56AD-0850-4CC7-9BC9-8B6CBCA6F2E5}" type="sibTrans" cxnId="{87B4593D-ADBE-45BC-8301-F41CB58D4673}">
      <dgm:prSet/>
      <dgm:spPr/>
      <dgm:t>
        <a:bodyPr/>
        <a:lstStyle/>
        <a:p>
          <a:endParaRPr lang="fr-FR"/>
        </a:p>
      </dgm:t>
    </dgm:pt>
    <dgm:pt modelId="{3AD4D338-3B53-4C6C-BDB8-677ED91513A2}">
      <dgm:prSet phldrT="[Texte]" custT="1"/>
      <dgm:spPr/>
      <dgm:t>
        <a:bodyPr/>
        <a:lstStyle/>
        <a:p>
          <a:r>
            <a:rPr lang="fr-FR" sz="1200" b="0" dirty="0" smtClean="0"/>
            <a:t>Analyse des risques</a:t>
          </a:r>
          <a:endParaRPr lang="fr-FR" sz="1200" b="0" dirty="0"/>
        </a:p>
      </dgm:t>
    </dgm:pt>
    <dgm:pt modelId="{A71D7CFB-B5B0-4FC3-A266-CAB0BAAC49C1}" type="parTrans" cxnId="{A0F7CE94-E6CE-43EE-A322-EAE88C7C8D9E}">
      <dgm:prSet/>
      <dgm:spPr/>
      <dgm:t>
        <a:bodyPr/>
        <a:lstStyle/>
        <a:p>
          <a:endParaRPr lang="fr-FR"/>
        </a:p>
      </dgm:t>
    </dgm:pt>
    <dgm:pt modelId="{2AA29FB1-48AF-4B85-9DF1-1230AF92D17D}" type="sibTrans" cxnId="{A0F7CE94-E6CE-43EE-A322-EAE88C7C8D9E}">
      <dgm:prSet/>
      <dgm:spPr/>
      <dgm:t>
        <a:bodyPr/>
        <a:lstStyle/>
        <a:p>
          <a:endParaRPr lang="fr-FR"/>
        </a:p>
      </dgm:t>
    </dgm:pt>
    <dgm:pt modelId="{45EF2330-BF06-48D8-A96C-C3E414054D74}">
      <dgm:prSet phldrT="[Texte]" custT="1"/>
      <dgm:spPr/>
      <dgm:t>
        <a:bodyPr/>
        <a:lstStyle/>
        <a:p>
          <a:r>
            <a:rPr lang="fr-FR" sz="2000" b="1" dirty="0" smtClean="0"/>
            <a:t>Evaluation des risques</a:t>
          </a:r>
          <a:endParaRPr lang="fr-FR" sz="2000" b="1" dirty="0"/>
        </a:p>
      </dgm:t>
    </dgm:pt>
    <dgm:pt modelId="{927AC343-1201-402B-940C-BA59ACC8E9E5}" type="parTrans" cxnId="{E9C0627A-E7F5-46FD-8F28-111755EA28FF}">
      <dgm:prSet/>
      <dgm:spPr/>
      <dgm:t>
        <a:bodyPr/>
        <a:lstStyle/>
        <a:p>
          <a:endParaRPr lang="fr-FR"/>
        </a:p>
      </dgm:t>
    </dgm:pt>
    <dgm:pt modelId="{069D2B9C-FAB5-4EA2-AEC1-27EAF58CAEFB}" type="sibTrans" cxnId="{E9C0627A-E7F5-46FD-8F28-111755EA28FF}">
      <dgm:prSet/>
      <dgm:spPr/>
      <dgm:t>
        <a:bodyPr/>
        <a:lstStyle/>
        <a:p>
          <a:endParaRPr lang="fr-FR"/>
        </a:p>
      </dgm:t>
    </dgm:pt>
    <dgm:pt modelId="{B5D0CFB6-2D1D-4AD7-831D-5C398B708BA5}">
      <dgm:prSet phldrT="[Texte]" custT="1"/>
      <dgm:spPr/>
      <dgm:t>
        <a:bodyPr/>
        <a:lstStyle/>
        <a:p>
          <a:r>
            <a:rPr lang="fr-FR" sz="1200" dirty="0" smtClean="0"/>
            <a:t>Prévention</a:t>
          </a:r>
          <a:endParaRPr lang="fr-FR" sz="1600" dirty="0"/>
        </a:p>
      </dgm:t>
    </dgm:pt>
    <dgm:pt modelId="{970D69C8-D712-49B6-82BE-69DA3B035E65}" type="parTrans" cxnId="{EA34A171-91AF-40DF-89EE-F3F06CC335A6}">
      <dgm:prSet/>
      <dgm:spPr/>
      <dgm:t>
        <a:bodyPr/>
        <a:lstStyle/>
        <a:p>
          <a:endParaRPr lang="fr-FR"/>
        </a:p>
      </dgm:t>
    </dgm:pt>
    <dgm:pt modelId="{EA541880-4DE7-476F-8636-228F4F1E1142}" type="sibTrans" cxnId="{EA34A171-91AF-40DF-89EE-F3F06CC335A6}">
      <dgm:prSet/>
      <dgm:spPr/>
      <dgm:t>
        <a:bodyPr/>
        <a:lstStyle/>
        <a:p>
          <a:endParaRPr lang="fr-FR"/>
        </a:p>
      </dgm:t>
    </dgm:pt>
    <dgm:pt modelId="{8003EB4B-90A4-410F-A56B-9AB5DF2E6881}" type="pres">
      <dgm:prSet presAssocID="{31215643-008F-4185-B68B-81589E7A8CED}" presName="Name0" presStyleCnt="0">
        <dgm:presLayoutVars>
          <dgm:dir/>
          <dgm:animLvl val="lvl"/>
          <dgm:resizeHandles val="exact"/>
        </dgm:presLayoutVars>
      </dgm:prSet>
      <dgm:spPr/>
    </dgm:pt>
    <dgm:pt modelId="{220F23E9-3D6A-455D-8C3F-29B0BCAA53BE}" type="pres">
      <dgm:prSet presAssocID="{D6633920-D101-43F2-998A-3A10421ABBA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2AFE22-8043-4A25-BC6D-050E0F940C2D}" type="pres">
      <dgm:prSet presAssocID="{11571391-2DBC-4CE5-8617-0F2641D280FA}" presName="parTxOnlySpace" presStyleCnt="0"/>
      <dgm:spPr/>
    </dgm:pt>
    <dgm:pt modelId="{CFC3499F-14C4-4B95-9C9E-B5294CE4B837}" type="pres">
      <dgm:prSet presAssocID="{686BC70E-FB66-4C39-9A07-3EA8A8FABC4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96A042-C3F9-4C72-9416-4252A6A4264E}" type="pres">
      <dgm:prSet presAssocID="{3B0B56AD-0850-4CC7-9BC9-8B6CBCA6F2E5}" presName="parTxOnlySpace" presStyleCnt="0"/>
      <dgm:spPr/>
    </dgm:pt>
    <dgm:pt modelId="{FD3FF723-DF6B-4902-A635-2F6774296A7C}" type="pres">
      <dgm:prSet presAssocID="{3AD4D338-3B53-4C6C-BDB8-677ED91513A2}" presName="parTxOnly" presStyleLbl="node1" presStyleIdx="2" presStyleCnt="5" custScaleX="840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D2128C-BF22-41DB-810F-897841185F75}" type="pres">
      <dgm:prSet presAssocID="{2AA29FB1-48AF-4B85-9DF1-1230AF92D17D}" presName="parTxOnlySpace" presStyleCnt="0"/>
      <dgm:spPr/>
    </dgm:pt>
    <dgm:pt modelId="{55D283BC-0BF1-424B-AED8-8EC76DC3022F}" type="pres">
      <dgm:prSet presAssocID="{45EF2330-BF06-48D8-A96C-C3E414054D74}" presName="parTxOnly" presStyleLbl="node1" presStyleIdx="3" presStyleCnt="5" custScaleX="1161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513C56-E362-4BA9-844E-D53B345B58BF}" type="pres">
      <dgm:prSet presAssocID="{069D2B9C-FAB5-4EA2-AEC1-27EAF58CAEFB}" presName="parTxOnlySpace" presStyleCnt="0"/>
      <dgm:spPr/>
    </dgm:pt>
    <dgm:pt modelId="{3EC328E6-4776-4ACA-A915-F3368B7A2782}" type="pres">
      <dgm:prSet presAssocID="{B5D0CFB6-2D1D-4AD7-831D-5C398B708BA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F7CE94-E6CE-43EE-A322-EAE88C7C8D9E}" srcId="{31215643-008F-4185-B68B-81589E7A8CED}" destId="{3AD4D338-3B53-4C6C-BDB8-677ED91513A2}" srcOrd="2" destOrd="0" parTransId="{A71D7CFB-B5B0-4FC3-A266-CAB0BAAC49C1}" sibTransId="{2AA29FB1-48AF-4B85-9DF1-1230AF92D17D}"/>
    <dgm:cxn modelId="{AB0FCCD7-CB07-44E6-BA88-A96D22A68E26}" type="presOf" srcId="{31215643-008F-4185-B68B-81589E7A8CED}" destId="{8003EB4B-90A4-410F-A56B-9AB5DF2E6881}" srcOrd="0" destOrd="0" presId="urn:microsoft.com/office/officeart/2005/8/layout/chevron1"/>
    <dgm:cxn modelId="{06A8F3A9-24A0-404C-ADDE-97C6D08B2B0C}" type="presOf" srcId="{B5D0CFB6-2D1D-4AD7-831D-5C398B708BA5}" destId="{3EC328E6-4776-4ACA-A915-F3368B7A2782}" srcOrd="0" destOrd="0" presId="urn:microsoft.com/office/officeart/2005/8/layout/chevron1"/>
    <dgm:cxn modelId="{660B2F3F-BF8B-4B39-8FB7-927290035F37}" type="presOf" srcId="{45EF2330-BF06-48D8-A96C-C3E414054D74}" destId="{55D283BC-0BF1-424B-AED8-8EC76DC3022F}" srcOrd="0" destOrd="0" presId="urn:microsoft.com/office/officeart/2005/8/layout/chevron1"/>
    <dgm:cxn modelId="{EA34A171-91AF-40DF-89EE-F3F06CC335A6}" srcId="{31215643-008F-4185-B68B-81589E7A8CED}" destId="{B5D0CFB6-2D1D-4AD7-831D-5C398B708BA5}" srcOrd="4" destOrd="0" parTransId="{970D69C8-D712-49B6-82BE-69DA3B035E65}" sibTransId="{EA541880-4DE7-476F-8636-228F4F1E1142}"/>
    <dgm:cxn modelId="{40C66B7F-E4BC-44C0-B959-6F39A045A8CE}" srcId="{31215643-008F-4185-B68B-81589E7A8CED}" destId="{D6633920-D101-43F2-998A-3A10421ABBA4}" srcOrd="0" destOrd="0" parTransId="{7CA9A952-6D66-4CCF-BA1F-3BB3BFE72922}" sibTransId="{11571391-2DBC-4CE5-8617-0F2641D280FA}"/>
    <dgm:cxn modelId="{33436647-B7DA-477E-A85B-791E48384619}" type="presOf" srcId="{D6633920-D101-43F2-998A-3A10421ABBA4}" destId="{220F23E9-3D6A-455D-8C3F-29B0BCAA53BE}" srcOrd="0" destOrd="0" presId="urn:microsoft.com/office/officeart/2005/8/layout/chevron1"/>
    <dgm:cxn modelId="{E9C0627A-E7F5-46FD-8F28-111755EA28FF}" srcId="{31215643-008F-4185-B68B-81589E7A8CED}" destId="{45EF2330-BF06-48D8-A96C-C3E414054D74}" srcOrd="3" destOrd="0" parTransId="{927AC343-1201-402B-940C-BA59ACC8E9E5}" sibTransId="{069D2B9C-FAB5-4EA2-AEC1-27EAF58CAEFB}"/>
    <dgm:cxn modelId="{CF621BEA-A9F6-4599-BB28-E71B0DE5D73C}" type="presOf" srcId="{3AD4D338-3B53-4C6C-BDB8-677ED91513A2}" destId="{FD3FF723-DF6B-4902-A635-2F6774296A7C}" srcOrd="0" destOrd="0" presId="urn:microsoft.com/office/officeart/2005/8/layout/chevron1"/>
    <dgm:cxn modelId="{FAE7B9EC-9857-48B6-AEA9-4DD5FB197291}" type="presOf" srcId="{686BC70E-FB66-4C39-9A07-3EA8A8FABC4E}" destId="{CFC3499F-14C4-4B95-9C9E-B5294CE4B837}" srcOrd="0" destOrd="0" presId="urn:microsoft.com/office/officeart/2005/8/layout/chevron1"/>
    <dgm:cxn modelId="{87B4593D-ADBE-45BC-8301-F41CB58D4673}" srcId="{31215643-008F-4185-B68B-81589E7A8CED}" destId="{686BC70E-FB66-4C39-9A07-3EA8A8FABC4E}" srcOrd="1" destOrd="0" parTransId="{F03D4F30-E5D0-4332-B27E-14277B099BA2}" sibTransId="{3B0B56AD-0850-4CC7-9BC9-8B6CBCA6F2E5}"/>
    <dgm:cxn modelId="{88E688D3-4664-4AB4-9CDC-C5D8EDD88B26}" type="presParOf" srcId="{8003EB4B-90A4-410F-A56B-9AB5DF2E6881}" destId="{220F23E9-3D6A-455D-8C3F-29B0BCAA53BE}" srcOrd="0" destOrd="0" presId="urn:microsoft.com/office/officeart/2005/8/layout/chevron1"/>
    <dgm:cxn modelId="{E13F7F07-D77F-4658-BC70-25403BFF15E9}" type="presParOf" srcId="{8003EB4B-90A4-410F-A56B-9AB5DF2E6881}" destId="{972AFE22-8043-4A25-BC6D-050E0F940C2D}" srcOrd="1" destOrd="0" presId="urn:microsoft.com/office/officeart/2005/8/layout/chevron1"/>
    <dgm:cxn modelId="{F631A179-DD69-43CC-9FD9-2F11B9473F14}" type="presParOf" srcId="{8003EB4B-90A4-410F-A56B-9AB5DF2E6881}" destId="{CFC3499F-14C4-4B95-9C9E-B5294CE4B837}" srcOrd="2" destOrd="0" presId="urn:microsoft.com/office/officeart/2005/8/layout/chevron1"/>
    <dgm:cxn modelId="{FC35F8C0-628F-4F00-BB32-ADA563CC2CE0}" type="presParOf" srcId="{8003EB4B-90A4-410F-A56B-9AB5DF2E6881}" destId="{F196A042-C3F9-4C72-9416-4252A6A4264E}" srcOrd="3" destOrd="0" presId="urn:microsoft.com/office/officeart/2005/8/layout/chevron1"/>
    <dgm:cxn modelId="{F328E8D6-EEC0-47B1-ADCC-EBBF45C0637B}" type="presParOf" srcId="{8003EB4B-90A4-410F-A56B-9AB5DF2E6881}" destId="{FD3FF723-DF6B-4902-A635-2F6774296A7C}" srcOrd="4" destOrd="0" presId="urn:microsoft.com/office/officeart/2005/8/layout/chevron1"/>
    <dgm:cxn modelId="{5B502F96-52A6-4CFC-85DD-2CF4C0B89471}" type="presParOf" srcId="{8003EB4B-90A4-410F-A56B-9AB5DF2E6881}" destId="{E6D2128C-BF22-41DB-810F-897841185F75}" srcOrd="5" destOrd="0" presId="urn:microsoft.com/office/officeart/2005/8/layout/chevron1"/>
    <dgm:cxn modelId="{FA69A65D-389A-4873-B157-BFA7AF877617}" type="presParOf" srcId="{8003EB4B-90A4-410F-A56B-9AB5DF2E6881}" destId="{55D283BC-0BF1-424B-AED8-8EC76DC3022F}" srcOrd="6" destOrd="0" presId="urn:microsoft.com/office/officeart/2005/8/layout/chevron1"/>
    <dgm:cxn modelId="{43C996D1-1101-4E92-AE67-BAFC341B684A}" type="presParOf" srcId="{8003EB4B-90A4-410F-A56B-9AB5DF2E6881}" destId="{48513C56-E362-4BA9-844E-D53B345B58BF}" srcOrd="7" destOrd="0" presId="urn:microsoft.com/office/officeart/2005/8/layout/chevron1"/>
    <dgm:cxn modelId="{6F0817A3-695A-455C-97E6-0B19788B6CFD}" type="presParOf" srcId="{8003EB4B-90A4-410F-A56B-9AB5DF2E6881}" destId="{3EC328E6-4776-4ACA-A915-F3368B7A278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1215643-008F-4185-B68B-81589E7A8CE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6633920-D101-43F2-998A-3A10421ABBA4}">
      <dgm:prSet phldrT="[Texte]" custT="1"/>
      <dgm:spPr/>
      <dgm:t>
        <a:bodyPr/>
        <a:lstStyle/>
        <a:p>
          <a:r>
            <a:rPr lang="fr-FR" sz="1200" b="0" dirty="0" smtClean="0"/>
            <a:t>Situation de travail</a:t>
          </a:r>
          <a:endParaRPr lang="fr-FR" sz="1200" b="0" dirty="0"/>
        </a:p>
      </dgm:t>
    </dgm:pt>
    <dgm:pt modelId="{7CA9A952-6D66-4CCF-BA1F-3BB3BFE72922}" type="parTrans" cxnId="{40C66B7F-E4BC-44C0-B959-6F39A045A8CE}">
      <dgm:prSet/>
      <dgm:spPr/>
      <dgm:t>
        <a:bodyPr/>
        <a:lstStyle/>
        <a:p>
          <a:endParaRPr lang="fr-FR"/>
        </a:p>
      </dgm:t>
    </dgm:pt>
    <dgm:pt modelId="{11571391-2DBC-4CE5-8617-0F2641D280FA}" type="sibTrans" cxnId="{40C66B7F-E4BC-44C0-B959-6F39A045A8CE}">
      <dgm:prSet/>
      <dgm:spPr/>
      <dgm:t>
        <a:bodyPr/>
        <a:lstStyle/>
        <a:p>
          <a:endParaRPr lang="fr-FR"/>
        </a:p>
      </dgm:t>
    </dgm:pt>
    <dgm:pt modelId="{686BC70E-FB66-4C39-9A07-3EA8A8FABC4E}">
      <dgm:prSet phldrT="[Texte]" custT="1"/>
      <dgm:spPr/>
      <dgm:t>
        <a:bodyPr/>
        <a:lstStyle/>
        <a:p>
          <a:r>
            <a:rPr lang="fr-FR" sz="1200" b="0" dirty="0" smtClean="0"/>
            <a:t>Identification des dangers</a:t>
          </a:r>
          <a:endParaRPr lang="fr-FR" sz="1200" b="0" dirty="0"/>
        </a:p>
      </dgm:t>
    </dgm:pt>
    <dgm:pt modelId="{F03D4F30-E5D0-4332-B27E-14277B099BA2}" type="parTrans" cxnId="{87B4593D-ADBE-45BC-8301-F41CB58D4673}">
      <dgm:prSet/>
      <dgm:spPr/>
      <dgm:t>
        <a:bodyPr/>
        <a:lstStyle/>
        <a:p>
          <a:endParaRPr lang="fr-FR"/>
        </a:p>
      </dgm:t>
    </dgm:pt>
    <dgm:pt modelId="{3B0B56AD-0850-4CC7-9BC9-8B6CBCA6F2E5}" type="sibTrans" cxnId="{87B4593D-ADBE-45BC-8301-F41CB58D4673}">
      <dgm:prSet/>
      <dgm:spPr/>
      <dgm:t>
        <a:bodyPr/>
        <a:lstStyle/>
        <a:p>
          <a:endParaRPr lang="fr-FR"/>
        </a:p>
      </dgm:t>
    </dgm:pt>
    <dgm:pt modelId="{3AD4D338-3B53-4C6C-BDB8-677ED91513A2}">
      <dgm:prSet phldrT="[Texte]" custT="1"/>
      <dgm:spPr/>
      <dgm:t>
        <a:bodyPr/>
        <a:lstStyle/>
        <a:p>
          <a:r>
            <a:rPr lang="fr-FR" sz="1200" b="0" dirty="0" smtClean="0"/>
            <a:t>Analyse des risques</a:t>
          </a:r>
          <a:endParaRPr lang="fr-FR" sz="1200" b="0" dirty="0"/>
        </a:p>
      </dgm:t>
    </dgm:pt>
    <dgm:pt modelId="{A71D7CFB-B5B0-4FC3-A266-CAB0BAAC49C1}" type="parTrans" cxnId="{A0F7CE94-E6CE-43EE-A322-EAE88C7C8D9E}">
      <dgm:prSet/>
      <dgm:spPr/>
      <dgm:t>
        <a:bodyPr/>
        <a:lstStyle/>
        <a:p>
          <a:endParaRPr lang="fr-FR"/>
        </a:p>
      </dgm:t>
    </dgm:pt>
    <dgm:pt modelId="{2AA29FB1-48AF-4B85-9DF1-1230AF92D17D}" type="sibTrans" cxnId="{A0F7CE94-E6CE-43EE-A322-EAE88C7C8D9E}">
      <dgm:prSet/>
      <dgm:spPr/>
      <dgm:t>
        <a:bodyPr/>
        <a:lstStyle/>
        <a:p>
          <a:endParaRPr lang="fr-FR"/>
        </a:p>
      </dgm:t>
    </dgm:pt>
    <dgm:pt modelId="{45EF2330-BF06-48D8-A96C-C3E414054D74}">
      <dgm:prSet phldrT="[Texte]" custT="1"/>
      <dgm:spPr/>
      <dgm:t>
        <a:bodyPr/>
        <a:lstStyle/>
        <a:p>
          <a:r>
            <a:rPr lang="fr-FR" sz="2000" b="1" dirty="0" smtClean="0"/>
            <a:t>Evaluation des risques</a:t>
          </a:r>
          <a:endParaRPr lang="fr-FR" sz="2000" b="1" dirty="0"/>
        </a:p>
      </dgm:t>
    </dgm:pt>
    <dgm:pt modelId="{927AC343-1201-402B-940C-BA59ACC8E9E5}" type="parTrans" cxnId="{E9C0627A-E7F5-46FD-8F28-111755EA28FF}">
      <dgm:prSet/>
      <dgm:spPr/>
      <dgm:t>
        <a:bodyPr/>
        <a:lstStyle/>
        <a:p>
          <a:endParaRPr lang="fr-FR"/>
        </a:p>
      </dgm:t>
    </dgm:pt>
    <dgm:pt modelId="{069D2B9C-FAB5-4EA2-AEC1-27EAF58CAEFB}" type="sibTrans" cxnId="{E9C0627A-E7F5-46FD-8F28-111755EA28FF}">
      <dgm:prSet/>
      <dgm:spPr/>
      <dgm:t>
        <a:bodyPr/>
        <a:lstStyle/>
        <a:p>
          <a:endParaRPr lang="fr-FR"/>
        </a:p>
      </dgm:t>
    </dgm:pt>
    <dgm:pt modelId="{B5D0CFB6-2D1D-4AD7-831D-5C398B708BA5}">
      <dgm:prSet phldrT="[Texte]" custT="1"/>
      <dgm:spPr/>
      <dgm:t>
        <a:bodyPr/>
        <a:lstStyle/>
        <a:p>
          <a:r>
            <a:rPr lang="fr-FR" sz="1200" dirty="0" smtClean="0"/>
            <a:t>Prévention</a:t>
          </a:r>
          <a:endParaRPr lang="fr-FR" sz="1600" dirty="0"/>
        </a:p>
      </dgm:t>
    </dgm:pt>
    <dgm:pt modelId="{970D69C8-D712-49B6-82BE-69DA3B035E65}" type="parTrans" cxnId="{EA34A171-91AF-40DF-89EE-F3F06CC335A6}">
      <dgm:prSet/>
      <dgm:spPr/>
      <dgm:t>
        <a:bodyPr/>
        <a:lstStyle/>
        <a:p>
          <a:endParaRPr lang="fr-FR"/>
        </a:p>
      </dgm:t>
    </dgm:pt>
    <dgm:pt modelId="{EA541880-4DE7-476F-8636-228F4F1E1142}" type="sibTrans" cxnId="{EA34A171-91AF-40DF-89EE-F3F06CC335A6}">
      <dgm:prSet/>
      <dgm:spPr/>
      <dgm:t>
        <a:bodyPr/>
        <a:lstStyle/>
        <a:p>
          <a:endParaRPr lang="fr-FR"/>
        </a:p>
      </dgm:t>
    </dgm:pt>
    <dgm:pt modelId="{8003EB4B-90A4-410F-A56B-9AB5DF2E6881}" type="pres">
      <dgm:prSet presAssocID="{31215643-008F-4185-B68B-81589E7A8CED}" presName="Name0" presStyleCnt="0">
        <dgm:presLayoutVars>
          <dgm:dir/>
          <dgm:animLvl val="lvl"/>
          <dgm:resizeHandles val="exact"/>
        </dgm:presLayoutVars>
      </dgm:prSet>
      <dgm:spPr/>
    </dgm:pt>
    <dgm:pt modelId="{220F23E9-3D6A-455D-8C3F-29B0BCAA53BE}" type="pres">
      <dgm:prSet presAssocID="{D6633920-D101-43F2-998A-3A10421ABBA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2AFE22-8043-4A25-BC6D-050E0F940C2D}" type="pres">
      <dgm:prSet presAssocID="{11571391-2DBC-4CE5-8617-0F2641D280FA}" presName="parTxOnlySpace" presStyleCnt="0"/>
      <dgm:spPr/>
    </dgm:pt>
    <dgm:pt modelId="{CFC3499F-14C4-4B95-9C9E-B5294CE4B837}" type="pres">
      <dgm:prSet presAssocID="{686BC70E-FB66-4C39-9A07-3EA8A8FABC4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96A042-C3F9-4C72-9416-4252A6A4264E}" type="pres">
      <dgm:prSet presAssocID="{3B0B56AD-0850-4CC7-9BC9-8B6CBCA6F2E5}" presName="parTxOnlySpace" presStyleCnt="0"/>
      <dgm:spPr/>
    </dgm:pt>
    <dgm:pt modelId="{FD3FF723-DF6B-4902-A635-2F6774296A7C}" type="pres">
      <dgm:prSet presAssocID="{3AD4D338-3B53-4C6C-BDB8-677ED91513A2}" presName="parTxOnly" presStyleLbl="node1" presStyleIdx="2" presStyleCnt="5" custScaleX="840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D2128C-BF22-41DB-810F-897841185F75}" type="pres">
      <dgm:prSet presAssocID="{2AA29FB1-48AF-4B85-9DF1-1230AF92D17D}" presName="parTxOnlySpace" presStyleCnt="0"/>
      <dgm:spPr/>
    </dgm:pt>
    <dgm:pt modelId="{55D283BC-0BF1-424B-AED8-8EC76DC3022F}" type="pres">
      <dgm:prSet presAssocID="{45EF2330-BF06-48D8-A96C-C3E414054D74}" presName="parTxOnly" presStyleLbl="node1" presStyleIdx="3" presStyleCnt="5" custScaleX="1161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513C56-E362-4BA9-844E-D53B345B58BF}" type="pres">
      <dgm:prSet presAssocID="{069D2B9C-FAB5-4EA2-AEC1-27EAF58CAEFB}" presName="parTxOnlySpace" presStyleCnt="0"/>
      <dgm:spPr/>
    </dgm:pt>
    <dgm:pt modelId="{3EC328E6-4776-4ACA-A915-F3368B7A2782}" type="pres">
      <dgm:prSet presAssocID="{B5D0CFB6-2D1D-4AD7-831D-5C398B708BA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920B85D-E882-4245-B342-A8379FCC0458}" type="presOf" srcId="{31215643-008F-4185-B68B-81589E7A8CED}" destId="{8003EB4B-90A4-410F-A56B-9AB5DF2E6881}" srcOrd="0" destOrd="0" presId="urn:microsoft.com/office/officeart/2005/8/layout/chevron1"/>
    <dgm:cxn modelId="{717D803C-F9F7-4C77-A652-9ACD0BDB25CC}" type="presOf" srcId="{45EF2330-BF06-48D8-A96C-C3E414054D74}" destId="{55D283BC-0BF1-424B-AED8-8EC76DC3022F}" srcOrd="0" destOrd="0" presId="urn:microsoft.com/office/officeart/2005/8/layout/chevron1"/>
    <dgm:cxn modelId="{A0F7CE94-E6CE-43EE-A322-EAE88C7C8D9E}" srcId="{31215643-008F-4185-B68B-81589E7A8CED}" destId="{3AD4D338-3B53-4C6C-BDB8-677ED91513A2}" srcOrd="2" destOrd="0" parTransId="{A71D7CFB-B5B0-4FC3-A266-CAB0BAAC49C1}" sibTransId="{2AA29FB1-48AF-4B85-9DF1-1230AF92D17D}"/>
    <dgm:cxn modelId="{EA34A171-91AF-40DF-89EE-F3F06CC335A6}" srcId="{31215643-008F-4185-B68B-81589E7A8CED}" destId="{B5D0CFB6-2D1D-4AD7-831D-5C398B708BA5}" srcOrd="4" destOrd="0" parTransId="{970D69C8-D712-49B6-82BE-69DA3B035E65}" sibTransId="{EA541880-4DE7-476F-8636-228F4F1E1142}"/>
    <dgm:cxn modelId="{FDC81B5E-D7DA-41C1-ABD2-D19C76D7656F}" type="presOf" srcId="{B5D0CFB6-2D1D-4AD7-831D-5C398B708BA5}" destId="{3EC328E6-4776-4ACA-A915-F3368B7A2782}" srcOrd="0" destOrd="0" presId="urn:microsoft.com/office/officeart/2005/8/layout/chevron1"/>
    <dgm:cxn modelId="{40C66B7F-E4BC-44C0-B959-6F39A045A8CE}" srcId="{31215643-008F-4185-B68B-81589E7A8CED}" destId="{D6633920-D101-43F2-998A-3A10421ABBA4}" srcOrd="0" destOrd="0" parTransId="{7CA9A952-6D66-4CCF-BA1F-3BB3BFE72922}" sibTransId="{11571391-2DBC-4CE5-8617-0F2641D280FA}"/>
    <dgm:cxn modelId="{E20C6433-0046-4505-A17B-97BE5E418DE2}" type="presOf" srcId="{3AD4D338-3B53-4C6C-BDB8-677ED91513A2}" destId="{FD3FF723-DF6B-4902-A635-2F6774296A7C}" srcOrd="0" destOrd="0" presId="urn:microsoft.com/office/officeart/2005/8/layout/chevron1"/>
    <dgm:cxn modelId="{4DE4424F-F9B7-4F10-B08E-72874CEF511A}" type="presOf" srcId="{686BC70E-FB66-4C39-9A07-3EA8A8FABC4E}" destId="{CFC3499F-14C4-4B95-9C9E-B5294CE4B837}" srcOrd="0" destOrd="0" presId="urn:microsoft.com/office/officeart/2005/8/layout/chevron1"/>
    <dgm:cxn modelId="{17B31C9B-E6A4-449A-A174-505B505BC833}" type="presOf" srcId="{D6633920-D101-43F2-998A-3A10421ABBA4}" destId="{220F23E9-3D6A-455D-8C3F-29B0BCAA53BE}" srcOrd="0" destOrd="0" presId="urn:microsoft.com/office/officeart/2005/8/layout/chevron1"/>
    <dgm:cxn modelId="{E9C0627A-E7F5-46FD-8F28-111755EA28FF}" srcId="{31215643-008F-4185-B68B-81589E7A8CED}" destId="{45EF2330-BF06-48D8-A96C-C3E414054D74}" srcOrd="3" destOrd="0" parTransId="{927AC343-1201-402B-940C-BA59ACC8E9E5}" sibTransId="{069D2B9C-FAB5-4EA2-AEC1-27EAF58CAEFB}"/>
    <dgm:cxn modelId="{87B4593D-ADBE-45BC-8301-F41CB58D4673}" srcId="{31215643-008F-4185-B68B-81589E7A8CED}" destId="{686BC70E-FB66-4C39-9A07-3EA8A8FABC4E}" srcOrd="1" destOrd="0" parTransId="{F03D4F30-E5D0-4332-B27E-14277B099BA2}" sibTransId="{3B0B56AD-0850-4CC7-9BC9-8B6CBCA6F2E5}"/>
    <dgm:cxn modelId="{3FC635C9-0222-45F5-8EDE-5E65306FB910}" type="presParOf" srcId="{8003EB4B-90A4-410F-A56B-9AB5DF2E6881}" destId="{220F23E9-3D6A-455D-8C3F-29B0BCAA53BE}" srcOrd="0" destOrd="0" presId="urn:microsoft.com/office/officeart/2005/8/layout/chevron1"/>
    <dgm:cxn modelId="{B46945BC-4370-41FC-91BD-A9C92202AE49}" type="presParOf" srcId="{8003EB4B-90A4-410F-A56B-9AB5DF2E6881}" destId="{972AFE22-8043-4A25-BC6D-050E0F940C2D}" srcOrd="1" destOrd="0" presId="urn:microsoft.com/office/officeart/2005/8/layout/chevron1"/>
    <dgm:cxn modelId="{558C45BD-21DE-414F-A250-48151029F87F}" type="presParOf" srcId="{8003EB4B-90A4-410F-A56B-9AB5DF2E6881}" destId="{CFC3499F-14C4-4B95-9C9E-B5294CE4B837}" srcOrd="2" destOrd="0" presId="urn:microsoft.com/office/officeart/2005/8/layout/chevron1"/>
    <dgm:cxn modelId="{58E36400-3533-4D2D-90E1-D084522D7671}" type="presParOf" srcId="{8003EB4B-90A4-410F-A56B-9AB5DF2E6881}" destId="{F196A042-C3F9-4C72-9416-4252A6A4264E}" srcOrd="3" destOrd="0" presId="urn:microsoft.com/office/officeart/2005/8/layout/chevron1"/>
    <dgm:cxn modelId="{C879DFCD-B91C-4A37-9D6B-736F516393A9}" type="presParOf" srcId="{8003EB4B-90A4-410F-A56B-9AB5DF2E6881}" destId="{FD3FF723-DF6B-4902-A635-2F6774296A7C}" srcOrd="4" destOrd="0" presId="urn:microsoft.com/office/officeart/2005/8/layout/chevron1"/>
    <dgm:cxn modelId="{C878F4C1-DB5F-4E93-A9C1-EDB6608EC87D}" type="presParOf" srcId="{8003EB4B-90A4-410F-A56B-9AB5DF2E6881}" destId="{E6D2128C-BF22-41DB-810F-897841185F75}" srcOrd="5" destOrd="0" presId="urn:microsoft.com/office/officeart/2005/8/layout/chevron1"/>
    <dgm:cxn modelId="{7447FCF6-749F-42F2-B4F0-2AC851AAA8B9}" type="presParOf" srcId="{8003EB4B-90A4-410F-A56B-9AB5DF2E6881}" destId="{55D283BC-0BF1-424B-AED8-8EC76DC3022F}" srcOrd="6" destOrd="0" presId="urn:microsoft.com/office/officeart/2005/8/layout/chevron1"/>
    <dgm:cxn modelId="{6BB123CC-F85B-4469-B054-0EEBA7454CEB}" type="presParOf" srcId="{8003EB4B-90A4-410F-A56B-9AB5DF2E6881}" destId="{48513C56-E362-4BA9-844E-D53B345B58BF}" srcOrd="7" destOrd="0" presId="urn:microsoft.com/office/officeart/2005/8/layout/chevron1"/>
    <dgm:cxn modelId="{7BC8D210-4BC5-486B-8E5C-19FE975FF097}" type="presParOf" srcId="{8003EB4B-90A4-410F-A56B-9AB5DF2E6881}" destId="{3EC328E6-4776-4ACA-A915-F3368B7A278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1215643-008F-4185-B68B-81589E7A8CE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6633920-D101-43F2-998A-3A10421ABBA4}">
      <dgm:prSet phldrT="[Texte]" custT="1"/>
      <dgm:spPr/>
      <dgm:t>
        <a:bodyPr/>
        <a:lstStyle/>
        <a:p>
          <a:r>
            <a:rPr lang="fr-FR" sz="1200" b="0" dirty="0" smtClean="0"/>
            <a:t>Situation de travail</a:t>
          </a:r>
          <a:endParaRPr lang="fr-FR" sz="1200" b="0" dirty="0"/>
        </a:p>
      </dgm:t>
    </dgm:pt>
    <dgm:pt modelId="{7CA9A952-6D66-4CCF-BA1F-3BB3BFE72922}" type="parTrans" cxnId="{40C66B7F-E4BC-44C0-B959-6F39A045A8CE}">
      <dgm:prSet/>
      <dgm:spPr/>
      <dgm:t>
        <a:bodyPr/>
        <a:lstStyle/>
        <a:p>
          <a:endParaRPr lang="fr-FR"/>
        </a:p>
      </dgm:t>
    </dgm:pt>
    <dgm:pt modelId="{11571391-2DBC-4CE5-8617-0F2641D280FA}" type="sibTrans" cxnId="{40C66B7F-E4BC-44C0-B959-6F39A045A8CE}">
      <dgm:prSet/>
      <dgm:spPr/>
      <dgm:t>
        <a:bodyPr/>
        <a:lstStyle/>
        <a:p>
          <a:endParaRPr lang="fr-FR"/>
        </a:p>
      </dgm:t>
    </dgm:pt>
    <dgm:pt modelId="{686BC70E-FB66-4C39-9A07-3EA8A8FABC4E}">
      <dgm:prSet phldrT="[Texte]" custT="1"/>
      <dgm:spPr/>
      <dgm:t>
        <a:bodyPr/>
        <a:lstStyle/>
        <a:p>
          <a:r>
            <a:rPr lang="fr-FR" sz="1200" b="0" dirty="0" smtClean="0"/>
            <a:t>Identification des dangers</a:t>
          </a:r>
          <a:endParaRPr lang="fr-FR" sz="1200" b="0" dirty="0"/>
        </a:p>
      </dgm:t>
    </dgm:pt>
    <dgm:pt modelId="{F03D4F30-E5D0-4332-B27E-14277B099BA2}" type="parTrans" cxnId="{87B4593D-ADBE-45BC-8301-F41CB58D4673}">
      <dgm:prSet/>
      <dgm:spPr/>
      <dgm:t>
        <a:bodyPr/>
        <a:lstStyle/>
        <a:p>
          <a:endParaRPr lang="fr-FR"/>
        </a:p>
      </dgm:t>
    </dgm:pt>
    <dgm:pt modelId="{3B0B56AD-0850-4CC7-9BC9-8B6CBCA6F2E5}" type="sibTrans" cxnId="{87B4593D-ADBE-45BC-8301-F41CB58D4673}">
      <dgm:prSet/>
      <dgm:spPr/>
      <dgm:t>
        <a:bodyPr/>
        <a:lstStyle/>
        <a:p>
          <a:endParaRPr lang="fr-FR"/>
        </a:p>
      </dgm:t>
    </dgm:pt>
    <dgm:pt modelId="{3AD4D338-3B53-4C6C-BDB8-677ED91513A2}">
      <dgm:prSet phldrT="[Texte]" custT="1"/>
      <dgm:spPr/>
      <dgm:t>
        <a:bodyPr/>
        <a:lstStyle/>
        <a:p>
          <a:r>
            <a:rPr lang="fr-FR" sz="1200" b="0" dirty="0" smtClean="0"/>
            <a:t>Analyse des risques</a:t>
          </a:r>
          <a:endParaRPr lang="fr-FR" sz="1200" b="0" dirty="0"/>
        </a:p>
      </dgm:t>
    </dgm:pt>
    <dgm:pt modelId="{A71D7CFB-B5B0-4FC3-A266-CAB0BAAC49C1}" type="parTrans" cxnId="{A0F7CE94-E6CE-43EE-A322-EAE88C7C8D9E}">
      <dgm:prSet/>
      <dgm:spPr/>
      <dgm:t>
        <a:bodyPr/>
        <a:lstStyle/>
        <a:p>
          <a:endParaRPr lang="fr-FR"/>
        </a:p>
      </dgm:t>
    </dgm:pt>
    <dgm:pt modelId="{2AA29FB1-48AF-4B85-9DF1-1230AF92D17D}" type="sibTrans" cxnId="{A0F7CE94-E6CE-43EE-A322-EAE88C7C8D9E}">
      <dgm:prSet/>
      <dgm:spPr/>
      <dgm:t>
        <a:bodyPr/>
        <a:lstStyle/>
        <a:p>
          <a:endParaRPr lang="fr-FR"/>
        </a:p>
      </dgm:t>
    </dgm:pt>
    <dgm:pt modelId="{45EF2330-BF06-48D8-A96C-C3E414054D74}">
      <dgm:prSet phldrT="[Texte]" custT="1"/>
      <dgm:spPr/>
      <dgm:t>
        <a:bodyPr/>
        <a:lstStyle/>
        <a:p>
          <a:r>
            <a:rPr lang="fr-FR" sz="1200" b="0" dirty="0" smtClean="0"/>
            <a:t>Evaluation des risques</a:t>
          </a:r>
          <a:endParaRPr lang="fr-FR" sz="1200" b="0" dirty="0"/>
        </a:p>
      </dgm:t>
    </dgm:pt>
    <dgm:pt modelId="{927AC343-1201-402B-940C-BA59ACC8E9E5}" type="parTrans" cxnId="{E9C0627A-E7F5-46FD-8F28-111755EA28FF}">
      <dgm:prSet/>
      <dgm:spPr/>
      <dgm:t>
        <a:bodyPr/>
        <a:lstStyle/>
        <a:p>
          <a:endParaRPr lang="fr-FR"/>
        </a:p>
      </dgm:t>
    </dgm:pt>
    <dgm:pt modelId="{069D2B9C-FAB5-4EA2-AEC1-27EAF58CAEFB}" type="sibTrans" cxnId="{E9C0627A-E7F5-46FD-8F28-111755EA28FF}">
      <dgm:prSet/>
      <dgm:spPr/>
      <dgm:t>
        <a:bodyPr/>
        <a:lstStyle/>
        <a:p>
          <a:endParaRPr lang="fr-FR"/>
        </a:p>
      </dgm:t>
    </dgm:pt>
    <dgm:pt modelId="{B5D0CFB6-2D1D-4AD7-831D-5C398B708BA5}">
      <dgm:prSet phldrT="[Texte]" custT="1"/>
      <dgm:spPr/>
      <dgm:t>
        <a:bodyPr/>
        <a:lstStyle/>
        <a:p>
          <a:r>
            <a:rPr lang="fr-FR" sz="2400" b="1" dirty="0" smtClean="0"/>
            <a:t>Prévention</a:t>
          </a:r>
          <a:endParaRPr lang="fr-FR" sz="1600" b="1" dirty="0"/>
        </a:p>
      </dgm:t>
    </dgm:pt>
    <dgm:pt modelId="{970D69C8-D712-49B6-82BE-69DA3B035E65}" type="parTrans" cxnId="{EA34A171-91AF-40DF-89EE-F3F06CC335A6}">
      <dgm:prSet/>
      <dgm:spPr/>
      <dgm:t>
        <a:bodyPr/>
        <a:lstStyle/>
        <a:p>
          <a:endParaRPr lang="fr-FR"/>
        </a:p>
      </dgm:t>
    </dgm:pt>
    <dgm:pt modelId="{EA541880-4DE7-476F-8636-228F4F1E1142}" type="sibTrans" cxnId="{EA34A171-91AF-40DF-89EE-F3F06CC335A6}">
      <dgm:prSet/>
      <dgm:spPr/>
      <dgm:t>
        <a:bodyPr/>
        <a:lstStyle/>
        <a:p>
          <a:endParaRPr lang="fr-FR"/>
        </a:p>
      </dgm:t>
    </dgm:pt>
    <dgm:pt modelId="{8003EB4B-90A4-410F-A56B-9AB5DF2E6881}" type="pres">
      <dgm:prSet presAssocID="{31215643-008F-4185-B68B-81589E7A8CED}" presName="Name0" presStyleCnt="0">
        <dgm:presLayoutVars>
          <dgm:dir/>
          <dgm:animLvl val="lvl"/>
          <dgm:resizeHandles val="exact"/>
        </dgm:presLayoutVars>
      </dgm:prSet>
      <dgm:spPr/>
    </dgm:pt>
    <dgm:pt modelId="{220F23E9-3D6A-455D-8C3F-29B0BCAA53BE}" type="pres">
      <dgm:prSet presAssocID="{D6633920-D101-43F2-998A-3A10421ABBA4}" presName="parTxOnly" presStyleLbl="node1" presStyleIdx="0" presStyleCnt="5" custScaleX="72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2AFE22-8043-4A25-BC6D-050E0F940C2D}" type="pres">
      <dgm:prSet presAssocID="{11571391-2DBC-4CE5-8617-0F2641D280FA}" presName="parTxOnlySpace" presStyleCnt="0"/>
      <dgm:spPr/>
    </dgm:pt>
    <dgm:pt modelId="{CFC3499F-14C4-4B95-9C9E-B5294CE4B837}" type="pres">
      <dgm:prSet presAssocID="{686BC70E-FB66-4C39-9A07-3EA8A8FABC4E}" presName="parTxOnly" presStyleLbl="node1" presStyleIdx="1" presStyleCnt="5" custScaleX="756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96A042-C3F9-4C72-9416-4252A6A4264E}" type="pres">
      <dgm:prSet presAssocID="{3B0B56AD-0850-4CC7-9BC9-8B6CBCA6F2E5}" presName="parTxOnlySpace" presStyleCnt="0"/>
      <dgm:spPr/>
    </dgm:pt>
    <dgm:pt modelId="{FD3FF723-DF6B-4902-A635-2F6774296A7C}" type="pres">
      <dgm:prSet presAssocID="{3AD4D338-3B53-4C6C-BDB8-677ED91513A2}" presName="parTxOnly" presStyleLbl="node1" presStyleIdx="2" presStyleCnt="5" custScaleX="710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D2128C-BF22-41DB-810F-897841185F75}" type="pres">
      <dgm:prSet presAssocID="{2AA29FB1-48AF-4B85-9DF1-1230AF92D17D}" presName="parTxOnlySpace" presStyleCnt="0"/>
      <dgm:spPr/>
    </dgm:pt>
    <dgm:pt modelId="{55D283BC-0BF1-424B-AED8-8EC76DC3022F}" type="pres">
      <dgm:prSet presAssocID="{45EF2330-BF06-48D8-A96C-C3E414054D74}" presName="parTxOnly" presStyleLbl="node1" presStyleIdx="3" presStyleCnt="5" custScaleX="731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513C56-E362-4BA9-844E-D53B345B58BF}" type="pres">
      <dgm:prSet presAssocID="{069D2B9C-FAB5-4EA2-AEC1-27EAF58CAEFB}" presName="parTxOnlySpace" presStyleCnt="0"/>
      <dgm:spPr/>
    </dgm:pt>
    <dgm:pt modelId="{3EC328E6-4776-4ACA-A915-F3368B7A2782}" type="pres">
      <dgm:prSet presAssocID="{B5D0CFB6-2D1D-4AD7-831D-5C398B708BA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F7CE94-E6CE-43EE-A322-EAE88C7C8D9E}" srcId="{31215643-008F-4185-B68B-81589E7A8CED}" destId="{3AD4D338-3B53-4C6C-BDB8-677ED91513A2}" srcOrd="2" destOrd="0" parTransId="{A71D7CFB-B5B0-4FC3-A266-CAB0BAAC49C1}" sibTransId="{2AA29FB1-48AF-4B85-9DF1-1230AF92D17D}"/>
    <dgm:cxn modelId="{1FDDD106-CBDA-4A45-B3D7-C24D5666C8A4}" type="presOf" srcId="{45EF2330-BF06-48D8-A96C-C3E414054D74}" destId="{55D283BC-0BF1-424B-AED8-8EC76DC3022F}" srcOrd="0" destOrd="0" presId="urn:microsoft.com/office/officeart/2005/8/layout/chevron1"/>
    <dgm:cxn modelId="{0D67229F-695B-4206-BD3E-B1E6A4BEDA29}" type="presOf" srcId="{B5D0CFB6-2D1D-4AD7-831D-5C398B708BA5}" destId="{3EC328E6-4776-4ACA-A915-F3368B7A2782}" srcOrd="0" destOrd="0" presId="urn:microsoft.com/office/officeart/2005/8/layout/chevron1"/>
    <dgm:cxn modelId="{E7522DFA-6BBC-45F2-AF84-8AF08E4D0F2D}" type="presOf" srcId="{D6633920-D101-43F2-998A-3A10421ABBA4}" destId="{220F23E9-3D6A-455D-8C3F-29B0BCAA53BE}" srcOrd="0" destOrd="0" presId="urn:microsoft.com/office/officeart/2005/8/layout/chevron1"/>
    <dgm:cxn modelId="{DDD001E0-D77E-4527-8899-FD2EE9E21314}" type="presOf" srcId="{686BC70E-FB66-4C39-9A07-3EA8A8FABC4E}" destId="{CFC3499F-14C4-4B95-9C9E-B5294CE4B837}" srcOrd="0" destOrd="0" presId="urn:microsoft.com/office/officeart/2005/8/layout/chevron1"/>
    <dgm:cxn modelId="{EA34A171-91AF-40DF-89EE-F3F06CC335A6}" srcId="{31215643-008F-4185-B68B-81589E7A8CED}" destId="{B5D0CFB6-2D1D-4AD7-831D-5C398B708BA5}" srcOrd="4" destOrd="0" parTransId="{970D69C8-D712-49B6-82BE-69DA3B035E65}" sibTransId="{EA541880-4DE7-476F-8636-228F4F1E1142}"/>
    <dgm:cxn modelId="{40C66B7F-E4BC-44C0-B959-6F39A045A8CE}" srcId="{31215643-008F-4185-B68B-81589E7A8CED}" destId="{D6633920-D101-43F2-998A-3A10421ABBA4}" srcOrd="0" destOrd="0" parTransId="{7CA9A952-6D66-4CCF-BA1F-3BB3BFE72922}" sibTransId="{11571391-2DBC-4CE5-8617-0F2641D280FA}"/>
    <dgm:cxn modelId="{3FEDA2A3-7F3B-4C92-9CFF-F9D1640C25D3}" type="presOf" srcId="{3AD4D338-3B53-4C6C-BDB8-677ED91513A2}" destId="{FD3FF723-DF6B-4902-A635-2F6774296A7C}" srcOrd="0" destOrd="0" presId="urn:microsoft.com/office/officeart/2005/8/layout/chevron1"/>
    <dgm:cxn modelId="{E9C0627A-E7F5-46FD-8F28-111755EA28FF}" srcId="{31215643-008F-4185-B68B-81589E7A8CED}" destId="{45EF2330-BF06-48D8-A96C-C3E414054D74}" srcOrd="3" destOrd="0" parTransId="{927AC343-1201-402B-940C-BA59ACC8E9E5}" sibTransId="{069D2B9C-FAB5-4EA2-AEC1-27EAF58CAEFB}"/>
    <dgm:cxn modelId="{607C6BB3-C06D-4847-A6DE-1417A9D65928}" type="presOf" srcId="{31215643-008F-4185-B68B-81589E7A8CED}" destId="{8003EB4B-90A4-410F-A56B-9AB5DF2E6881}" srcOrd="0" destOrd="0" presId="urn:microsoft.com/office/officeart/2005/8/layout/chevron1"/>
    <dgm:cxn modelId="{87B4593D-ADBE-45BC-8301-F41CB58D4673}" srcId="{31215643-008F-4185-B68B-81589E7A8CED}" destId="{686BC70E-FB66-4C39-9A07-3EA8A8FABC4E}" srcOrd="1" destOrd="0" parTransId="{F03D4F30-E5D0-4332-B27E-14277B099BA2}" sibTransId="{3B0B56AD-0850-4CC7-9BC9-8B6CBCA6F2E5}"/>
    <dgm:cxn modelId="{46EA2D67-0C48-4A1F-84D0-CD836665E4E4}" type="presParOf" srcId="{8003EB4B-90A4-410F-A56B-9AB5DF2E6881}" destId="{220F23E9-3D6A-455D-8C3F-29B0BCAA53BE}" srcOrd="0" destOrd="0" presId="urn:microsoft.com/office/officeart/2005/8/layout/chevron1"/>
    <dgm:cxn modelId="{32DD2AC1-C33A-4D5A-B9F5-D293A2FC39C2}" type="presParOf" srcId="{8003EB4B-90A4-410F-A56B-9AB5DF2E6881}" destId="{972AFE22-8043-4A25-BC6D-050E0F940C2D}" srcOrd="1" destOrd="0" presId="urn:microsoft.com/office/officeart/2005/8/layout/chevron1"/>
    <dgm:cxn modelId="{F31266BA-3181-4578-BF1E-B642812DD7DC}" type="presParOf" srcId="{8003EB4B-90A4-410F-A56B-9AB5DF2E6881}" destId="{CFC3499F-14C4-4B95-9C9E-B5294CE4B837}" srcOrd="2" destOrd="0" presId="urn:microsoft.com/office/officeart/2005/8/layout/chevron1"/>
    <dgm:cxn modelId="{5C8F034C-3A87-4173-BA4F-C8C8A65D9B81}" type="presParOf" srcId="{8003EB4B-90A4-410F-A56B-9AB5DF2E6881}" destId="{F196A042-C3F9-4C72-9416-4252A6A4264E}" srcOrd="3" destOrd="0" presId="urn:microsoft.com/office/officeart/2005/8/layout/chevron1"/>
    <dgm:cxn modelId="{E2D90027-D0F4-4650-A24E-99F38D8D4347}" type="presParOf" srcId="{8003EB4B-90A4-410F-A56B-9AB5DF2E6881}" destId="{FD3FF723-DF6B-4902-A635-2F6774296A7C}" srcOrd="4" destOrd="0" presId="urn:microsoft.com/office/officeart/2005/8/layout/chevron1"/>
    <dgm:cxn modelId="{4400A35F-4BD1-4698-A784-FDE9E28C5505}" type="presParOf" srcId="{8003EB4B-90A4-410F-A56B-9AB5DF2E6881}" destId="{E6D2128C-BF22-41DB-810F-897841185F75}" srcOrd="5" destOrd="0" presId="urn:microsoft.com/office/officeart/2005/8/layout/chevron1"/>
    <dgm:cxn modelId="{B289A1EF-816E-44C3-B1CD-578891787D81}" type="presParOf" srcId="{8003EB4B-90A4-410F-A56B-9AB5DF2E6881}" destId="{55D283BC-0BF1-424B-AED8-8EC76DC3022F}" srcOrd="6" destOrd="0" presId="urn:microsoft.com/office/officeart/2005/8/layout/chevron1"/>
    <dgm:cxn modelId="{D5F79C01-68EB-4B9C-8D35-3D093AFB08CF}" type="presParOf" srcId="{8003EB4B-90A4-410F-A56B-9AB5DF2E6881}" destId="{48513C56-E362-4BA9-844E-D53B345B58BF}" srcOrd="7" destOrd="0" presId="urn:microsoft.com/office/officeart/2005/8/layout/chevron1"/>
    <dgm:cxn modelId="{BFF2D9AA-BB7C-449D-88C4-766E02D72603}" type="presParOf" srcId="{8003EB4B-90A4-410F-A56B-9AB5DF2E6881}" destId="{3EC328E6-4776-4ACA-A915-F3368B7A278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66CDAAF-3479-4DEF-B68A-1FC2644008E5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CD463A90-DF88-4F92-965B-47A03F54AEFB}">
      <dgm:prSet phldrT="[Texte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fr-FR" sz="1600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fr-FR" sz="1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600" b="1" dirty="0" smtClean="0">
              <a:solidFill>
                <a:schemeClr val="bg1"/>
              </a:solidFill>
            </a:rPr>
            <a:t>Niveau 3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600" dirty="0" smtClean="0">
              <a:solidFill>
                <a:schemeClr val="bg1"/>
              </a:solidFill>
            </a:rPr>
            <a:t> information et formation</a:t>
          </a:r>
          <a:endParaRPr lang="fr-FR" sz="1600" dirty="0">
            <a:solidFill>
              <a:schemeClr val="bg1"/>
            </a:solidFill>
          </a:endParaRPr>
        </a:p>
      </dgm:t>
    </dgm:pt>
    <dgm:pt modelId="{0D192AA7-1BDD-4675-9989-012E134B2A78}" type="parTrans" cxnId="{2ABDA664-0859-42C4-A803-4FE9F9885881}">
      <dgm:prSet/>
      <dgm:spPr/>
      <dgm:t>
        <a:bodyPr/>
        <a:lstStyle/>
        <a:p>
          <a:endParaRPr lang="fr-FR"/>
        </a:p>
      </dgm:t>
    </dgm:pt>
    <dgm:pt modelId="{3F1222E0-0279-431D-9C97-04FCB2ED2008}" type="sibTrans" cxnId="{2ABDA664-0859-42C4-A803-4FE9F9885881}">
      <dgm:prSet/>
      <dgm:spPr/>
      <dgm:t>
        <a:bodyPr/>
        <a:lstStyle/>
        <a:p>
          <a:endParaRPr lang="fr-FR"/>
        </a:p>
      </dgm:t>
    </dgm:pt>
    <dgm:pt modelId="{AAF433B4-8019-4685-986C-1138CBFD6D75}">
      <dgm:prSet phldrT="[Texte]" custT="1"/>
      <dgm:spPr/>
      <dgm:t>
        <a:bodyPr/>
        <a:lstStyle/>
        <a:p>
          <a:pPr>
            <a:spcBef>
              <a:spcPts val="1200"/>
            </a:spcBef>
          </a:pPr>
          <a:r>
            <a:rPr lang="fr-FR" sz="2000" b="1" dirty="0" smtClean="0">
              <a:solidFill>
                <a:schemeClr val="bg1"/>
              </a:solidFill>
            </a:rPr>
            <a:t>Niveau 2 </a:t>
          </a:r>
        </a:p>
        <a:p>
          <a:pPr>
            <a:spcBef>
              <a:spcPts val="1200"/>
            </a:spcBef>
          </a:pPr>
          <a:r>
            <a:rPr lang="fr-FR" sz="2000" dirty="0" smtClean="0">
              <a:solidFill>
                <a:schemeClr val="bg1"/>
              </a:solidFill>
            </a:rPr>
            <a:t>prévention collective et individuelle</a:t>
          </a:r>
          <a:endParaRPr lang="fr-FR" sz="2000" dirty="0">
            <a:solidFill>
              <a:schemeClr val="bg1"/>
            </a:solidFill>
          </a:endParaRPr>
        </a:p>
      </dgm:t>
    </dgm:pt>
    <dgm:pt modelId="{9BF02512-9028-48F4-9D22-1D7CF60C0B43}" type="parTrans" cxnId="{BA3F3045-188B-430F-81AD-0A3C5624D649}">
      <dgm:prSet/>
      <dgm:spPr/>
      <dgm:t>
        <a:bodyPr/>
        <a:lstStyle/>
        <a:p>
          <a:endParaRPr lang="fr-FR"/>
        </a:p>
      </dgm:t>
    </dgm:pt>
    <dgm:pt modelId="{C777CBC6-39BF-4D8B-8A8B-BAA347E6CF67}" type="sibTrans" cxnId="{BA3F3045-188B-430F-81AD-0A3C5624D649}">
      <dgm:prSet/>
      <dgm:spPr/>
      <dgm:t>
        <a:bodyPr/>
        <a:lstStyle/>
        <a:p>
          <a:endParaRPr lang="fr-FR"/>
        </a:p>
      </dgm:t>
    </dgm:pt>
    <dgm:pt modelId="{1C812FA7-78DF-4689-B340-C39AD16C27F3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bg1"/>
              </a:solidFill>
            </a:rPr>
            <a:t>Niveau 1</a:t>
          </a:r>
        </a:p>
        <a:p>
          <a:r>
            <a:rPr lang="fr-FR" sz="2400" dirty="0" smtClean="0">
              <a:solidFill>
                <a:schemeClr val="bg1"/>
              </a:solidFill>
            </a:rPr>
            <a:t>prévention intrinsèque</a:t>
          </a:r>
          <a:endParaRPr lang="fr-FR" sz="2400" dirty="0">
            <a:solidFill>
              <a:schemeClr val="bg1"/>
            </a:solidFill>
          </a:endParaRPr>
        </a:p>
      </dgm:t>
    </dgm:pt>
    <dgm:pt modelId="{C6FD36B5-82EF-4CE5-9F65-60A0809B9F98}" type="parTrans" cxnId="{B5923975-6D88-45FE-9291-CD5C27B8FAD5}">
      <dgm:prSet/>
      <dgm:spPr/>
      <dgm:t>
        <a:bodyPr/>
        <a:lstStyle/>
        <a:p>
          <a:endParaRPr lang="fr-FR"/>
        </a:p>
      </dgm:t>
    </dgm:pt>
    <dgm:pt modelId="{6A762C16-6149-4ACF-8C7C-F6B9DABF1F0B}" type="sibTrans" cxnId="{B5923975-6D88-45FE-9291-CD5C27B8FAD5}">
      <dgm:prSet/>
      <dgm:spPr/>
      <dgm:t>
        <a:bodyPr/>
        <a:lstStyle/>
        <a:p>
          <a:endParaRPr lang="fr-FR"/>
        </a:p>
      </dgm:t>
    </dgm:pt>
    <dgm:pt modelId="{1B824714-BBF6-421A-8B27-C286AA9B2BAF}" type="pres">
      <dgm:prSet presAssocID="{066CDAAF-3479-4DEF-B68A-1FC2644008E5}" presName="Name0" presStyleCnt="0">
        <dgm:presLayoutVars>
          <dgm:dir/>
          <dgm:animLvl val="lvl"/>
          <dgm:resizeHandles val="exact"/>
        </dgm:presLayoutVars>
      </dgm:prSet>
      <dgm:spPr/>
    </dgm:pt>
    <dgm:pt modelId="{E7DE0628-1D7C-4F7B-A40D-9C8126E8006A}" type="pres">
      <dgm:prSet presAssocID="{CD463A90-DF88-4F92-965B-47A03F54AEFB}" presName="Name8" presStyleCnt="0"/>
      <dgm:spPr/>
    </dgm:pt>
    <dgm:pt modelId="{6924E99E-087D-4BD4-ACB1-98D3A913813F}" type="pres">
      <dgm:prSet presAssocID="{CD463A90-DF88-4F92-965B-47A03F54AEFB}" presName="level" presStyleLbl="node1" presStyleIdx="0" presStyleCnt="3" custLinFactNeighborY="99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EA2870-7007-44ED-9BBE-B1A106C367BC}" type="pres">
      <dgm:prSet presAssocID="{CD463A90-DF88-4F92-965B-47A03F54AEF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DEDBDA-4E4E-48C6-A114-B200C9C43593}" type="pres">
      <dgm:prSet presAssocID="{AAF433B4-8019-4685-986C-1138CBFD6D75}" presName="Name8" presStyleCnt="0"/>
      <dgm:spPr/>
    </dgm:pt>
    <dgm:pt modelId="{944E2017-0B42-43ED-A8AE-82E4E9A9DCCC}" type="pres">
      <dgm:prSet presAssocID="{AAF433B4-8019-4685-986C-1138CBFD6D75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24A72D-49E1-4AAF-9792-05EF3928C302}" type="pres">
      <dgm:prSet presAssocID="{AAF433B4-8019-4685-986C-1138CBFD6D7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4C6170-BFEA-4BF5-9D07-3A5C3200CD65}" type="pres">
      <dgm:prSet presAssocID="{1C812FA7-78DF-4689-B340-C39AD16C27F3}" presName="Name8" presStyleCnt="0"/>
      <dgm:spPr/>
    </dgm:pt>
    <dgm:pt modelId="{B6451352-A6A1-45A9-8E68-255C6F44E1E5}" type="pres">
      <dgm:prSet presAssocID="{1C812FA7-78DF-4689-B340-C39AD16C27F3}" presName="level" presStyleLbl="node1" presStyleIdx="2" presStyleCnt="3" custLinFactNeighborX="-118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69B433-C79F-48F5-B479-323F681CFD62}" type="pres">
      <dgm:prSet presAssocID="{1C812FA7-78DF-4689-B340-C39AD16C27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8ABEE56-90ED-4F69-8C19-439BC869C19F}" type="presOf" srcId="{1C812FA7-78DF-4689-B340-C39AD16C27F3}" destId="{B6451352-A6A1-45A9-8E68-255C6F44E1E5}" srcOrd="0" destOrd="0" presId="urn:microsoft.com/office/officeart/2005/8/layout/pyramid1"/>
    <dgm:cxn modelId="{9F66AFA9-CD11-4919-8469-92DE71735350}" type="presOf" srcId="{CD463A90-DF88-4F92-965B-47A03F54AEFB}" destId="{6924E99E-087D-4BD4-ACB1-98D3A913813F}" srcOrd="0" destOrd="0" presId="urn:microsoft.com/office/officeart/2005/8/layout/pyramid1"/>
    <dgm:cxn modelId="{79536A0F-1401-43EB-A993-1230AA59A351}" type="presOf" srcId="{CD463A90-DF88-4F92-965B-47A03F54AEFB}" destId="{85EA2870-7007-44ED-9BBE-B1A106C367BC}" srcOrd="1" destOrd="0" presId="urn:microsoft.com/office/officeart/2005/8/layout/pyramid1"/>
    <dgm:cxn modelId="{6D46F709-AFFF-479B-86F2-F522DA400821}" type="presOf" srcId="{AAF433B4-8019-4685-986C-1138CBFD6D75}" destId="{EF24A72D-49E1-4AAF-9792-05EF3928C302}" srcOrd="1" destOrd="0" presId="urn:microsoft.com/office/officeart/2005/8/layout/pyramid1"/>
    <dgm:cxn modelId="{E48C3AF4-D573-4432-8959-D32E12FE6195}" type="presOf" srcId="{066CDAAF-3479-4DEF-B68A-1FC2644008E5}" destId="{1B824714-BBF6-421A-8B27-C286AA9B2BAF}" srcOrd="0" destOrd="0" presId="urn:microsoft.com/office/officeart/2005/8/layout/pyramid1"/>
    <dgm:cxn modelId="{30B3B83A-5824-43E1-AEE0-D6384D426951}" type="presOf" srcId="{AAF433B4-8019-4685-986C-1138CBFD6D75}" destId="{944E2017-0B42-43ED-A8AE-82E4E9A9DCCC}" srcOrd="0" destOrd="0" presId="urn:microsoft.com/office/officeart/2005/8/layout/pyramid1"/>
    <dgm:cxn modelId="{BA3F3045-188B-430F-81AD-0A3C5624D649}" srcId="{066CDAAF-3479-4DEF-B68A-1FC2644008E5}" destId="{AAF433B4-8019-4685-986C-1138CBFD6D75}" srcOrd="1" destOrd="0" parTransId="{9BF02512-9028-48F4-9D22-1D7CF60C0B43}" sibTransId="{C777CBC6-39BF-4D8B-8A8B-BAA347E6CF67}"/>
    <dgm:cxn modelId="{2ABDA664-0859-42C4-A803-4FE9F9885881}" srcId="{066CDAAF-3479-4DEF-B68A-1FC2644008E5}" destId="{CD463A90-DF88-4F92-965B-47A03F54AEFB}" srcOrd="0" destOrd="0" parTransId="{0D192AA7-1BDD-4675-9989-012E134B2A78}" sibTransId="{3F1222E0-0279-431D-9C97-04FCB2ED2008}"/>
    <dgm:cxn modelId="{B17A63A2-C6D4-4709-874C-792D1903D980}" type="presOf" srcId="{1C812FA7-78DF-4689-B340-C39AD16C27F3}" destId="{5869B433-C79F-48F5-B479-323F681CFD62}" srcOrd="1" destOrd="0" presId="urn:microsoft.com/office/officeart/2005/8/layout/pyramid1"/>
    <dgm:cxn modelId="{B5923975-6D88-45FE-9291-CD5C27B8FAD5}" srcId="{066CDAAF-3479-4DEF-B68A-1FC2644008E5}" destId="{1C812FA7-78DF-4689-B340-C39AD16C27F3}" srcOrd="2" destOrd="0" parTransId="{C6FD36B5-82EF-4CE5-9F65-60A0809B9F98}" sibTransId="{6A762C16-6149-4ACF-8C7C-F6B9DABF1F0B}"/>
    <dgm:cxn modelId="{7389F6B7-312B-44B3-91CF-7CF91AC13705}" type="presParOf" srcId="{1B824714-BBF6-421A-8B27-C286AA9B2BAF}" destId="{E7DE0628-1D7C-4F7B-A40D-9C8126E8006A}" srcOrd="0" destOrd="0" presId="urn:microsoft.com/office/officeart/2005/8/layout/pyramid1"/>
    <dgm:cxn modelId="{F2A482D2-462B-4F8E-AC00-4AA1D0C68235}" type="presParOf" srcId="{E7DE0628-1D7C-4F7B-A40D-9C8126E8006A}" destId="{6924E99E-087D-4BD4-ACB1-98D3A913813F}" srcOrd="0" destOrd="0" presId="urn:microsoft.com/office/officeart/2005/8/layout/pyramid1"/>
    <dgm:cxn modelId="{C2B50F33-500F-4E17-BC87-492229C7B4CC}" type="presParOf" srcId="{E7DE0628-1D7C-4F7B-A40D-9C8126E8006A}" destId="{85EA2870-7007-44ED-9BBE-B1A106C367BC}" srcOrd="1" destOrd="0" presId="urn:microsoft.com/office/officeart/2005/8/layout/pyramid1"/>
    <dgm:cxn modelId="{E8D34227-C37F-4CC3-8D0C-F65294D2EAD3}" type="presParOf" srcId="{1B824714-BBF6-421A-8B27-C286AA9B2BAF}" destId="{C5DEDBDA-4E4E-48C6-A114-B200C9C43593}" srcOrd="1" destOrd="0" presId="urn:microsoft.com/office/officeart/2005/8/layout/pyramid1"/>
    <dgm:cxn modelId="{092A1ECF-6C6C-4840-82B4-943BB526D236}" type="presParOf" srcId="{C5DEDBDA-4E4E-48C6-A114-B200C9C43593}" destId="{944E2017-0B42-43ED-A8AE-82E4E9A9DCCC}" srcOrd="0" destOrd="0" presId="urn:microsoft.com/office/officeart/2005/8/layout/pyramid1"/>
    <dgm:cxn modelId="{C6C838A0-A517-4C5D-A828-E1C7F686D3E0}" type="presParOf" srcId="{C5DEDBDA-4E4E-48C6-A114-B200C9C43593}" destId="{EF24A72D-49E1-4AAF-9792-05EF3928C302}" srcOrd="1" destOrd="0" presId="urn:microsoft.com/office/officeart/2005/8/layout/pyramid1"/>
    <dgm:cxn modelId="{9AADB7C1-3401-4EDE-84BD-8D966F8699DA}" type="presParOf" srcId="{1B824714-BBF6-421A-8B27-C286AA9B2BAF}" destId="{584C6170-BFEA-4BF5-9D07-3A5C3200CD65}" srcOrd="2" destOrd="0" presId="urn:microsoft.com/office/officeart/2005/8/layout/pyramid1"/>
    <dgm:cxn modelId="{8155A88E-59F6-4915-9B26-1807E93D335F}" type="presParOf" srcId="{584C6170-BFEA-4BF5-9D07-3A5C3200CD65}" destId="{B6451352-A6A1-45A9-8E68-255C6F44E1E5}" srcOrd="0" destOrd="0" presId="urn:microsoft.com/office/officeart/2005/8/layout/pyramid1"/>
    <dgm:cxn modelId="{2F5CE874-8CC2-4D80-B831-8D17B154449A}" type="presParOf" srcId="{584C6170-BFEA-4BF5-9D07-3A5C3200CD65}" destId="{5869B433-C79F-48F5-B479-323F681CFD6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1215643-008F-4185-B68B-81589E7A8CE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6633920-D101-43F2-998A-3A10421ABBA4}">
      <dgm:prSet phldrT="[Texte]" custT="1"/>
      <dgm:spPr/>
      <dgm:t>
        <a:bodyPr/>
        <a:lstStyle/>
        <a:p>
          <a:r>
            <a:rPr lang="fr-FR" sz="1200" b="0" dirty="0" smtClean="0"/>
            <a:t>Situation de travail</a:t>
          </a:r>
          <a:endParaRPr lang="fr-FR" sz="1200" b="0" dirty="0"/>
        </a:p>
      </dgm:t>
    </dgm:pt>
    <dgm:pt modelId="{7CA9A952-6D66-4CCF-BA1F-3BB3BFE72922}" type="parTrans" cxnId="{40C66B7F-E4BC-44C0-B959-6F39A045A8CE}">
      <dgm:prSet/>
      <dgm:spPr/>
      <dgm:t>
        <a:bodyPr/>
        <a:lstStyle/>
        <a:p>
          <a:endParaRPr lang="fr-FR"/>
        </a:p>
      </dgm:t>
    </dgm:pt>
    <dgm:pt modelId="{11571391-2DBC-4CE5-8617-0F2641D280FA}" type="sibTrans" cxnId="{40C66B7F-E4BC-44C0-B959-6F39A045A8CE}">
      <dgm:prSet/>
      <dgm:spPr/>
      <dgm:t>
        <a:bodyPr/>
        <a:lstStyle/>
        <a:p>
          <a:endParaRPr lang="fr-FR"/>
        </a:p>
      </dgm:t>
    </dgm:pt>
    <dgm:pt modelId="{686BC70E-FB66-4C39-9A07-3EA8A8FABC4E}">
      <dgm:prSet phldrT="[Texte]" custT="1"/>
      <dgm:spPr/>
      <dgm:t>
        <a:bodyPr/>
        <a:lstStyle/>
        <a:p>
          <a:r>
            <a:rPr lang="fr-FR" sz="1200" b="0" dirty="0" smtClean="0"/>
            <a:t>Identification des dangers</a:t>
          </a:r>
          <a:endParaRPr lang="fr-FR" sz="1200" b="0" dirty="0"/>
        </a:p>
      </dgm:t>
    </dgm:pt>
    <dgm:pt modelId="{F03D4F30-E5D0-4332-B27E-14277B099BA2}" type="parTrans" cxnId="{87B4593D-ADBE-45BC-8301-F41CB58D4673}">
      <dgm:prSet/>
      <dgm:spPr/>
      <dgm:t>
        <a:bodyPr/>
        <a:lstStyle/>
        <a:p>
          <a:endParaRPr lang="fr-FR"/>
        </a:p>
      </dgm:t>
    </dgm:pt>
    <dgm:pt modelId="{3B0B56AD-0850-4CC7-9BC9-8B6CBCA6F2E5}" type="sibTrans" cxnId="{87B4593D-ADBE-45BC-8301-F41CB58D4673}">
      <dgm:prSet/>
      <dgm:spPr/>
      <dgm:t>
        <a:bodyPr/>
        <a:lstStyle/>
        <a:p>
          <a:endParaRPr lang="fr-FR"/>
        </a:p>
      </dgm:t>
    </dgm:pt>
    <dgm:pt modelId="{3AD4D338-3B53-4C6C-BDB8-677ED91513A2}">
      <dgm:prSet phldrT="[Texte]" custT="1"/>
      <dgm:spPr/>
      <dgm:t>
        <a:bodyPr/>
        <a:lstStyle/>
        <a:p>
          <a:r>
            <a:rPr lang="fr-FR" sz="1200" b="0" dirty="0" smtClean="0"/>
            <a:t>Analyse des risques</a:t>
          </a:r>
          <a:endParaRPr lang="fr-FR" sz="1200" b="0" dirty="0"/>
        </a:p>
      </dgm:t>
    </dgm:pt>
    <dgm:pt modelId="{A71D7CFB-B5B0-4FC3-A266-CAB0BAAC49C1}" type="parTrans" cxnId="{A0F7CE94-E6CE-43EE-A322-EAE88C7C8D9E}">
      <dgm:prSet/>
      <dgm:spPr/>
      <dgm:t>
        <a:bodyPr/>
        <a:lstStyle/>
        <a:p>
          <a:endParaRPr lang="fr-FR"/>
        </a:p>
      </dgm:t>
    </dgm:pt>
    <dgm:pt modelId="{2AA29FB1-48AF-4B85-9DF1-1230AF92D17D}" type="sibTrans" cxnId="{A0F7CE94-E6CE-43EE-A322-EAE88C7C8D9E}">
      <dgm:prSet/>
      <dgm:spPr/>
      <dgm:t>
        <a:bodyPr/>
        <a:lstStyle/>
        <a:p>
          <a:endParaRPr lang="fr-FR"/>
        </a:p>
      </dgm:t>
    </dgm:pt>
    <dgm:pt modelId="{45EF2330-BF06-48D8-A96C-C3E414054D74}">
      <dgm:prSet phldrT="[Texte]" custT="1"/>
      <dgm:spPr/>
      <dgm:t>
        <a:bodyPr/>
        <a:lstStyle/>
        <a:p>
          <a:r>
            <a:rPr lang="fr-FR" sz="1200" b="0" dirty="0" smtClean="0"/>
            <a:t>Evaluation des risques</a:t>
          </a:r>
          <a:endParaRPr lang="fr-FR" sz="1200" b="0" dirty="0"/>
        </a:p>
      </dgm:t>
    </dgm:pt>
    <dgm:pt modelId="{927AC343-1201-402B-940C-BA59ACC8E9E5}" type="parTrans" cxnId="{E9C0627A-E7F5-46FD-8F28-111755EA28FF}">
      <dgm:prSet/>
      <dgm:spPr/>
      <dgm:t>
        <a:bodyPr/>
        <a:lstStyle/>
        <a:p>
          <a:endParaRPr lang="fr-FR"/>
        </a:p>
      </dgm:t>
    </dgm:pt>
    <dgm:pt modelId="{069D2B9C-FAB5-4EA2-AEC1-27EAF58CAEFB}" type="sibTrans" cxnId="{E9C0627A-E7F5-46FD-8F28-111755EA28FF}">
      <dgm:prSet/>
      <dgm:spPr/>
      <dgm:t>
        <a:bodyPr/>
        <a:lstStyle/>
        <a:p>
          <a:endParaRPr lang="fr-FR"/>
        </a:p>
      </dgm:t>
    </dgm:pt>
    <dgm:pt modelId="{B5D0CFB6-2D1D-4AD7-831D-5C398B708BA5}">
      <dgm:prSet phldrT="[Texte]" custT="1"/>
      <dgm:spPr/>
      <dgm:t>
        <a:bodyPr/>
        <a:lstStyle/>
        <a:p>
          <a:r>
            <a:rPr lang="fr-FR" sz="2400" b="1" dirty="0" smtClean="0"/>
            <a:t>Prévention</a:t>
          </a:r>
          <a:endParaRPr lang="fr-FR" sz="1600" b="1" dirty="0"/>
        </a:p>
      </dgm:t>
    </dgm:pt>
    <dgm:pt modelId="{970D69C8-D712-49B6-82BE-69DA3B035E65}" type="parTrans" cxnId="{EA34A171-91AF-40DF-89EE-F3F06CC335A6}">
      <dgm:prSet/>
      <dgm:spPr/>
      <dgm:t>
        <a:bodyPr/>
        <a:lstStyle/>
        <a:p>
          <a:endParaRPr lang="fr-FR"/>
        </a:p>
      </dgm:t>
    </dgm:pt>
    <dgm:pt modelId="{EA541880-4DE7-476F-8636-228F4F1E1142}" type="sibTrans" cxnId="{EA34A171-91AF-40DF-89EE-F3F06CC335A6}">
      <dgm:prSet/>
      <dgm:spPr/>
      <dgm:t>
        <a:bodyPr/>
        <a:lstStyle/>
        <a:p>
          <a:endParaRPr lang="fr-FR"/>
        </a:p>
      </dgm:t>
    </dgm:pt>
    <dgm:pt modelId="{8003EB4B-90A4-410F-A56B-9AB5DF2E6881}" type="pres">
      <dgm:prSet presAssocID="{31215643-008F-4185-B68B-81589E7A8CED}" presName="Name0" presStyleCnt="0">
        <dgm:presLayoutVars>
          <dgm:dir/>
          <dgm:animLvl val="lvl"/>
          <dgm:resizeHandles val="exact"/>
        </dgm:presLayoutVars>
      </dgm:prSet>
      <dgm:spPr/>
    </dgm:pt>
    <dgm:pt modelId="{220F23E9-3D6A-455D-8C3F-29B0BCAA53BE}" type="pres">
      <dgm:prSet presAssocID="{D6633920-D101-43F2-998A-3A10421ABBA4}" presName="parTxOnly" presStyleLbl="node1" presStyleIdx="0" presStyleCnt="5" custScaleX="72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2AFE22-8043-4A25-BC6D-050E0F940C2D}" type="pres">
      <dgm:prSet presAssocID="{11571391-2DBC-4CE5-8617-0F2641D280FA}" presName="parTxOnlySpace" presStyleCnt="0"/>
      <dgm:spPr/>
    </dgm:pt>
    <dgm:pt modelId="{CFC3499F-14C4-4B95-9C9E-B5294CE4B837}" type="pres">
      <dgm:prSet presAssocID="{686BC70E-FB66-4C39-9A07-3EA8A8FABC4E}" presName="parTxOnly" presStyleLbl="node1" presStyleIdx="1" presStyleCnt="5" custScaleX="756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96A042-C3F9-4C72-9416-4252A6A4264E}" type="pres">
      <dgm:prSet presAssocID="{3B0B56AD-0850-4CC7-9BC9-8B6CBCA6F2E5}" presName="parTxOnlySpace" presStyleCnt="0"/>
      <dgm:spPr/>
    </dgm:pt>
    <dgm:pt modelId="{FD3FF723-DF6B-4902-A635-2F6774296A7C}" type="pres">
      <dgm:prSet presAssocID="{3AD4D338-3B53-4C6C-BDB8-677ED91513A2}" presName="parTxOnly" presStyleLbl="node1" presStyleIdx="2" presStyleCnt="5" custScaleX="710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D2128C-BF22-41DB-810F-897841185F75}" type="pres">
      <dgm:prSet presAssocID="{2AA29FB1-48AF-4B85-9DF1-1230AF92D17D}" presName="parTxOnlySpace" presStyleCnt="0"/>
      <dgm:spPr/>
    </dgm:pt>
    <dgm:pt modelId="{55D283BC-0BF1-424B-AED8-8EC76DC3022F}" type="pres">
      <dgm:prSet presAssocID="{45EF2330-BF06-48D8-A96C-C3E414054D74}" presName="parTxOnly" presStyleLbl="node1" presStyleIdx="3" presStyleCnt="5" custScaleX="731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513C56-E362-4BA9-844E-D53B345B58BF}" type="pres">
      <dgm:prSet presAssocID="{069D2B9C-FAB5-4EA2-AEC1-27EAF58CAEFB}" presName="parTxOnlySpace" presStyleCnt="0"/>
      <dgm:spPr/>
    </dgm:pt>
    <dgm:pt modelId="{3EC328E6-4776-4ACA-A915-F3368B7A2782}" type="pres">
      <dgm:prSet presAssocID="{B5D0CFB6-2D1D-4AD7-831D-5C398B708BA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F7CE94-E6CE-43EE-A322-EAE88C7C8D9E}" srcId="{31215643-008F-4185-B68B-81589E7A8CED}" destId="{3AD4D338-3B53-4C6C-BDB8-677ED91513A2}" srcOrd="2" destOrd="0" parTransId="{A71D7CFB-B5B0-4FC3-A266-CAB0BAAC49C1}" sibTransId="{2AA29FB1-48AF-4B85-9DF1-1230AF92D17D}"/>
    <dgm:cxn modelId="{91B5DDED-6CE9-466F-A6F2-C281B315D55E}" type="presOf" srcId="{B5D0CFB6-2D1D-4AD7-831D-5C398B708BA5}" destId="{3EC328E6-4776-4ACA-A915-F3368B7A2782}" srcOrd="0" destOrd="0" presId="urn:microsoft.com/office/officeart/2005/8/layout/chevron1"/>
    <dgm:cxn modelId="{74702531-B11B-4B41-86AA-6247006CCDFF}" type="presOf" srcId="{45EF2330-BF06-48D8-A96C-C3E414054D74}" destId="{55D283BC-0BF1-424B-AED8-8EC76DC3022F}" srcOrd="0" destOrd="0" presId="urn:microsoft.com/office/officeart/2005/8/layout/chevron1"/>
    <dgm:cxn modelId="{EA34A171-91AF-40DF-89EE-F3F06CC335A6}" srcId="{31215643-008F-4185-B68B-81589E7A8CED}" destId="{B5D0CFB6-2D1D-4AD7-831D-5C398B708BA5}" srcOrd="4" destOrd="0" parTransId="{970D69C8-D712-49B6-82BE-69DA3B035E65}" sibTransId="{EA541880-4DE7-476F-8636-228F4F1E1142}"/>
    <dgm:cxn modelId="{524635F4-061F-4471-BB96-E24AEBC5B242}" type="presOf" srcId="{686BC70E-FB66-4C39-9A07-3EA8A8FABC4E}" destId="{CFC3499F-14C4-4B95-9C9E-B5294CE4B837}" srcOrd="0" destOrd="0" presId="urn:microsoft.com/office/officeart/2005/8/layout/chevron1"/>
    <dgm:cxn modelId="{40C66B7F-E4BC-44C0-B959-6F39A045A8CE}" srcId="{31215643-008F-4185-B68B-81589E7A8CED}" destId="{D6633920-D101-43F2-998A-3A10421ABBA4}" srcOrd="0" destOrd="0" parTransId="{7CA9A952-6D66-4CCF-BA1F-3BB3BFE72922}" sibTransId="{11571391-2DBC-4CE5-8617-0F2641D280FA}"/>
    <dgm:cxn modelId="{E7CD57EC-1A29-4872-85CD-92F5F4CFE663}" type="presOf" srcId="{D6633920-D101-43F2-998A-3A10421ABBA4}" destId="{220F23E9-3D6A-455D-8C3F-29B0BCAA53BE}" srcOrd="0" destOrd="0" presId="urn:microsoft.com/office/officeart/2005/8/layout/chevron1"/>
    <dgm:cxn modelId="{DEBB0A30-4D56-42E6-B9A6-A3E8C133B8A3}" type="presOf" srcId="{31215643-008F-4185-B68B-81589E7A8CED}" destId="{8003EB4B-90A4-410F-A56B-9AB5DF2E6881}" srcOrd="0" destOrd="0" presId="urn:microsoft.com/office/officeart/2005/8/layout/chevron1"/>
    <dgm:cxn modelId="{4C2499C8-B834-41AE-ADE0-B22C86EF1E26}" type="presOf" srcId="{3AD4D338-3B53-4C6C-BDB8-677ED91513A2}" destId="{FD3FF723-DF6B-4902-A635-2F6774296A7C}" srcOrd="0" destOrd="0" presId="urn:microsoft.com/office/officeart/2005/8/layout/chevron1"/>
    <dgm:cxn modelId="{E9C0627A-E7F5-46FD-8F28-111755EA28FF}" srcId="{31215643-008F-4185-B68B-81589E7A8CED}" destId="{45EF2330-BF06-48D8-A96C-C3E414054D74}" srcOrd="3" destOrd="0" parTransId="{927AC343-1201-402B-940C-BA59ACC8E9E5}" sibTransId="{069D2B9C-FAB5-4EA2-AEC1-27EAF58CAEFB}"/>
    <dgm:cxn modelId="{87B4593D-ADBE-45BC-8301-F41CB58D4673}" srcId="{31215643-008F-4185-B68B-81589E7A8CED}" destId="{686BC70E-FB66-4C39-9A07-3EA8A8FABC4E}" srcOrd="1" destOrd="0" parTransId="{F03D4F30-E5D0-4332-B27E-14277B099BA2}" sibTransId="{3B0B56AD-0850-4CC7-9BC9-8B6CBCA6F2E5}"/>
    <dgm:cxn modelId="{307E6B09-E6D1-494E-B75B-1B75848804E8}" type="presParOf" srcId="{8003EB4B-90A4-410F-A56B-9AB5DF2E6881}" destId="{220F23E9-3D6A-455D-8C3F-29B0BCAA53BE}" srcOrd="0" destOrd="0" presId="urn:microsoft.com/office/officeart/2005/8/layout/chevron1"/>
    <dgm:cxn modelId="{F880C17F-36BC-4FB8-A23A-D248CC171993}" type="presParOf" srcId="{8003EB4B-90A4-410F-A56B-9AB5DF2E6881}" destId="{972AFE22-8043-4A25-BC6D-050E0F940C2D}" srcOrd="1" destOrd="0" presId="urn:microsoft.com/office/officeart/2005/8/layout/chevron1"/>
    <dgm:cxn modelId="{ECB43345-24BC-454B-8EA4-71BE755029DF}" type="presParOf" srcId="{8003EB4B-90A4-410F-A56B-9AB5DF2E6881}" destId="{CFC3499F-14C4-4B95-9C9E-B5294CE4B837}" srcOrd="2" destOrd="0" presId="urn:microsoft.com/office/officeart/2005/8/layout/chevron1"/>
    <dgm:cxn modelId="{34179F93-2442-4D2A-AC46-91FEFB8B25B0}" type="presParOf" srcId="{8003EB4B-90A4-410F-A56B-9AB5DF2E6881}" destId="{F196A042-C3F9-4C72-9416-4252A6A4264E}" srcOrd="3" destOrd="0" presId="urn:microsoft.com/office/officeart/2005/8/layout/chevron1"/>
    <dgm:cxn modelId="{47AD582D-B6E4-4AEB-ACD2-D3879FDF7AF4}" type="presParOf" srcId="{8003EB4B-90A4-410F-A56B-9AB5DF2E6881}" destId="{FD3FF723-DF6B-4902-A635-2F6774296A7C}" srcOrd="4" destOrd="0" presId="urn:microsoft.com/office/officeart/2005/8/layout/chevron1"/>
    <dgm:cxn modelId="{62CA7AC2-2CBD-47CE-92B4-E25519AE27C4}" type="presParOf" srcId="{8003EB4B-90A4-410F-A56B-9AB5DF2E6881}" destId="{E6D2128C-BF22-41DB-810F-897841185F75}" srcOrd="5" destOrd="0" presId="urn:microsoft.com/office/officeart/2005/8/layout/chevron1"/>
    <dgm:cxn modelId="{C2A68026-27E3-44E9-8C2F-5B3917748DAC}" type="presParOf" srcId="{8003EB4B-90A4-410F-A56B-9AB5DF2E6881}" destId="{55D283BC-0BF1-424B-AED8-8EC76DC3022F}" srcOrd="6" destOrd="0" presId="urn:microsoft.com/office/officeart/2005/8/layout/chevron1"/>
    <dgm:cxn modelId="{87A5DD25-4D6C-46AA-A428-5F71C3424CB8}" type="presParOf" srcId="{8003EB4B-90A4-410F-A56B-9AB5DF2E6881}" destId="{48513C56-E362-4BA9-844E-D53B345B58BF}" srcOrd="7" destOrd="0" presId="urn:microsoft.com/office/officeart/2005/8/layout/chevron1"/>
    <dgm:cxn modelId="{A26F628E-E791-42FA-8C4D-3AA2E25D9493}" type="presParOf" srcId="{8003EB4B-90A4-410F-A56B-9AB5DF2E6881}" destId="{3EC328E6-4776-4ACA-A915-F3368B7A278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810B620-207D-4190-A2B1-4047187CE3B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463C685-C090-4531-A437-1B296392BC3B}">
      <dgm:prSet phldrT="[Texte]" custT="1"/>
      <dgm:spPr/>
      <dgm:t>
        <a:bodyPr/>
        <a:lstStyle/>
        <a:p>
          <a:r>
            <a:rPr lang="fr-FR" sz="2400" b="1" dirty="0" smtClean="0"/>
            <a:t>9 principes généraux de prévention</a:t>
          </a:r>
          <a:endParaRPr lang="fr-FR" sz="2400" b="1" dirty="0"/>
        </a:p>
      </dgm:t>
    </dgm:pt>
    <dgm:pt modelId="{E1F8165A-03C5-4CC4-9ECA-69B576674D33}" type="parTrans" cxnId="{39760CA8-F2DD-49CA-92C2-8BF475696493}">
      <dgm:prSet/>
      <dgm:spPr/>
      <dgm:t>
        <a:bodyPr/>
        <a:lstStyle/>
        <a:p>
          <a:endParaRPr lang="fr-FR" sz="1800"/>
        </a:p>
      </dgm:t>
    </dgm:pt>
    <dgm:pt modelId="{AAD62D61-8549-4B91-84CD-825FF3E226A1}" type="sibTrans" cxnId="{39760CA8-F2DD-49CA-92C2-8BF475696493}">
      <dgm:prSet/>
      <dgm:spPr/>
      <dgm:t>
        <a:bodyPr/>
        <a:lstStyle/>
        <a:p>
          <a:endParaRPr lang="fr-FR" sz="1800"/>
        </a:p>
      </dgm:t>
    </dgm:pt>
    <dgm:pt modelId="{5DB1F1A5-9D2D-4024-83C4-257A4E0CCEB1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800" b="1" dirty="0" smtClean="0"/>
            <a:t>1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600" b="0" dirty="0" smtClean="0"/>
            <a:t>Eviter les risques</a:t>
          </a:r>
          <a:endParaRPr lang="fr-FR" sz="1600" b="0" dirty="0"/>
        </a:p>
      </dgm:t>
    </dgm:pt>
    <dgm:pt modelId="{F930F43F-78BF-47E5-885B-8627B24A6697}" type="parTrans" cxnId="{1D850B94-6B53-4F6E-ACE6-977E7999378A}">
      <dgm:prSet custT="1"/>
      <dgm:spPr/>
      <dgm:t>
        <a:bodyPr/>
        <a:lstStyle/>
        <a:p>
          <a:endParaRPr lang="fr-FR" sz="2000"/>
        </a:p>
      </dgm:t>
    </dgm:pt>
    <dgm:pt modelId="{15CF2B79-F06D-4B3A-BB45-7C243051E854}" type="sibTrans" cxnId="{1D850B94-6B53-4F6E-ACE6-977E7999378A}">
      <dgm:prSet/>
      <dgm:spPr/>
      <dgm:t>
        <a:bodyPr/>
        <a:lstStyle/>
        <a:p>
          <a:endParaRPr lang="fr-FR" sz="1800"/>
        </a:p>
      </dgm:t>
    </dgm:pt>
    <dgm:pt modelId="{27C68D83-1CBB-40DB-8BD0-3000C8EC6483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800" b="1" dirty="0" smtClean="0"/>
            <a:t>2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600" b="0" dirty="0" smtClean="0"/>
            <a:t>Evaluer les risques non évitables</a:t>
          </a:r>
          <a:endParaRPr lang="fr-FR" sz="1600" b="0" dirty="0"/>
        </a:p>
      </dgm:t>
    </dgm:pt>
    <dgm:pt modelId="{EBFDAF65-21BF-4463-9DE9-EAF878D4288C}" type="parTrans" cxnId="{26D68C35-3295-4D1C-A92E-E4B260B01190}">
      <dgm:prSet custT="1"/>
      <dgm:spPr/>
      <dgm:t>
        <a:bodyPr/>
        <a:lstStyle/>
        <a:p>
          <a:endParaRPr lang="fr-FR" sz="2000"/>
        </a:p>
      </dgm:t>
    </dgm:pt>
    <dgm:pt modelId="{82D9A79C-7B84-4FE5-9B28-0703E966321F}" type="sibTrans" cxnId="{26D68C35-3295-4D1C-A92E-E4B260B01190}">
      <dgm:prSet/>
      <dgm:spPr/>
      <dgm:t>
        <a:bodyPr/>
        <a:lstStyle/>
        <a:p>
          <a:endParaRPr lang="fr-FR" sz="1800"/>
        </a:p>
      </dgm:t>
    </dgm:pt>
    <dgm:pt modelId="{8F0EABCA-5D56-4FB8-97C2-D817B16D2BB9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800" b="1" dirty="0" smtClean="0"/>
            <a:t>8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600" b="0" dirty="0" smtClean="0"/>
            <a:t>Prévention collective &gt; prévention individuelle</a:t>
          </a:r>
          <a:endParaRPr lang="fr-FR" sz="1600" b="0" dirty="0"/>
        </a:p>
      </dgm:t>
    </dgm:pt>
    <dgm:pt modelId="{ED850F41-7EB0-443E-9F52-B50EA782337E}" type="parTrans" cxnId="{0D3B7150-82E8-40AE-8498-3A1E80C09366}">
      <dgm:prSet custT="1"/>
      <dgm:spPr/>
      <dgm:t>
        <a:bodyPr/>
        <a:lstStyle/>
        <a:p>
          <a:endParaRPr lang="fr-FR" sz="2000"/>
        </a:p>
      </dgm:t>
    </dgm:pt>
    <dgm:pt modelId="{02CBE549-0570-400A-95AD-A884E8FB8EF4}" type="sibTrans" cxnId="{0D3B7150-82E8-40AE-8498-3A1E80C09366}">
      <dgm:prSet/>
      <dgm:spPr/>
      <dgm:t>
        <a:bodyPr/>
        <a:lstStyle/>
        <a:p>
          <a:endParaRPr lang="fr-FR" sz="1800"/>
        </a:p>
      </dgm:t>
    </dgm:pt>
    <dgm:pt modelId="{5AD84568-0985-4CC8-989B-471F2B344A48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800" b="1" dirty="0" smtClean="0"/>
            <a:t>9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600" b="1" dirty="0" smtClean="0"/>
            <a:t> </a:t>
          </a:r>
          <a:r>
            <a:rPr lang="fr-FR" sz="1600" b="0" dirty="0" smtClean="0"/>
            <a:t>Donner des instructions appropriées</a:t>
          </a:r>
          <a:endParaRPr lang="fr-FR" sz="1600" b="0" dirty="0"/>
        </a:p>
      </dgm:t>
    </dgm:pt>
    <dgm:pt modelId="{AACF976C-536B-4C32-BD2E-A8A0CE083CE9}" type="parTrans" cxnId="{E46EBA28-4216-4580-BDF1-410C14DB0633}">
      <dgm:prSet custT="1"/>
      <dgm:spPr/>
      <dgm:t>
        <a:bodyPr/>
        <a:lstStyle/>
        <a:p>
          <a:endParaRPr lang="fr-FR" sz="2000"/>
        </a:p>
      </dgm:t>
    </dgm:pt>
    <dgm:pt modelId="{6D4E5472-C7CF-4F00-8858-26F130558CF8}" type="sibTrans" cxnId="{E46EBA28-4216-4580-BDF1-410C14DB0633}">
      <dgm:prSet/>
      <dgm:spPr/>
      <dgm:t>
        <a:bodyPr/>
        <a:lstStyle/>
        <a:p>
          <a:endParaRPr lang="fr-FR" sz="1800"/>
        </a:p>
      </dgm:t>
    </dgm:pt>
    <dgm:pt modelId="{07885AA3-F906-4EF8-8CE0-92FBB61AE318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800" b="1" dirty="0" smtClean="0"/>
            <a:t>7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600" b="0" dirty="0" smtClean="0"/>
            <a:t>Planifier la prévention</a:t>
          </a:r>
          <a:endParaRPr lang="fr-FR" sz="1600" b="0" dirty="0"/>
        </a:p>
      </dgm:t>
    </dgm:pt>
    <dgm:pt modelId="{9FA36706-17D4-4948-9273-6C5632BC10CD}" type="parTrans" cxnId="{91CEAC2B-4F79-490C-972B-99E4121580E6}">
      <dgm:prSet custT="1"/>
      <dgm:spPr/>
      <dgm:t>
        <a:bodyPr/>
        <a:lstStyle/>
        <a:p>
          <a:endParaRPr lang="fr-FR" sz="2000"/>
        </a:p>
      </dgm:t>
    </dgm:pt>
    <dgm:pt modelId="{A482F9B0-6115-4A0F-A03F-EEF7D4E307FA}" type="sibTrans" cxnId="{91CEAC2B-4F79-490C-972B-99E4121580E6}">
      <dgm:prSet/>
      <dgm:spPr/>
      <dgm:t>
        <a:bodyPr/>
        <a:lstStyle/>
        <a:p>
          <a:endParaRPr lang="fr-FR" sz="1800"/>
        </a:p>
      </dgm:t>
    </dgm:pt>
    <dgm:pt modelId="{7E9DF71A-25F4-4639-AB19-032BD7595697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800" b="1" dirty="0" smtClean="0"/>
            <a:t>3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600" b="0" dirty="0" smtClean="0"/>
            <a:t>Combattre les risques à la source</a:t>
          </a:r>
          <a:endParaRPr lang="fr-FR" sz="1600" b="0" dirty="0"/>
        </a:p>
      </dgm:t>
    </dgm:pt>
    <dgm:pt modelId="{1446F72C-F762-4B99-8420-EB9172B68805}" type="parTrans" cxnId="{F231AD43-A161-4729-B71F-537E82BB3D40}">
      <dgm:prSet custT="1"/>
      <dgm:spPr/>
      <dgm:t>
        <a:bodyPr/>
        <a:lstStyle/>
        <a:p>
          <a:endParaRPr lang="fr-FR" sz="2000"/>
        </a:p>
      </dgm:t>
    </dgm:pt>
    <dgm:pt modelId="{46768109-6046-42EE-B9F5-A0B08148C626}" type="sibTrans" cxnId="{F231AD43-A161-4729-B71F-537E82BB3D40}">
      <dgm:prSet/>
      <dgm:spPr/>
      <dgm:t>
        <a:bodyPr/>
        <a:lstStyle/>
        <a:p>
          <a:endParaRPr lang="fr-FR" sz="1800"/>
        </a:p>
      </dgm:t>
    </dgm:pt>
    <dgm:pt modelId="{58F2DD05-C7E3-4740-81F0-B121A5D8C320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800" b="1" dirty="0" smtClean="0"/>
            <a:t>4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600" b="0" dirty="0" smtClean="0"/>
            <a:t>Adapter le travail à l’homme</a:t>
          </a:r>
          <a:endParaRPr lang="fr-FR" sz="1600" b="0" dirty="0"/>
        </a:p>
      </dgm:t>
    </dgm:pt>
    <dgm:pt modelId="{5A38F195-515D-4B05-ACFC-4D05C2B9AE87}" type="parTrans" cxnId="{C678D8F6-9748-44E1-9BA7-C39B9C9E4983}">
      <dgm:prSet custT="1"/>
      <dgm:spPr/>
      <dgm:t>
        <a:bodyPr/>
        <a:lstStyle/>
        <a:p>
          <a:endParaRPr lang="fr-FR" sz="2000"/>
        </a:p>
      </dgm:t>
    </dgm:pt>
    <dgm:pt modelId="{4328B4FB-1C50-4A0F-AB75-6A14007F2C78}" type="sibTrans" cxnId="{C678D8F6-9748-44E1-9BA7-C39B9C9E4983}">
      <dgm:prSet/>
      <dgm:spPr/>
      <dgm:t>
        <a:bodyPr/>
        <a:lstStyle/>
        <a:p>
          <a:endParaRPr lang="fr-FR" sz="1800"/>
        </a:p>
      </dgm:t>
    </dgm:pt>
    <dgm:pt modelId="{B59AD6EE-3400-463A-8296-1AD9E1623C85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800" b="1" dirty="0" smtClean="0"/>
            <a:t>5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600" b="0" dirty="0" smtClean="0"/>
            <a:t>Suivre l’évolution des techniques</a:t>
          </a:r>
          <a:endParaRPr lang="fr-FR" sz="1600" b="0" dirty="0"/>
        </a:p>
      </dgm:t>
    </dgm:pt>
    <dgm:pt modelId="{85DCE465-B7BC-42D2-A367-7E807CE528C3}" type="parTrans" cxnId="{43EBCF71-B4F5-4C4A-8EF1-88E0B851BBDA}">
      <dgm:prSet custT="1"/>
      <dgm:spPr/>
      <dgm:t>
        <a:bodyPr/>
        <a:lstStyle/>
        <a:p>
          <a:endParaRPr lang="fr-FR" sz="2000"/>
        </a:p>
      </dgm:t>
    </dgm:pt>
    <dgm:pt modelId="{FD33D0AE-F89A-4783-9C48-24475DA9D5B3}" type="sibTrans" cxnId="{43EBCF71-B4F5-4C4A-8EF1-88E0B851BBDA}">
      <dgm:prSet/>
      <dgm:spPr/>
      <dgm:t>
        <a:bodyPr/>
        <a:lstStyle/>
        <a:p>
          <a:endParaRPr lang="fr-FR" sz="1800"/>
        </a:p>
      </dgm:t>
    </dgm:pt>
    <dgm:pt modelId="{3C89B085-F710-45B8-84C9-316EC43B99E7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1800" b="1" dirty="0" smtClean="0"/>
            <a:t>6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1600" b="0" dirty="0" smtClean="0"/>
            <a:t>Substituer le dangereux par ce qui l’est moins</a:t>
          </a:r>
          <a:endParaRPr lang="fr-FR" sz="1600" b="0" dirty="0"/>
        </a:p>
      </dgm:t>
    </dgm:pt>
    <dgm:pt modelId="{26423B2B-90A2-46C6-B4F2-A6C942AB7C10}" type="parTrans" cxnId="{E85A73D2-69FD-4934-A557-9FB09FEB006B}">
      <dgm:prSet custT="1"/>
      <dgm:spPr/>
      <dgm:t>
        <a:bodyPr/>
        <a:lstStyle/>
        <a:p>
          <a:endParaRPr lang="fr-FR" sz="2000"/>
        </a:p>
      </dgm:t>
    </dgm:pt>
    <dgm:pt modelId="{3087B92B-C319-494D-BA36-BD49BD0BC921}" type="sibTrans" cxnId="{E85A73D2-69FD-4934-A557-9FB09FEB006B}">
      <dgm:prSet/>
      <dgm:spPr/>
      <dgm:t>
        <a:bodyPr/>
        <a:lstStyle/>
        <a:p>
          <a:endParaRPr lang="fr-FR" sz="1800"/>
        </a:p>
      </dgm:t>
    </dgm:pt>
    <dgm:pt modelId="{3F255E5C-7484-4B13-B86B-E57E11B86032}" type="pres">
      <dgm:prSet presAssocID="{E810B620-207D-4190-A2B1-4047187CE3B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4D50F30-3EFE-4BBF-B507-A9F4B96D354B}" type="pres">
      <dgm:prSet presAssocID="{5463C685-C090-4531-A437-1B296392BC3B}" presName="centerShape" presStyleLbl="node0" presStyleIdx="0" presStyleCnt="1" custScaleX="188236" custScaleY="186475"/>
      <dgm:spPr/>
      <dgm:t>
        <a:bodyPr/>
        <a:lstStyle/>
        <a:p>
          <a:endParaRPr lang="fr-FR"/>
        </a:p>
      </dgm:t>
    </dgm:pt>
    <dgm:pt modelId="{20D44988-761A-4397-81C3-761CED29CC31}" type="pres">
      <dgm:prSet presAssocID="{F930F43F-78BF-47E5-885B-8627B24A6697}" presName="Name9" presStyleLbl="parChTrans1D2" presStyleIdx="0" presStyleCnt="9"/>
      <dgm:spPr/>
      <dgm:t>
        <a:bodyPr/>
        <a:lstStyle/>
        <a:p>
          <a:endParaRPr lang="fr-FR"/>
        </a:p>
      </dgm:t>
    </dgm:pt>
    <dgm:pt modelId="{8CEB8654-8D37-4C8A-893E-28BCCB671F6F}" type="pres">
      <dgm:prSet presAssocID="{F930F43F-78BF-47E5-885B-8627B24A6697}" presName="connTx" presStyleLbl="parChTrans1D2" presStyleIdx="0" presStyleCnt="9"/>
      <dgm:spPr/>
      <dgm:t>
        <a:bodyPr/>
        <a:lstStyle/>
        <a:p>
          <a:endParaRPr lang="fr-FR"/>
        </a:p>
      </dgm:t>
    </dgm:pt>
    <dgm:pt modelId="{AF29908A-F4FB-4A57-A649-06ABCA1A4D28}" type="pres">
      <dgm:prSet presAssocID="{5DB1F1A5-9D2D-4024-83C4-257A4E0CCEB1}" presName="node" presStyleLbl="node1" presStyleIdx="0" presStyleCnt="9" custScaleX="128343" custScaleY="1192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F579A8-E602-428D-9D7F-803E5CE31D8A}" type="pres">
      <dgm:prSet presAssocID="{EBFDAF65-21BF-4463-9DE9-EAF878D4288C}" presName="Name9" presStyleLbl="parChTrans1D2" presStyleIdx="1" presStyleCnt="9"/>
      <dgm:spPr/>
      <dgm:t>
        <a:bodyPr/>
        <a:lstStyle/>
        <a:p>
          <a:endParaRPr lang="fr-FR"/>
        </a:p>
      </dgm:t>
    </dgm:pt>
    <dgm:pt modelId="{2170875E-3C20-416D-9C54-53193807EED5}" type="pres">
      <dgm:prSet presAssocID="{EBFDAF65-21BF-4463-9DE9-EAF878D4288C}" presName="connTx" presStyleLbl="parChTrans1D2" presStyleIdx="1" presStyleCnt="9"/>
      <dgm:spPr/>
      <dgm:t>
        <a:bodyPr/>
        <a:lstStyle/>
        <a:p>
          <a:endParaRPr lang="fr-FR"/>
        </a:p>
      </dgm:t>
    </dgm:pt>
    <dgm:pt modelId="{C229D1A3-9AEB-485A-A3CE-42B296831EF1}" type="pres">
      <dgm:prSet presAssocID="{27C68D83-1CBB-40DB-8BD0-3000C8EC6483}" presName="node" presStyleLbl="node1" presStyleIdx="1" presStyleCnt="9" custScaleX="128343" custScaleY="1192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009A7D-BED7-4248-A8E5-DE0C20AB5D68}" type="pres">
      <dgm:prSet presAssocID="{1446F72C-F762-4B99-8420-EB9172B68805}" presName="Name9" presStyleLbl="parChTrans1D2" presStyleIdx="2" presStyleCnt="9"/>
      <dgm:spPr/>
      <dgm:t>
        <a:bodyPr/>
        <a:lstStyle/>
        <a:p>
          <a:endParaRPr lang="fr-FR"/>
        </a:p>
      </dgm:t>
    </dgm:pt>
    <dgm:pt modelId="{3B84807F-B061-4488-8200-5DE29724956F}" type="pres">
      <dgm:prSet presAssocID="{1446F72C-F762-4B99-8420-EB9172B68805}" presName="connTx" presStyleLbl="parChTrans1D2" presStyleIdx="2" presStyleCnt="9"/>
      <dgm:spPr/>
      <dgm:t>
        <a:bodyPr/>
        <a:lstStyle/>
        <a:p>
          <a:endParaRPr lang="fr-FR"/>
        </a:p>
      </dgm:t>
    </dgm:pt>
    <dgm:pt modelId="{3109FAF6-716D-45DE-86D8-442F15ED2D21}" type="pres">
      <dgm:prSet presAssocID="{7E9DF71A-25F4-4639-AB19-032BD7595697}" presName="node" presStyleLbl="node1" presStyleIdx="2" presStyleCnt="9" custScaleX="128343" custScaleY="1192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72407B-A191-4128-A398-D84CE7AF42D8}" type="pres">
      <dgm:prSet presAssocID="{5A38F195-515D-4B05-ACFC-4D05C2B9AE87}" presName="Name9" presStyleLbl="parChTrans1D2" presStyleIdx="3" presStyleCnt="9"/>
      <dgm:spPr/>
      <dgm:t>
        <a:bodyPr/>
        <a:lstStyle/>
        <a:p>
          <a:endParaRPr lang="fr-FR"/>
        </a:p>
      </dgm:t>
    </dgm:pt>
    <dgm:pt modelId="{461EC3CD-F707-4E7E-9997-F8166060B7D3}" type="pres">
      <dgm:prSet presAssocID="{5A38F195-515D-4B05-ACFC-4D05C2B9AE87}" presName="connTx" presStyleLbl="parChTrans1D2" presStyleIdx="3" presStyleCnt="9"/>
      <dgm:spPr/>
      <dgm:t>
        <a:bodyPr/>
        <a:lstStyle/>
        <a:p>
          <a:endParaRPr lang="fr-FR"/>
        </a:p>
      </dgm:t>
    </dgm:pt>
    <dgm:pt modelId="{52ADB686-27BA-406E-BF07-18D9499E6D60}" type="pres">
      <dgm:prSet presAssocID="{58F2DD05-C7E3-4740-81F0-B121A5D8C320}" presName="node" presStyleLbl="node1" presStyleIdx="3" presStyleCnt="9" custScaleX="128343" custScaleY="1192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CA26B5-ECCE-4C6D-BC5A-A0C3BDE5460D}" type="pres">
      <dgm:prSet presAssocID="{85DCE465-B7BC-42D2-A367-7E807CE528C3}" presName="Name9" presStyleLbl="parChTrans1D2" presStyleIdx="4" presStyleCnt="9"/>
      <dgm:spPr/>
      <dgm:t>
        <a:bodyPr/>
        <a:lstStyle/>
        <a:p>
          <a:endParaRPr lang="fr-FR"/>
        </a:p>
      </dgm:t>
    </dgm:pt>
    <dgm:pt modelId="{C9D3713B-8586-4E75-8DAD-6F71201A9601}" type="pres">
      <dgm:prSet presAssocID="{85DCE465-B7BC-42D2-A367-7E807CE528C3}" presName="connTx" presStyleLbl="parChTrans1D2" presStyleIdx="4" presStyleCnt="9"/>
      <dgm:spPr/>
      <dgm:t>
        <a:bodyPr/>
        <a:lstStyle/>
        <a:p>
          <a:endParaRPr lang="fr-FR"/>
        </a:p>
      </dgm:t>
    </dgm:pt>
    <dgm:pt modelId="{EDEFC7AF-6A14-4A20-B5F8-43DAA568BB03}" type="pres">
      <dgm:prSet presAssocID="{B59AD6EE-3400-463A-8296-1AD9E1623C85}" presName="node" presStyleLbl="node1" presStyleIdx="4" presStyleCnt="9" custScaleX="128343" custScaleY="1192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457AE4-A136-4086-AC14-53498B0B66D5}" type="pres">
      <dgm:prSet presAssocID="{26423B2B-90A2-46C6-B4F2-A6C942AB7C10}" presName="Name9" presStyleLbl="parChTrans1D2" presStyleIdx="5" presStyleCnt="9"/>
      <dgm:spPr/>
      <dgm:t>
        <a:bodyPr/>
        <a:lstStyle/>
        <a:p>
          <a:endParaRPr lang="fr-FR"/>
        </a:p>
      </dgm:t>
    </dgm:pt>
    <dgm:pt modelId="{A8EB48E2-333D-49B5-AE7E-CE2502A547DB}" type="pres">
      <dgm:prSet presAssocID="{26423B2B-90A2-46C6-B4F2-A6C942AB7C10}" presName="connTx" presStyleLbl="parChTrans1D2" presStyleIdx="5" presStyleCnt="9"/>
      <dgm:spPr/>
      <dgm:t>
        <a:bodyPr/>
        <a:lstStyle/>
        <a:p>
          <a:endParaRPr lang="fr-FR"/>
        </a:p>
      </dgm:t>
    </dgm:pt>
    <dgm:pt modelId="{5245A1FE-D56D-4B23-8D30-988CEE1AA1CD}" type="pres">
      <dgm:prSet presAssocID="{3C89B085-F710-45B8-84C9-316EC43B99E7}" presName="node" presStyleLbl="node1" presStyleIdx="5" presStyleCnt="9" custScaleX="128343" custScaleY="1192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D0CDE6-2CB1-4D1D-929D-B0272BC3314C}" type="pres">
      <dgm:prSet presAssocID="{9FA36706-17D4-4948-9273-6C5632BC10CD}" presName="Name9" presStyleLbl="parChTrans1D2" presStyleIdx="6" presStyleCnt="9"/>
      <dgm:spPr/>
      <dgm:t>
        <a:bodyPr/>
        <a:lstStyle/>
        <a:p>
          <a:endParaRPr lang="fr-FR"/>
        </a:p>
      </dgm:t>
    </dgm:pt>
    <dgm:pt modelId="{102593F3-3F82-413C-92A9-BB4423C1B2CD}" type="pres">
      <dgm:prSet presAssocID="{9FA36706-17D4-4948-9273-6C5632BC10CD}" presName="connTx" presStyleLbl="parChTrans1D2" presStyleIdx="6" presStyleCnt="9"/>
      <dgm:spPr/>
      <dgm:t>
        <a:bodyPr/>
        <a:lstStyle/>
        <a:p>
          <a:endParaRPr lang="fr-FR"/>
        </a:p>
      </dgm:t>
    </dgm:pt>
    <dgm:pt modelId="{DFBD7189-93FA-4AB7-BBFA-FCA5F2956FBC}" type="pres">
      <dgm:prSet presAssocID="{07885AA3-F906-4EF8-8CE0-92FBB61AE318}" presName="node" presStyleLbl="node1" presStyleIdx="6" presStyleCnt="9" custScaleX="128343" custScaleY="1192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B70D44-91A6-44FE-A2F0-581C085DDAE2}" type="pres">
      <dgm:prSet presAssocID="{ED850F41-7EB0-443E-9F52-B50EA782337E}" presName="Name9" presStyleLbl="parChTrans1D2" presStyleIdx="7" presStyleCnt="9"/>
      <dgm:spPr/>
      <dgm:t>
        <a:bodyPr/>
        <a:lstStyle/>
        <a:p>
          <a:endParaRPr lang="fr-FR"/>
        </a:p>
      </dgm:t>
    </dgm:pt>
    <dgm:pt modelId="{965A9DBC-6366-4753-BB9F-F2D7F370156C}" type="pres">
      <dgm:prSet presAssocID="{ED850F41-7EB0-443E-9F52-B50EA782337E}" presName="connTx" presStyleLbl="parChTrans1D2" presStyleIdx="7" presStyleCnt="9"/>
      <dgm:spPr/>
      <dgm:t>
        <a:bodyPr/>
        <a:lstStyle/>
        <a:p>
          <a:endParaRPr lang="fr-FR"/>
        </a:p>
      </dgm:t>
    </dgm:pt>
    <dgm:pt modelId="{C11B7986-39EB-4A57-9A28-AFFB76BAD04E}" type="pres">
      <dgm:prSet presAssocID="{8F0EABCA-5D56-4FB8-97C2-D817B16D2BB9}" presName="node" presStyleLbl="node1" presStyleIdx="7" presStyleCnt="9" custScaleX="128343" custScaleY="1192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4637BE-0D8E-4E78-9D8A-539268A4AC00}" type="pres">
      <dgm:prSet presAssocID="{AACF976C-536B-4C32-BD2E-A8A0CE083CE9}" presName="Name9" presStyleLbl="parChTrans1D2" presStyleIdx="8" presStyleCnt="9"/>
      <dgm:spPr/>
      <dgm:t>
        <a:bodyPr/>
        <a:lstStyle/>
        <a:p>
          <a:endParaRPr lang="fr-FR"/>
        </a:p>
      </dgm:t>
    </dgm:pt>
    <dgm:pt modelId="{CE33ED5D-AC5D-4553-9141-CBD7FC1D48F0}" type="pres">
      <dgm:prSet presAssocID="{AACF976C-536B-4C32-BD2E-A8A0CE083CE9}" presName="connTx" presStyleLbl="parChTrans1D2" presStyleIdx="8" presStyleCnt="9"/>
      <dgm:spPr/>
      <dgm:t>
        <a:bodyPr/>
        <a:lstStyle/>
        <a:p>
          <a:endParaRPr lang="fr-FR"/>
        </a:p>
      </dgm:t>
    </dgm:pt>
    <dgm:pt modelId="{0B35166C-0B84-44E0-84D3-025B4ACBEC25}" type="pres">
      <dgm:prSet presAssocID="{5AD84568-0985-4CC8-989B-471F2B344A48}" presName="node" presStyleLbl="node1" presStyleIdx="8" presStyleCnt="9" custScaleX="128343" custScaleY="1192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F6A8670-72A4-47C3-97D3-F13EC42F6EDC}" type="presOf" srcId="{26423B2B-90A2-46C6-B4F2-A6C942AB7C10}" destId="{A8EB48E2-333D-49B5-AE7E-CE2502A547DB}" srcOrd="1" destOrd="0" presId="urn:microsoft.com/office/officeart/2005/8/layout/radial1"/>
    <dgm:cxn modelId="{39760CA8-F2DD-49CA-92C2-8BF475696493}" srcId="{E810B620-207D-4190-A2B1-4047187CE3B5}" destId="{5463C685-C090-4531-A437-1B296392BC3B}" srcOrd="0" destOrd="0" parTransId="{E1F8165A-03C5-4CC4-9ECA-69B576674D33}" sibTransId="{AAD62D61-8549-4B91-84CD-825FF3E226A1}"/>
    <dgm:cxn modelId="{43EBCF71-B4F5-4C4A-8EF1-88E0B851BBDA}" srcId="{5463C685-C090-4531-A437-1B296392BC3B}" destId="{B59AD6EE-3400-463A-8296-1AD9E1623C85}" srcOrd="4" destOrd="0" parTransId="{85DCE465-B7BC-42D2-A367-7E807CE528C3}" sibTransId="{FD33D0AE-F89A-4783-9C48-24475DA9D5B3}"/>
    <dgm:cxn modelId="{26D68C35-3295-4D1C-A92E-E4B260B01190}" srcId="{5463C685-C090-4531-A437-1B296392BC3B}" destId="{27C68D83-1CBB-40DB-8BD0-3000C8EC6483}" srcOrd="1" destOrd="0" parTransId="{EBFDAF65-21BF-4463-9DE9-EAF878D4288C}" sibTransId="{82D9A79C-7B84-4FE5-9B28-0703E966321F}"/>
    <dgm:cxn modelId="{C3B3CE72-908E-458A-BFF1-FE6A242A47BD}" type="presOf" srcId="{8F0EABCA-5D56-4FB8-97C2-D817B16D2BB9}" destId="{C11B7986-39EB-4A57-9A28-AFFB76BAD04E}" srcOrd="0" destOrd="0" presId="urn:microsoft.com/office/officeart/2005/8/layout/radial1"/>
    <dgm:cxn modelId="{0D3B7150-82E8-40AE-8498-3A1E80C09366}" srcId="{5463C685-C090-4531-A437-1B296392BC3B}" destId="{8F0EABCA-5D56-4FB8-97C2-D817B16D2BB9}" srcOrd="7" destOrd="0" parTransId="{ED850F41-7EB0-443E-9F52-B50EA782337E}" sibTransId="{02CBE549-0570-400A-95AD-A884E8FB8EF4}"/>
    <dgm:cxn modelId="{A7DCE833-9A04-4619-AB6D-2E3F4DBE7116}" type="presOf" srcId="{5A38F195-515D-4B05-ACFC-4D05C2B9AE87}" destId="{461EC3CD-F707-4E7E-9997-F8166060B7D3}" srcOrd="1" destOrd="0" presId="urn:microsoft.com/office/officeart/2005/8/layout/radial1"/>
    <dgm:cxn modelId="{5E92F884-567D-4943-853F-4B676DD88459}" type="presOf" srcId="{AACF976C-536B-4C32-BD2E-A8A0CE083CE9}" destId="{7D4637BE-0D8E-4E78-9D8A-539268A4AC00}" srcOrd="0" destOrd="0" presId="urn:microsoft.com/office/officeart/2005/8/layout/radial1"/>
    <dgm:cxn modelId="{689C6AD6-8EF7-4406-B13C-D560E8DE2610}" type="presOf" srcId="{EBFDAF65-21BF-4463-9DE9-EAF878D4288C}" destId="{BCF579A8-E602-428D-9D7F-803E5CE31D8A}" srcOrd="0" destOrd="0" presId="urn:microsoft.com/office/officeart/2005/8/layout/radial1"/>
    <dgm:cxn modelId="{5748EA3E-972B-455E-8A7A-F218C90A4953}" type="presOf" srcId="{E810B620-207D-4190-A2B1-4047187CE3B5}" destId="{3F255E5C-7484-4B13-B86B-E57E11B86032}" srcOrd="0" destOrd="0" presId="urn:microsoft.com/office/officeart/2005/8/layout/radial1"/>
    <dgm:cxn modelId="{D2BA3C63-7EB5-4AC6-A5EE-CB65AAB5B0B5}" type="presOf" srcId="{5DB1F1A5-9D2D-4024-83C4-257A4E0CCEB1}" destId="{AF29908A-F4FB-4A57-A649-06ABCA1A4D28}" srcOrd="0" destOrd="0" presId="urn:microsoft.com/office/officeart/2005/8/layout/radial1"/>
    <dgm:cxn modelId="{E85A73D2-69FD-4934-A557-9FB09FEB006B}" srcId="{5463C685-C090-4531-A437-1B296392BC3B}" destId="{3C89B085-F710-45B8-84C9-316EC43B99E7}" srcOrd="5" destOrd="0" parTransId="{26423B2B-90A2-46C6-B4F2-A6C942AB7C10}" sibTransId="{3087B92B-C319-494D-BA36-BD49BD0BC921}"/>
    <dgm:cxn modelId="{1D850B94-6B53-4F6E-ACE6-977E7999378A}" srcId="{5463C685-C090-4531-A437-1B296392BC3B}" destId="{5DB1F1A5-9D2D-4024-83C4-257A4E0CCEB1}" srcOrd="0" destOrd="0" parTransId="{F930F43F-78BF-47E5-885B-8627B24A6697}" sibTransId="{15CF2B79-F06D-4B3A-BB45-7C243051E854}"/>
    <dgm:cxn modelId="{42C443A8-8A8C-4952-8636-F3D5A083587C}" type="presOf" srcId="{1446F72C-F762-4B99-8420-EB9172B68805}" destId="{3B84807F-B061-4488-8200-5DE29724956F}" srcOrd="1" destOrd="0" presId="urn:microsoft.com/office/officeart/2005/8/layout/radial1"/>
    <dgm:cxn modelId="{D8D8333A-533D-4742-B90F-9390E3781782}" type="presOf" srcId="{26423B2B-90A2-46C6-B4F2-A6C942AB7C10}" destId="{CF457AE4-A136-4086-AC14-53498B0B66D5}" srcOrd="0" destOrd="0" presId="urn:microsoft.com/office/officeart/2005/8/layout/radial1"/>
    <dgm:cxn modelId="{0CCE3C51-7545-4FE4-9AE2-74757C8C0AEE}" type="presOf" srcId="{5AD84568-0985-4CC8-989B-471F2B344A48}" destId="{0B35166C-0B84-44E0-84D3-025B4ACBEC25}" srcOrd="0" destOrd="0" presId="urn:microsoft.com/office/officeart/2005/8/layout/radial1"/>
    <dgm:cxn modelId="{FFBD3C0A-C3DD-4618-940A-190E7D06D251}" type="presOf" srcId="{1446F72C-F762-4B99-8420-EB9172B68805}" destId="{6A009A7D-BED7-4248-A8E5-DE0C20AB5D68}" srcOrd="0" destOrd="0" presId="urn:microsoft.com/office/officeart/2005/8/layout/radial1"/>
    <dgm:cxn modelId="{8805162C-3C2F-46B4-BB24-065C580FA0A1}" type="presOf" srcId="{27C68D83-1CBB-40DB-8BD0-3000C8EC6483}" destId="{C229D1A3-9AEB-485A-A3CE-42B296831EF1}" srcOrd="0" destOrd="0" presId="urn:microsoft.com/office/officeart/2005/8/layout/radial1"/>
    <dgm:cxn modelId="{D5D76FC3-AE01-4449-B288-CE8232661FF9}" type="presOf" srcId="{9FA36706-17D4-4948-9273-6C5632BC10CD}" destId="{8ED0CDE6-2CB1-4D1D-929D-B0272BC3314C}" srcOrd="0" destOrd="0" presId="urn:microsoft.com/office/officeart/2005/8/layout/radial1"/>
    <dgm:cxn modelId="{E630E765-897C-4592-AD5F-83021A029D83}" type="presOf" srcId="{9FA36706-17D4-4948-9273-6C5632BC10CD}" destId="{102593F3-3F82-413C-92A9-BB4423C1B2CD}" srcOrd="1" destOrd="0" presId="urn:microsoft.com/office/officeart/2005/8/layout/radial1"/>
    <dgm:cxn modelId="{73CFEDAE-0180-443B-8BFC-6373D4D7362E}" type="presOf" srcId="{58F2DD05-C7E3-4740-81F0-B121A5D8C320}" destId="{52ADB686-27BA-406E-BF07-18D9499E6D60}" srcOrd="0" destOrd="0" presId="urn:microsoft.com/office/officeart/2005/8/layout/radial1"/>
    <dgm:cxn modelId="{DC141439-AC4D-481D-973A-0B9EB3A4F4CD}" type="presOf" srcId="{5A38F195-515D-4B05-ACFC-4D05C2B9AE87}" destId="{2E72407B-A191-4128-A398-D84CE7AF42D8}" srcOrd="0" destOrd="0" presId="urn:microsoft.com/office/officeart/2005/8/layout/radial1"/>
    <dgm:cxn modelId="{E46EBA28-4216-4580-BDF1-410C14DB0633}" srcId="{5463C685-C090-4531-A437-1B296392BC3B}" destId="{5AD84568-0985-4CC8-989B-471F2B344A48}" srcOrd="8" destOrd="0" parTransId="{AACF976C-536B-4C32-BD2E-A8A0CE083CE9}" sibTransId="{6D4E5472-C7CF-4F00-8858-26F130558CF8}"/>
    <dgm:cxn modelId="{DAD1886D-240A-4BE2-B300-E239EB165F90}" type="presOf" srcId="{ED850F41-7EB0-443E-9F52-B50EA782337E}" destId="{965A9DBC-6366-4753-BB9F-F2D7F370156C}" srcOrd="1" destOrd="0" presId="urn:microsoft.com/office/officeart/2005/8/layout/radial1"/>
    <dgm:cxn modelId="{341F4F14-FC57-4DD4-91F5-AABDF1204A8D}" type="presOf" srcId="{F930F43F-78BF-47E5-885B-8627B24A6697}" destId="{8CEB8654-8D37-4C8A-893E-28BCCB671F6F}" srcOrd="1" destOrd="0" presId="urn:microsoft.com/office/officeart/2005/8/layout/radial1"/>
    <dgm:cxn modelId="{91CEAC2B-4F79-490C-972B-99E4121580E6}" srcId="{5463C685-C090-4531-A437-1B296392BC3B}" destId="{07885AA3-F906-4EF8-8CE0-92FBB61AE318}" srcOrd="6" destOrd="0" parTransId="{9FA36706-17D4-4948-9273-6C5632BC10CD}" sibTransId="{A482F9B0-6115-4A0F-A03F-EEF7D4E307FA}"/>
    <dgm:cxn modelId="{4D89ADA6-40C0-4BCC-9713-989A38F0E907}" type="presOf" srcId="{85DCE465-B7BC-42D2-A367-7E807CE528C3}" destId="{26CA26B5-ECCE-4C6D-BC5A-A0C3BDE5460D}" srcOrd="0" destOrd="0" presId="urn:microsoft.com/office/officeart/2005/8/layout/radial1"/>
    <dgm:cxn modelId="{761FBA7D-4FAF-40CE-9FAB-7D3057E6CAB6}" type="presOf" srcId="{B59AD6EE-3400-463A-8296-1AD9E1623C85}" destId="{EDEFC7AF-6A14-4A20-B5F8-43DAA568BB03}" srcOrd="0" destOrd="0" presId="urn:microsoft.com/office/officeart/2005/8/layout/radial1"/>
    <dgm:cxn modelId="{E86D9C11-C248-4E93-B2A8-472BA3A0F872}" type="presOf" srcId="{EBFDAF65-21BF-4463-9DE9-EAF878D4288C}" destId="{2170875E-3C20-416D-9C54-53193807EED5}" srcOrd="1" destOrd="0" presId="urn:microsoft.com/office/officeart/2005/8/layout/radial1"/>
    <dgm:cxn modelId="{9D3386C5-1627-4AB0-9AE3-53ABEBF660E9}" type="presOf" srcId="{AACF976C-536B-4C32-BD2E-A8A0CE083CE9}" destId="{CE33ED5D-AC5D-4553-9141-CBD7FC1D48F0}" srcOrd="1" destOrd="0" presId="urn:microsoft.com/office/officeart/2005/8/layout/radial1"/>
    <dgm:cxn modelId="{C678D8F6-9748-44E1-9BA7-C39B9C9E4983}" srcId="{5463C685-C090-4531-A437-1B296392BC3B}" destId="{58F2DD05-C7E3-4740-81F0-B121A5D8C320}" srcOrd="3" destOrd="0" parTransId="{5A38F195-515D-4B05-ACFC-4D05C2B9AE87}" sibTransId="{4328B4FB-1C50-4A0F-AB75-6A14007F2C78}"/>
    <dgm:cxn modelId="{8FC4D290-F4C0-4D62-A1FD-F3B2C98C5836}" type="presOf" srcId="{7E9DF71A-25F4-4639-AB19-032BD7595697}" destId="{3109FAF6-716D-45DE-86D8-442F15ED2D21}" srcOrd="0" destOrd="0" presId="urn:microsoft.com/office/officeart/2005/8/layout/radial1"/>
    <dgm:cxn modelId="{F231AD43-A161-4729-B71F-537E82BB3D40}" srcId="{5463C685-C090-4531-A437-1B296392BC3B}" destId="{7E9DF71A-25F4-4639-AB19-032BD7595697}" srcOrd="2" destOrd="0" parTransId="{1446F72C-F762-4B99-8420-EB9172B68805}" sibTransId="{46768109-6046-42EE-B9F5-A0B08148C626}"/>
    <dgm:cxn modelId="{8A7B9E90-3974-4FB6-9DF0-01B3EC9D4030}" type="presOf" srcId="{85DCE465-B7BC-42D2-A367-7E807CE528C3}" destId="{C9D3713B-8586-4E75-8DAD-6F71201A9601}" srcOrd="1" destOrd="0" presId="urn:microsoft.com/office/officeart/2005/8/layout/radial1"/>
    <dgm:cxn modelId="{1EE4566B-97EE-4D27-8F49-4C4450B7CE79}" type="presOf" srcId="{07885AA3-F906-4EF8-8CE0-92FBB61AE318}" destId="{DFBD7189-93FA-4AB7-BBFA-FCA5F2956FBC}" srcOrd="0" destOrd="0" presId="urn:microsoft.com/office/officeart/2005/8/layout/radial1"/>
    <dgm:cxn modelId="{DE72933A-B719-4333-996C-C4562928013E}" type="presOf" srcId="{ED850F41-7EB0-443E-9F52-B50EA782337E}" destId="{C2B70D44-91A6-44FE-A2F0-581C085DDAE2}" srcOrd="0" destOrd="0" presId="urn:microsoft.com/office/officeart/2005/8/layout/radial1"/>
    <dgm:cxn modelId="{37B1C7EB-FC9E-4196-BD37-B307EC2F93DC}" type="presOf" srcId="{3C89B085-F710-45B8-84C9-316EC43B99E7}" destId="{5245A1FE-D56D-4B23-8D30-988CEE1AA1CD}" srcOrd="0" destOrd="0" presId="urn:microsoft.com/office/officeart/2005/8/layout/radial1"/>
    <dgm:cxn modelId="{8FB4530C-4BD2-4688-AC6D-551E9EF8BC67}" type="presOf" srcId="{5463C685-C090-4531-A437-1B296392BC3B}" destId="{44D50F30-3EFE-4BBF-B507-A9F4B96D354B}" srcOrd="0" destOrd="0" presId="urn:microsoft.com/office/officeart/2005/8/layout/radial1"/>
    <dgm:cxn modelId="{4BDBABAA-C7CC-4964-82CB-3E910BE1DAD8}" type="presOf" srcId="{F930F43F-78BF-47E5-885B-8627B24A6697}" destId="{20D44988-761A-4397-81C3-761CED29CC31}" srcOrd="0" destOrd="0" presId="urn:microsoft.com/office/officeart/2005/8/layout/radial1"/>
    <dgm:cxn modelId="{FE1C0450-D27F-4EC3-878E-7419636234B6}" type="presParOf" srcId="{3F255E5C-7484-4B13-B86B-E57E11B86032}" destId="{44D50F30-3EFE-4BBF-B507-A9F4B96D354B}" srcOrd="0" destOrd="0" presId="urn:microsoft.com/office/officeart/2005/8/layout/radial1"/>
    <dgm:cxn modelId="{CF205AC0-D984-4664-947C-0F4799A42292}" type="presParOf" srcId="{3F255E5C-7484-4B13-B86B-E57E11B86032}" destId="{20D44988-761A-4397-81C3-761CED29CC31}" srcOrd="1" destOrd="0" presId="urn:microsoft.com/office/officeart/2005/8/layout/radial1"/>
    <dgm:cxn modelId="{CC01247F-CDA3-4C55-BB59-81C839735D12}" type="presParOf" srcId="{20D44988-761A-4397-81C3-761CED29CC31}" destId="{8CEB8654-8D37-4C8A-893E-28BCCB671F6F}" srcOrd="0" destOrd="0" presId="urn:microsoft.com/office/officeart/2005/8/layout/radial1"/>
    <dgm:cxn modelId="{DE2B8866-7B44-4835-A182-E2C67FC659AB}" type="presParOf" srcId="{3F255E5C-7484-4B13-B86B-E57E11B86032}" destId="{AF29908A-F4FB-4A57-A649-06ABCA1A4D28}" srcOrd="2" destOrd="0" presId="urn:microsoft.com/office/officeart/2005/8/layout/radial1"/>
    <dgm:cxn modelId="{2BCBD39F-9519-4BE5-AF5F-C11D5A8C2DBE}" type="presParOf" srcId="{3F255E5C-7484-4B13-B86B-E57E11B86032}" destId="{BCF579A8-E602-428D-9D7F-803E5CE31D8A}" srcOrd="3" destOrd="0" presId="urn:microsoft.com/office/officeart/2005/8/layout/radial1"/>
    <dgm:cxn modelId="{9B49CBAF-8A7B-4A05-900D-BD68B77FF13F}" type="presParOf" srcId="{BCF579A8-E602-428D-9D7F-803E5CE31D8A}" destId="{2170875E-3C20-416D-9C54-53193807EED5}" srcOrd="0" destOrd="0" presId="urn:microsoft.com/office/officeart/2005/8/layout/radial1"/>
    <dgm:cxn modelId="{25C96B18-69A0-4655-A41B-A902A240CAEC}" type="presParOf" srcId="{3F255E5C-7484-4B13-B86B-E57E11B86032}" destId="{C229D1A3-9AEB-485A-A3CE-42B296831EF1}" srcOrd="4" destOrd="0" presId="urn:microsoft.com/office/officeart/2005/8/layout/radial1"/>
    <dgm:cxn modelId="{9EFCEDE9-19E1-4E4D-B662-11E14D78C718}" type="presParOf" srcId="{3F255E5C-7484-4B13-B86B-E57E11B86032}" destId="{6A009A7D-BED7-4248-A8E5-DE0C20AB5D68}" srcOrd="5" destOrd="0" presId="urn:microsoft.com/office/officeart/2005/8/layout/radial1"/>
    <dgm:cxn modelId="{45BE2B26-2E83-4A9B-80D9-15A350A5823A}" type="presParOf" srcId="{6A009A7D-BED7-4248-A8E5-DE0C20AB5D68}" destId="{3B84807F-B061-4488-8200-5DE29724956F}" srcOrd="0" destOrd="0" presId="urn:microsoft.com/office/officeart/2005/8/layout/radial1"/>
    <dgm:cxn modelId="{06F50768-AC86-4A74-9C6E-FC18F84CAD5F}" type="presParOf" srcId="{3F255E5C-7484-4B13-B86B-E57E11B86032}" destId="{3109FAF6-716D-45DE-86D8-442F15ED2D21}" srcOrd="6" destOrd="0" presId="urn:microsoft.com/office/officeart/2005/8/layout/radial1"/>
    <dgm:cxn modelId="{376EEE32-7375-4891-AC54-1F37AACAAFFE}" type="presParOf" srcId="{3F255E5C-7484-4B13-B86B-E57E11B86032}" destId="{2E72407B-A191-4128-A398-D84CE7AF42D8}" srcOrd="7" destOrd="0" presId="urn:microsoft.com/office/officeart/2005/8/layout/radial1"/>
    <dgm:cxn modelId="{57B45CA4-F364-4082-ADA1-73F4C8D29C4B}" type="presParOf" srcId="{2E72407B-A191-4128-A398-D84CE7AF42D8}" destId="{461EC3CD-F707-4E7E-9997-F8166060B7D3}" srcOrd="0" destOrd="0" presId="urn:microsoft.com/office/officeart/2005/8/layout/radial1"/>
    <dgm:cxn modelId="{0362407C-5809-441E-922D-1C4AE566B3A9}" type="presParOf" srcId="{3F255E5C-7484-4B13-B86B-E57E11B86032}" destId="{52ADB686-27BA-406E-BF07-18D9499E6D60}" srcOrd="8" destOrd="0" presId="urn:microsoft.com/office/officeart/2005/8/layout/radial1"/>
    <dgm:cxn modelId="{60ACCED8-2016-4383-9B63-30CBC38354CA}" type="presParOf" srcId="{3F255E5C-7484-4B13-B86B-E57E11B86032}" destId="{26CA26B5-ECCE-4C6D-BC5A-A0C3BDE5460D}" srcOrd="9" destOrd="0" presId="urn:microsoft.com/office/officeart/2005/8/layout/radial1"/>
    <dgm:cxn modelId="{643F88B6-6FCC-4F28-A9AB-F7835F2DBF51}" type="presParOf" srcId="{26CA26B5-ECCE-4C6D-BC5A-A0C3BDE5460D}" destId="{C9D3713B-8586-4E75-8DAD-6F71201A9601}" srcOrd="0" destOrd="0" presId="urn:microsoft.com/office/officeart/2005/8/layout/radial1"/>
    <dgm:cxn modelId="{F1EB8BD4-927E-42B1-ABA6-4876A4936929}" type="presParOf" srcId="{3F255E5C-7484-4B13-B86B-E57E11B86032}" destId="{EDEFC7AF-6A14-4A20-B5F8-43DAA568BB03}" srcOrd="10" destOrd="0" presId="urn:microsoft.com/office/officeart/2005/8/layout/radial1"/>
    <dgm:cxn modelId="{C296BB05-A300-446E-A055-275A25E78ECF}" type="presParOf" srcId="{3F255E5C-7484-4B13-B86B-E57E11B86032}" destId="{CF457AE4-A136-4086-AC14-53498B0B66D5}" srcOrd="11" destOrd="0" presId="urn:microsoft.com/office/officeart/2005/8/layout/radial1"/>
    <dgm:cxn modelId="{C27DEEF1-D72A-4551-B845-887510FA710E}" type="presParOf" srcId="{CF457AE4-A136-4086-AC14-53498B0B66D5}" destId="{A8EB48E2-333D-49B5-AE7E-CE2502A547DB}" srcOrd="0" destOrd="0" presId="urn:microsoft.com/office/officeart/2005/8/layout/radial1"/>
    <dgm:cxn modelId="{8FA6C09A-646A-4AA1-BE80-C125943C287B}" type="presParOf" srcId="{3F255E5C-7484-4B13-B86B-E57E11B86032}" destId="{5245A1FE-D56D-4B23-8D30-988CEE1AA1CD}" srcOrd="12" destOrd="0" presId="urn:microsoft.com/office/officeart/2005/8/layout/radial1"/>
    <dgm:cxn modelId="{638E05B0-1C42-420F-933A-F17AD2F491D9}" type="presParOf" srcId="{3F255E5C-7484-4B13-B86B-E57E11B86032}" destId="{8ED0CDE6-2CB1-4D1D-929D-B0272BC3314C}" srcOrd="13" destOrd="0" presId="urn:microsoft.com/office/officeart/2005/8/layout/radial1"/>
    <dgm:cxn modelId="{85E49C8E-5598-4E01-94A0-971AFAADF9A8}" type="presParOf" srcId="{8ED0CDE6-2CB1-4D1D-929D-B0272BC3314C}" destId="{102593F3-3F82-413C-92A9-BB4423C1B2CD}" srcOrd="0" destOrd="0" presId="urn:microsoft.com/office/officeart/2005/8/layout/radial1"/>
    <dgm:cxn modelId="{5BB6C9D8-EFD5-43FE-B006-81E8DC8F4E97}" type="presParOf" srcId="{3F255E5C-7484-4B13-B86B-E57E11B86032}" destId="{DFBD7189-93FA-4AB7-BBFA-FCA5F2956FBC}" srcOrd="14" destOrd="0" presId="urn:microsoft.com/office/officeart/2005/8/layout/radial1"/>
    <dgm:cxn modelId="{E1B27BDC-9967-4BC5-A064-97DFBD69E8FC}" type="presParOf" srcId="{3F255E5C-7484-4B13-B86B-E57E11B86032}" destId="{C2B70D44-91A6-44FE-A2F0-581C085DDAE2}" srcOrd="15" destOrd="0" presId="urn:microsoft.com/office/officeart/2005/8/layout/radial1"/>
    <dgm:cxn modelId="{5480A8E2-E0F7-4027-AD92-550C8D6BB709}" type="presParOf" srcId="{C2B70D44-91A6-44FE-A2F0-581C085DDAE2}" destId="{965A9DBC-6366-4753-BB9F-F2D7F370156C}" srcOrd="0" destOrd="0" presId="urn:microsoft.com/office/officeart/2005/8/layout/radial1"/>
    <dgm:cxn modelId="{38DF3D18-6D53-43A3-8FD8-7F0AACDB27FB}" type="presParOf" srcId="{3F255E5C-7484-4B13-B86B-E57E11B86032}" destId="{C11B7986-39EB-4A57-9A28-AFFB76BAD04E}" srcOrd="16" destOrd="0" presId="urn:microsoft.com/office/officeart/2005/8/layout/radial1"/>
    <dgm:cxn modelId="{13181107-C2E2-475F-BD1C-23BDE7B729F1}" type="presParOf" srcId="{3F255E5C-7484-4B13-B86B-E57E11B86032}" destId="{7D4637BE-0D8E-4E78-9D8A-539268A4AC00}" srcOrd="17" destOrd="0" presId="urn:microsoft.com/office/officeart/2005/8/layout/radial1"/>
    <dgm:cxn modelId="{09641CF2-7BBF-4CD9-ADCA-5A7D85435E5A}" type="presParOf" srcId="{7D4637BE-0D8E-4E78-9D8A-539268A4AC00}" destId="{CE33ED5D-AC5D-4553-9141-CBD7FC1D48F0}" srcOrd="0" destOrd="0" presId="urn:microsoft.com/office/officeart/2005/8/layout/radial1"/>
    <dgm:cxn modelId="{F5A4E471-171D-4CB7-8A20-A6DFAE33D68A}" type="presParOf" srcId="{3F255E5C-7484-4B13-B86B-E57E11B86032}" destId="{0B35166C-0B84-44E0-84D3-025B4ACBEC25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1215643-008F-4185-B68B-81589E7A8CE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6633920-D101-43F2-998A-3A10421ABBA4}">
      <dgm:prSet phldrT="[Texte]" custT="1"/>
      <dgm:spPr/>
      <dgm:t>
        <a:bodyPr/>
        <a:lstStyle/>
        <a:p>
          <a:r>
            <a:rPr lang="fr-FR" sz="1200" b="0" dirty="0" smtClean="0"/>
            <a:t>Situation de travail</a:t>
          </a:r>
          <a:endParaRPr lang="fr-FR" sz="1200" b="0" dirty="0"/>
        </a:p>
      </dgm:t>
    </dgm:pt>
    <dgm:pt modelId="{7CA9A952-6D66-4CCF-BA1F-3BB3BFE72922}" type="parTrans" cxnId="{40C66B7F-E4BC-44C0-B959-6F39A045A8CE}">
      <dgm:prSet/>
      <dgm:spPr/>
      <dgm:t>
        <a:bodyPr/>
        <a:lstStyle/>
        <a:p>
          <a:endParaRPr lang="fr-FR"/>
        </a:p>
      </dgm:t>
    </dgm:pt>
    <dgm:pt modelId="{11571391-2DBC-4CE5-8617-0F2641D280FA}" type="sibTrans" cxnId="{40C66B7F-E4BC-44C0-B959-6F39A045A8CE}">
      <dgm:prSet/>
      <dgm:spPr/>
      <dgm:t>
        <a:bodyPr/>
        <a:lstStyle/>
        <a:p>
          <a:endParaRPr lang="fr-FR"/>
        </a:p>
      </dgm:t>
    </dgm:pt>
    <dgm:pt modelId="{686BC70E-FB66-4C39-9A07-3EA8A8FABC4E}">
      <dgm:prSet phldrT="[Texte]" custT="1"/>
      <dgm:spPr/>
      <dgm:t>
        <a:bodyPr/>
        <a:lstStyle/>
        <a:p>
          <a:r>
            <a:rPr lang="fr-FR" sz="1200" b="0" dirty="0" smtClean="0"/>
            <a:t>Identification des dangers</a:t>
          </a:r>
          <a:endParaRPr lang="fr-FR" sz="1200" b="0" dirty="0"/>
        </a:p>
      </dgm:t>
    </dgm:pt>
    <dgm:pt modelId="{F03D4F30-E5D0-4332-B27E-14277B099BA2}" type="parTrans" cxnId="{87B4593D-ADBE-45BC-8301-F41CB58D4673}">
      <dgm:prSet/>
      <dgm:spPr/>
      <dgm:t>
        <a:bodyPr/>
        <a:lstStyle/>
        <a:p>
          <a:endParaRPr lang="fr-FR"/>
        </a:p>
      </dgm:t>
    </dgm:pt>
    <dgm:pt modelId="{3B0B56AD-0850-4CC7-9BC9-8B6CBCA6F2E5}" type="sibTrans" cxnId="{87B4593D-ADBE-45BC-8301-F41CB58D4673}">
      <dgm:prSet/>
      <dgm:spPr/>
      <dgm:t>
        <a:bodyPr/>
        <a:lstStyle/>
        <a:p>
          <a:endParaRPr lang="fr-FR"/>
        </a:p>
      </dgm:t>
    </dgm:pt>
    <dgm:pt modelId="{3AD4D338-3B53-4C6C-BDB8-677ED91513A2}">
      <dgm:prSet phldrT="[Texte]" custT="1"/>
      <dgm:spPr/>
      <dgm:t>
        <a:bodyPr/>
        <a:lstStyle/>
        <a:p>
          <a:r>
            <a:rPr lang="fr-FR" sz="1200" b="0" dirty="0" smtClean="0"/>
            <a:t>Analyse des risques</a:t>
          </a:r>
          <a:endParaRPr lang="fr-FR" sz="1200" b="0" dirty="0"/>
        </a:p>
      </dgm:t>
    </dgm:pt>
    <dgm:pt modelId="{A71D7CFB-B5B0-4FC3-A266-CAB0BAAC49C1}" type="parTrans" cxnId="{A0F7CE94-E6CE-43EE-A322-EAE88C7C8D9E}">
      <dgm:prSet/>
      <dgm:spPr/>
      <dgm:t>
        <a:bodyPr/>
        <a:lstStyle/>
        <a:p>
          <a:endParaRPr lang="fr-FR"/>
        </a:p>
      </dgm:t>
    </dgm:pt>
    <dgm:pt modelId="{2AA29FB1-48AF-4B85-9DF1-1230AF92D17D}" type="sibTrans" cxnId="{A0F7CE94-E6CE-43EE-A322-EAE88C7C8D9E}">
      <dgm:prSet/>
      <dgm:spPr/>
      <dgm:t>
        <a:bodyPr/>
        <a:lstStyle/>
        <a:p>
          <a:endParaRPr lang="fr-FR"/>
        </a:p>
      </dgm:t>
    </dgm:pt>
    <dgm:pt modelId="{45EF2330-BF06-48D8-A96C-C3E414054D74}">
      <dgm:prSet phldrT="[Texte]" custT="1"/>
      <dgm:spPr/>
      <dgm:t>
        <a:bodyPr/>
        <a:lstStyle/>
        <a:p>
          <a:r>
            <a:rPr lang="fr-FR" sz="1200" b="0" dirty="0" smtClean="0"/>
            <a:t>Evaluation des risques</a:t>
          </a:r>
          <a:endParaRPr lang="fr-FR" sz="1200" b="0" dirty="0"/>
        </a:p>
      </dgm:t>
    </dgm:pt>
    <dgm:pt modelId="{927AC343-1201-402B-940C-BA59ACC8E9E5}" type="parTrans" cxnId="{E9C0627A-E7F5-46FD-8F28-111755EA28FF}">
      <dgm:prSet/>
      <dgm:spPr/>
      <dgm:t>
        <a:bodyPr/>
        <a:lstStyle/>
        <a:p>
          <a:endParaRPr lang="fr-FR"/>
        </a:p>
      </dgm:t>
    </dgm:pt>
    <dgm:pt modelId="{069D2B9C-FAB5-4EA2-AEC1-27EAF58CAEFB}" type="sibTrans" cxnId="{E9C0627A-E7F5-46FD-8F28-111755EA28FF}">
      <dgm:prSet/>
      <dgm:spPr/>
      <dgm:t>
        <a:bodyPr/>
        <a:lstStyle/>
        <a:p>
          <a:endParaRPr lang="fr-FR"/>
        </a:p>
      </dgm:t>
    </dgm:pt>
    <dgm:pt modelId="{B5D0CFB6-2D1D-4AD7-831D-5C398B708BA5}">
      <dgm:prSet phldrT="[Texte]" custT="1"/>
      <dgm:spPr/>
      <dgm:t>
        <a:bodyPr/>
        <a:lstStyle/>
        <a:p>
          <a:r>
            <a:rPr lang="fr-FR" sz="2400" b="1" dirty="0" smtClean="0"/>
            <a:t>Prévention</a:t>
          </a:r>
          <a:endParaRPr lang="fr-FR" sz="1600" b="1" dirty="0"/>
        </a:p>
      </dgm:t>
    </dgm:pt>
    <dgm:pt modelId="{970D69C8-D712-49B6-82BE-69DA3B035E65}" type="parTrans" cxnId="{EA34A171-91AF-40DF-89EE-F3F06CC335A6}">
      <dgm:prSet/>
      <dgm:spPr/>
      <dgm:t>
        <a:bodyPr/>
        <a:lstStyle/>
        <a:p>
          <a:endParaRPr lang="fr-FR"/>
        </a:p>
      </dgm:t>
    </dgm:pt>
    <dgm:pt modelId="{EA541880-4DE7-476F-8636-228F4F1E1142}" type="sibTrans" cxnId="{EA34A171-91AF-40DF-89EE-F3F06CC335A6}">
      <dgm:prSet/>
      <dgm:spPr/>
      <dgm:t>
        <a:bodyPr/>
        <a:lstStyle/>
        <a:p>
          <a:endParaRPr lang="fr-FR"/>
        </a:p>
      </dgm:t>
    </dgm:pt>
    <dgm:pt modelId="{8003EB4B-90A4-410F-A56B-9AB5DF2E6881}" type="pres">
      <dgm:prSet presAssocID="{31215643-008F-4185-B68B-81589E7A8CED}" presName="Name0" presStyleCnt="0">
        <dgm:presLayoutVars>
          <dgm:dir/>
          <dgm:animLvl val="lvl"/>
          <dgm:resizeHandles val="exact"/>
        </dgm:presLayoutVars>
      </dgm:prSet>
      <dgm:spPr/>
    </dgm:pt>
    <dgm:pt modelId="{220F23E9-3D6A-455D-8C3F-29B0BCAA53BE}" type="pres">
      <dgm:prSet presAssocID="{D6633920-D101-43F2-998A-3A10421ABBA4}" presName="parTxOnly" presStyleLbl="node1" presStyleIdx="0" presStyleCnt="5" custScaleX="72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2AFE22-8043-4A25-BC6D-050E0F940C2D}" type="pres">
      <dgm:prSet presAssocID="{11571391-2DBC-4CE5-8617-0F2641D280FA}" presName="parTxOnlySpace" presStyleCnt="0"/>
      <dgm:spPr/>
    </dgm:pt>
    <dgm:pt modelId="{CFC3499F-14C4-4B95-9C9E-B5294CE4B837}" type="pres">
      <dgm:prSet presAssocID="{686BC70E-FB66-4C39-9A07-3EA8A8FABC4E}" presName="parTxOnly" presStyleLbl="node1" presStyleIdx="1" presStyleCnt="5" custScaleX="756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96A042-C3F9-4C72-9416-4252A6A4264E}" type="pres">
      <dgm:prSet presAssocID="{3B0B56AD-0850-4CC7-9BC9-8B6CBCA6F2E5}" presName="parTxOnlySpace" presStyleCnt="0"/>
      <dgm:spPr/>
    </dgm:pt>
    <dgm:pt modelId="{FD3FF723-DF6B-4902-A635-2F6774296A7C}" type="pres">
      <dgm:prSet presAssocID="{3AD4D338-3B53-4C6C-BDB8-677ED91513A2}" presName="parTxOnly" presStyleLbl="node1" presStyleIdx="2" presStyleCnt="5" custScaleX="710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D2128C-BF22-41DB-810F-897841185F75}" type="pres">
      <dgm:prSet presAssocID="{2AA29FB1-48AF-4B85-9DF1-1230AF92D17D}" presName="parTxOnlySpace" presStyleCnt="0"/>
      <dgm:spPr/>
    </dgm:pt>
    <dgm:pt modelId="{55D283BC-0BF1-424B-AED8-8EC76DC3022F}" type="pres">
      <dgm:prSet presAssocID="{45EF2330-BF06-48D8-A96C-C3E414054D74}" presName="parTxOnly" presStyleLbl="node1" presStyleIdx="3" presStyleCnt="5" custScaleX="731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513C56-E362-4BA9-844E-D53B345B58BF}" type="pres">
      <dgm:prSet presAssocID="{069D2B9C-FAB5-4EA2-AEC1-27EAF58CAEFB}" presName="parTxOnlySpace" presStyleCnt="0"/>
      <dgm:spPr/>
    </dgm:pt>
    <dgm:pt modelId="{3EC328E6-4776-4ACA-A915-F3368B7A2782}" type="pres">
      <dgm:prSet presAssocID="{B5D0CFB6-2D1D-4AD7-831D-5C398B708BA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F7CE94-E6CE-43EE-A322-EAE88C7C8D9E}" srcId="{31215643-008F-4185-B68B-81589E7A8CED}" destId="{3AD4D338-3B53-4C6C-BDB8-677ED91513A2}" srcOrd="2" destOrd="0" parTransId="{A71D7CFB-B5B0-4FC3-A266-CAB0BAAC49C1}" sibTransId="{2AA29FB1-48AF-4B85-9DF1-1230AF92D17D}"/>
    <dgm:cxn modelId="{FE02CB1B-12CE-4CDF-9DF5-18CFA7D6B62C}" type="presOf" srcId="{D6633920-D101-43F2-998A-3A10421ABBA4}" destId="{220F23E9-3D6A-455D-8C3F-29B0BCAA53BE}" srcOrd="0" destOrd="0" presId="urn:microsoft.com/office/officeart/2005/8/layout/chevron1"/>
    <dgm:cxn modelId="{DCBAC8DD-1BEB-4EEE-86DC-7D9A7A46A410}" type="presOf" srcId="{31215643-008F-4185-B68B-81589E7A8CED}" destId="{8003EB4B-90A4-410F-A56B-9AB5DF2E6881}" srcOrd="0" destOrd="0" presId="urn:microsoft.com/office/officeart/2005/8/layout/chevron1"/>
    <dgm:cxn modelId="{D7B3B9B8-59BC-4197-BE48-188CD132B2AF}" type="presOf" srcId="{45EF2330-BF06-48D8-A96C-C3E414054D74}" destId="{55D283BC-0BF1-424B-AED8-8EC76DC3022F}" srcOrd="0" destOrd="0" presId="urn:microsoft.com/office/officeart/2005/8/layout/chevron1"/>
    <dgm:cxn modelId="{77A46904-B0E6-4D41-AFE2-9666D788F310}" type="presOf" srcId="{3AD4D338-3B53-4C6C-BDB8-677ED91513A2}" destId="{FD3FF723-DF6B-4902-A635-2F6774296A7C}" srcOrd="0" destOrd="0" presId="urn:microsoft.com/office/officeart/2005/8/layout/chevron1"/>
    <dgm:cxn modelId="{EA34A171-91AF-40DF-89EE-F3F06CC335A6}" srcId="{31215643-008F-4185-B68B-81589E7A8CED}" destId="{B5D0CFB6-2D1D-4AD7-831D-5C398B708BA5}" srcOrd="4" destOrd="0" parTransId="{970D69C8-D712-49B6-82BE-69DA3B035E65}" sibTransId="{EA541880-4DE7-476F-8636-228F4F1E1142}"/>
    <dgm:cxn modelId="{40C66B7F-E4BC-44C0-B959-6F39A045A8CE}" srcId="{31215643-008F-4185-B68B-81589E7A8CED}" destId="{D6633920-D101-43F2-998A-3A10421ABBA4}" srcOrd="0" destOrd="0" parTransId="{7CA9A952-6D66-4CCF-BA1F-3BB3BFE72922}" sibTransId="{11571391-2DBC-4CE5-8617-0F2641D280FA}"/>
    <dgm:cxn modelId="{C63E375D-0E80-47B8-B320-DCF4283885B7}" type="presOf" srcId="{686BC70E-FB66-4C39-9A07-3EA8A8FABC4E}" destId="{CFC3499F-14C4-4B95-9C9E-B5294CE4B837}" srcOrd="0" destOrd="0" presId="urn:microsoft.com/office/officeart/2005/8/layout/chevron1"/>
    <dgm:cxn modelId="{E9C0627A-E7F5-46FD-8F28-111755EA28FF}" srcId="{31215643-008F-4185-B68B-81589E7A8CED}" destId="{45EF2330-BF06-48D8-A96C-C3E414054D74}" srcOrd="3" destOrd="0" parTransId="{927AC343-1201-402B-940C-BA59ACC8E9E5}" sibTransId="{069D2B9C-FAB5-4EA2-AEC1-27EAF58CAEFB}"/>
    <dgm:cxn modelId="{05C0A440-6217-4638-81EA-8F2DCAD6D22E}" type="presOf" srcId="{B5D0CFB6-2D1D-4AD7-831D-5C398B708BA5}" destId="{3EC328E6-4776-4ACA-A915-F3368B7A2782}" srcOrd="0" destOrd="0" presId="urn:microsoft.com/office/officeart/2005/8/layout/chevron1"/>
    <dgm:cxn modelId="{87B4593D-ADBE-45BC-8301-F41CB58D4673}" srcId="{31215643-008F-4185-B68B-81589E7A8CED}" destId="{686BC70E-FB66-4C39-9A07-3EA8A8FABC4E}" srcOrd="1" destOrd="0" parTransId="{F03D4F30-E5D0-4332-B27E-14277B099BA2}" sibTransId="{3B0B56AD-0850-4CC7-9BC9-8B6CBCA6F2E5}"/>
    <dgm:cxn modelId="{9138E386-18EB-4434-B96D-A3945A8D2E9F}" type="presParOf" srcId="{8003EB4B-90A4-410F-A56B-9AB5DF2E6881}" destId="{220F23E9-3D6A-455D-8C3F-29B0BCAA53BE}" srcOrd="0" destOrd="0" presId="urn:microsoft.com/office/officeart/2005/8/layout/chevron1"/>
    <dgm:cxn modelId="{181CB887-D6A2-43D3-9482-1F6FFE1DD371}" type="presParOf" srcId="{8003EB4B-90A4-410F-A56B-9AB5DF2E6881}" destId="{972AFE22-8043-4A25-BC6D-050E0F940C2D}" srcOrd="1" destOrd="0" presId="urn:microsoft.com/office/officeart/2005/8/layout/chevron1"/>
    <dgm:cxn modelId="{5D43D631-D447-4822-8B05-213C7D418305}" type="presParOf" srcId="{8003EB4B-90A4-410F-A56B-9AB5DF2E6881}" destId="{CFC3499F-14C4-4B95-9C9E-B5294CE4B837}" srcOrd="2" destOrd="0" presId="urn:microsoft.com/office/officeart/2005/8/layout/chevron1"/>
    <dgm:cxn modelId="{481E6594-D89D-4897-A2BE-F515627C8965}" type="presParOf" srcId="{8003EB4B-90A4-410F-A56B-9AB5DF2E6881}" destId="{F196A042-C3F9-4C72-9416-4252A6A4264E}" srcOrd="3" destOrd="0" presId="urn:microsoft.com/office/officeart/2005/8/layout/chevron1"/>
    <dgm:cxn modelId="{E502E12D-DD52-4857-93D1-A18F7B58EEF5}" type="presParOf" srcId="{8003EB4B-90A4-410F-A56B-9AB5DF2E6881}" destId="{FD3FF723-DF6B-4902-A635-2F6774296A7C}" srcOrd="4" destOrd="0" presId="urn:microsoft.com/office/officeart/2005/8/layout/chevron1"/>
    <dgm:cxn modelId="{800DB45D-A8EE-419D-9542-1855597A1495}" type="presParOf" srcId="{8003EB4B-90A4-410F-A56B-9AB5DF2E6881}" destId="{E6D2128C-BF22-41DB-810F-897841185F75}" srcOrd="5" destOrd="0" presId="urn:microsoft.com/office/officeart/2005/8/layout/chevron1"/>
    <dgm:cxn modelId="{04CEC8C0-87E9-4E97-9C8D-2EE61351671A}" type="presParOf" srcId="{8003EB4B-90A4-410F-A56B-9AB5DF2E6881}" destId="{55D283BC-0BF1-424B-AED8-8EC76DC3022F}" srcOrd="6" destOrd="0" presId="urn:microsoft.com/office/officeart/2005/8/layout/chevron1"/>
    <dgm:cxn modelId="{F9DBFB9E-FEDB-4D55-B358-79DA7CE56391}" type="presParOf" srcId="{8003EB4B-90A4-410F-A56B-9AB5DF2E6881}" destId="{48513C56-E362-4BA9-844E-D53B345B58BF}" srcOrd="7" destOrd="0" presId="urn:microsoft.com/office/officeart/2005/8/layout/chevron1"/>
    <dgm:cxn modelId="{198C99CA-E96B-420D-8F31-F8CC9B207DDE}" type="presParOf" srcId="{8003EB4B-90A4-410F-A56B-9AB5DF2E6881}" destId="{3EC328E6-4776-4ACA-A915-F3368B7A278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BB3DAF-4473-477E-898B-E3238D74FCDB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1" csCatId="colorful" phldr="1"/>
      <dgm:spPr/>
    </dgm:pt>
    <dgm:pt modelId="{87D97933-6B78-47CC-A8E8-4E082CBD923D}">
      <dgm:prSet phldrT="[Texte]"/>
      <dgm:spPr/>
      <dgm:t>
        <a:bodyPr/>
        <a:lstStyle/>
        <a:p>
          <a:r>
            <a:rPr lang="fr-FR" b="1" dirty="0" smtClean="0"/>
            <a:t>Dangers chimiques</a:t>
          </a:r>
          <a:endParaRPr lang="fr-FR" b="1" dirty="0"/>
        </a:p>
      </dgm:t>
    </dgm:pt>
    <dgm:pt modelId="{229817FA-21B1-4321-815F-6C480DF842E8}" type="parTrans" cxnId="{F95C42A6-227D-4A42-8D43-8482A4D77E00}">
      <dgm:prSet/>
      <dgm:spPr/>
      <dgm:t>
        <a:bodyPr/>
        <a:lstStyle/>
        <a:p>
          <a:endParaRPr lang="fr-FR"/>
        </a:p>
      </dgm:t>
    </dgm:pt>
    <dgm:pt modelId="{51064A17-5967-4B50-8470-B7A831AEA0F0}" type="sibTrans" cxnId="{F95C42A6-227D-4A42-8D43-8482A4D77E00}">
      <dgm:prSet/>
      <dgm:spPr/>
      <dgm:t>
        <a:bodyPr/>
        <a:lstStyle/>
        <a:p>
          <a:endParaRPr lang="fr-FR"/>
        </a:p>
      </dgm:t>
    </dgm:pt>
    <dgm:pt modelId="{F8FD2B5F-948D-48FC-AF23-EE3686EA13E1}">
      <dgm:prSet phldrT="[Texte]"/>
      <dgm:spPr/>
      <dgm:t>
        <a:bodyPr/>
        <a:lstStyle/>
        <a:p>
          <a:r>
            <a:rPr lang="fr-FR" b="1" dirty="0" smtClean="0"/>
            <a:t>Dangers physiques</a:t>
          </a:r>
          <a:endParaRPr lang="fr-FR" b="1" dirty="0"/>
        </a:p>
      </dgm:t>
    </dgm:pt>
    <dgm:pt modelId="{51714448-4587-444E-9483-DAFFF1CD27B7}" type="parTrans" cxnId="{85459308-B189-45AC-ABCB-41A784EECDA6}">
      <dgm:prSet/>
      <dgm:spPr/>
      <dgm:t>
        <a:bodyPr/>
        <a:lstStyle/>
        <a:p>
          <a:endParaRPr lang="fr-FR"/>
        </a:p>
      </dgm:t>
    </dgm:pt>
    <dgm:pt modelId="{AB9645A4-AF68-4D76-AAAE-9B16F4D55481}" type="sibTrans" cxnId="{85459308-B189-45AC-ABCB-41A784EECDA6}">
      <dgm:prSet/>
      <dgm:spPr/>
      <dgm:t>
        <a:bodyPr/>
        <a:lstStyle/>
        <a:p>
          <a:endParaRPr lang="fr-FR"/>
        </a:p>
      </dgm:t>
    </dgm:pt>
    <dgm:pt modelId="{B29B50F6-E3B8-452B-81C2-A3CBD56E769B}">
      <dgm:prSet phldrT="[Texte]"/>
      <dgm:spPr/>
      <dgm:t>
        <a:bodyPr/>
        <a:lstStyle/>
        <a:p>
          <a:r>
            <a:rPr lang="fr-FR" b="1" dirty="0" smtClean="0"/>
            <a:t>Dangers biologiques</a:t>
          </a:r>
          <a:endParaRPr lang="fr-FR" b="1" dirty="0"/>
        </a:p>
      </dgm:t>
    </dgm:pt>
    <dgm:pt modelId="{0F2D0947-7D0B-4A6B-9637-05A20C357C75}" type="parTrans" cxnId="{4245CB36-83AE-4553-B6E0-08494B860FFE}">
      <dgm:prSet/>
      <dgm:spPr/>
      <dgm:t>
        <a:bodyPr/>
        <a:lstStyle/>
        <a:p>
          <a:endParaRPr lang="fr-FR"/>
        </a:p>
      </dgm:t>
    </dgm:pt>
    <dgm:pt modelId="{2C55E562-3BCD-4DBE-A50B-3DCCE734C65E}" type="sibTrans" cxnId="{4245CB36-83AE-4553-B6E0-08494B860FFE}">
      <dgm:prSet/>
      <dgm:spPr/>
      <dgm:t>
        <a:bodyPr/>
        <a:lstStyle/>
        <a:p>
          <a:endParaRPr lang="fr-FR"/>
        </a:p>
      </dgm:t>
    </dgm:pt>
    <dgm:pt modelId="{C290E275-5F47-4960-A197-B77B79F93039}" type="pres">
      <dgm:prSet presAssocID="{2DBB3DAF-4473-477E-898B-E3238D74FCDB}" presName="Name0" presStyleCnt="0">
        <dgm:presLayoutVars>
          <dgm:chMax val="7"/>
          <dgm:dir/>
          <dgm:resizeHandles val="exact"/>
        </dgm:presLayoutVars>
      </dgm:prSet>
      <dgm:spPr/>
    </dgm:pt>
    <dgm:pt modelId="{DAA18A82-6482-46A3-B5A9-957F8F2D16A0}" type="pres">
      <dgm:prSet presAssocID="{2DBB3DAF-4473-477E-898B-E3238D74FCDB}" presName="ellipse1" presStyleLbl="vennNode1" presStyleIdx="0" presStyleCnt="3" custLinFactNeighborX="-4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B8840B-CBB6-47DF-814D-5EB0603469C9}" type="pres">
      <dgm:prSet presAssocID="{2DBB3DAF-4473-477E-898B-E3238D74FCDB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9BE741-73B1-47CB-8ED5-03E8F5D9B7AC}" type="pres">
      <dgm:prSet presAssocID="{2DBB3DAF-4473-477E-898B-E3238D74FCDB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60E0B18-7E2A-49AB-A70F-353F076AFA96}" type="presOf" srcId="{87D97933-6B78-47CC-A8E8-4E082CBD923D}" destId="{DAA18A82-6482-46A3-B5A9-957F8F2D16A0}" srcOrd="0" destOrd="0" presId="urn:microsoft.com/office/officeart/2005/8/layout/rings+Icon"/>
    <dgm:cxn modelId="{F95C42A6-227D-4A42-8D43-8482A4D77E00}" srcId="{2DBB3DAF-4473-477E-898B-E3238D74FCDB}" destId="{87D97933-6B78-47CC-A8E8-4E082CBD923D}" srcOrd="0" destOrd="0" parTransId="{229817FA-21B1-4321-815F-6C480DF842E8}" sibTransId="{51064A17-5967-4B50-8470-B7A831AEA0F0}"/>
    <dgm:cxn modelId="{DD49D7BE-4C7D-46ED-BC3E-DC12B46CF145}" type="presOf" srcId="{2DBB3DAF-4473-477E-898B-E3238D74FCDB}" destId="{C290E275-5F47-4960-A197-B77B79F93039}" srcOrd="0" destOrd="0" presId="urn:microsoft.com/office/officeart/2005/8/layout/rings+Icon"/>
    <dgm:cxn modelId="{06DFF1C6-FDAE-4501-A4A6-1D573F5A565B}" type="presOf" srcId="{F8FD2B5F-948D-48FC-AF23-EE3686EA13E1}" destId="{52B8840B-CBB6-47DF-814D-5EB0603469C9}" srcOrd="0" destOrd="0" presId="urn:microsoft.com/office/officeart/2005/8/layout/rings+Icon"/>
    <dgm:cxn modelId="{5E5CA424-38D9-4242-AED2-51FB62970F2C}" type="presOf" srcId="{B29B50F6-E3B8-452B-81C2-A3CBD56E769B}" destId="{459BE741-73B1-47CB-8ED5-03E8F5D9B7AC}" srcOrd="0" destOrd="0" presId="urn:microsoft.com/office/officeart/2005/8/layout/rings+Icon"/>
    <dgm:cxn modelId="{85459308-B189-45AC-ABCB-41A784EECDA6}" srcId="{2DBB3DAF-4473-477E-898B-E3238D74FCDB}" destId="{F8FD2B5F-948D-48FC-AF23-EE3686EA13E1}" srcOrd="1" destOrd="0" parTransId="{51714448-4587-444E-9483-DAFFF1CD27B7}" sibTransId="{AB9645A4-AF68-4D76-AAAE-9B16F4D55481}"/>
    <dgm:cxn modelId="{4245CB36-83AE-4553-B6E0-08494B860FFE}" srcId="{2DBB3DAF-4473-477E-898B-E3238D74FCDB}" destId="{B29B50F6-E3B8-452B-81C2-A3CBD56E769B}" srcOrd="2" destOrd="0" parTransId="{0F2D0947-7D0B-4A6B-9637-05A20C357C75}" sibTransId="{2C55E562-3BCD-4DBE-A50B-3DCCE734C65E}"/>
    <dgm:cxn modelId="{8CC386BA-5B23-42C1-BF71-39FC0D1EBB59}" type="presParOf" srcId="{C290E275-5F47-4960-A197-B77B79F93039}" destId="{DAA18A82-6482-46A3-B5A9-957F8F2D16A0}" srcOrd="0" destOrd="0" presId="urn:microsoft.com/office/officeart/2005/8/layout/rings+Icon"/>
    <dgm:cxn modelId="{6E3539C4-6BEE-445E-8A8A-2E224A5DD36D}" type="presParOf" srcId="{C290E275-5F47-4960-A197-B77B79F93039}" destId="{52B8840B-CBB6-47DF-814D-5EB0603469C9}" srcOrd="1" destOrd="0" presId="urn:microsoft.com/office/officeart/2005/8/layout/rings+Icon"/>
    <dgm:cxn modelId="{E352A256-EF1F-4D19-9199-3A8B3336D287}" type="presParOf" srcId="{C290E275-5F47-4960-A197-B77B79F93039}" destId="{459BE741-73B1-47CB-8ED5-03E8F5D9B7AC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1215643-008F-4185-B68B-81589E7A8CE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6633920-D101-43F2-998A-3A10421ABBA4}">
      <dgm:prSet phldrT="[Texte]"/>
      <dgm:spPr/>
      <dgm:t>
        <a:bodyPr/>
        <a:lstStyle/>
        <a:p>
          <a:r>
            <a:rPr lang="fr-FR" dirty="0" smtClean="0"/>
            <a:t>Situation de travail</a:t>
          </a:r>
          <a:endParaRPr lang="fr-FR" dirty="0"/>
        </a:p>
      </dgm:t>
    </dgm:pt>
    <dgm:pt modelId="{7CA9A952-6D66-4CCF-BA1F-3BB3BFE72922}" type="parTrans" cxnId="{40C66B7F-E4BC-44C0-B959-6F39A045A8CE}">
      <dgm:prSet/>
      <dgm:spPr/>
      <dgm:t>
        <a:bodyPr/>
        <a:lstStyle/>
        <a:p>
          <a:endParaRPr lang="fr-FR"/>
        </a:p>
      </dgm:t>
    </dgm:pt>
    <dgm:pt modelId="{11571391-2DBC-4CE5-8617-0F2641D280FA}" type="sibTrans" cxnId="{40C66B7F-E4BC-44C0-B959-6F39A045A8CE}">
      <dgm:prSet/>
      <dgm:spPr/>
      <dgm:t>
        <a:bodyPr/>
        <a:lstStyle/>
        <a:p>
          <a:endParaRPr lang="fr-FR"/>
        </a:p>
      </dgm:t>
    </dgm:pt>
    <dgm:pt modelId="{686BC70E-FB66-4C39-9A07-3EA8A8FABC4E}">
      <dgm:prSet phldrT="[Texte]"/>
      <dgm:spPr/>
      <dgm:t>
        <a:bodyPr/>
        <a:lstStyle/>
        <a:p>
          <a:r>
            <a:rPr lang="fr-FR" dirty="0" smtClean="0"/>
            <a:t>Identification des dangers</a:t>
          </a:r>
          <a:endParaRPr lang="fr-FR" dirty="0"/>
        </a:p>
      </dgm:t>
    </dgm:pt>
    <dgm:pt modelId="{F03D4F30-E5D0-4332-B27E-14277B099BA2}" type="parTrans" cxnId="{87B4593D-ADBE-45BC-8301-F41CB58D4673}">
      <dgm:prSet/>
      <dgm:spPr/>
      <dgm:t>
        <a:bodyPr/>
        <a:lstStyle/>
        <a:p>
          <a:endParaRPr lang="fr-FR"/>
        </a:p>
      </dgm:t>
    </dgm:pt>
    <dgm:pt modelId="{3B0B56AD-0850-4CC7-9BC9-8B6CBCA6F2E5}" type="sibTrans" cxnId="{87B4593D-ADBE-45BC-8301-F41CB58D4673}">
      <dgm:prSet/>
      <dgm:spPr/>
      <dgm:t>
        <a:bodyPr/>
        <a:lstStyle/>
        <a:p>
          <a:endParaRPr lang="fr-FR"/>
        </a:p>
      </dgm:t>
    </dgm:pt>
    <dgm:pt modelId="{3AD4D338-3B53-4C6C-BDB8-677ED91513A2}">
      <dgm:prSet phldrT="[Texte]"/>
      <dgm:spPr/>
      <dgm:t>
        <a:bodyPr/>
        <a:lstStyle/>
        <a:p>
          <a:r>
            <a:rPr lang="fr-FR" dirty="0" smtClean="0"/>
            <a:t>Analyse des risques</a:t>
          </a:r>
          <a:endParaRPr lang="fr-FR" dirty="0"/>
        </a:p>
      </dgm:t>
    </dgm:pt>
    <dgm:pt modelId="{A71D7CFB-B5B0-4FC3-A266-CAB0BAAC49C1}" type="parTrans" cxnId="{A0F7CE94-E6CE-43EE-A322-EAE88C7C8D9E}">
      <dgm:prSet/>
      <dgm:spPr/>
      <dgm:t>
        <a:bodyPr/>
        <a:lstStyle/>
        <a:p>
          <a:endParaRPr lang="fr-FR"/>
        </a:p>
      </dgm:t>
    </dgm:pt>
    <dgm:pt modelId="{2AA29FB1-48AF-4B85-9DF1-1230AF92D17D}" type="sibTrans" cxnId="{A0F7CE94-E6CE-43EE-A322-EAE88C7C8D9E}">
      <dgm:prSet/>
      <dgm:spPr/>
      <dgm:t>
        <a:bodyPr/>
        <a:lstStyle/>
        <a:p>
          <a:endParaRPr lang="fr-FR"/>
        </a:p>
      </dgm:t>
    </dgm:pt>
    <dgm:pt modelId="{45EF2330-BF06-48D8-A96C-C3E414054D74}">
      <dgm:prSet phldrT="[Texte]"/>
      <dgm:spPr/>
      <dgm:t>
        <a:bodyPr/>
        <a:lstStyle/>
        <a:p>
          <a:r>
            <a:rPr lang="fr-FR" dirty="0" smtClean="0"/>
            <a:t>Evaluation des risques</a:t>
          </a:r>
          <a:endParaRPr lang="fr-FR" dirty="0"/>
        </a:p>
      </dgm:t>
    </dgm:pt>
    <dgm:pt modelId="{927AC343-1201-402B-940C-BA59ACC8E9E5}" type="parTrans" cxnId="{E9C0627A-E7F5-46FD-8F28-111755EA28FF}">
      <dgm:prSet/>
      <dgm:spPr/>
      <dgm:t>
        <a:bodyPr/>
        <a:lstStyle/>
        <a:p>
          <a:endParaRPr lang="fr-FR"/>
        </a:p>
      </dgm:t>
    </dgm:pt>
    <dgm:pt modelId="{069D2B9C-FAB5-4EA2-AEC1-27EAF58CAEFB}" type="sibTrans" cxnId="{E9C0627A-E7F5-46FD-8F28-111755EA28FF}">
      <dgm:prSet/>
      <dgm:spPr/>
      <dgm:t>
        <a:bodyPr/>
        <a:lstStyle/>
        <a:p>
          <a:endParaRPr lang="fr-FR"/>
        </a:p>
      </dgm:t>
    </dgm:pt>
    <dgm:pt modelId="{B5D0CFB6-2D1D-4AD7-831D-5C398B708BA5}">
      <dgm:prSet phldrT="[Texte]"/>
      <dgm:spPr/>
      <dgm:t>
        <a:bodyPr/>
        <a:lstStyle/>
        <a:p>
          <a:r>
            <a:rPr lang="fr-FR" dirty="0" smtClean="0"/>
            <a:t>Prévention</a:t>
          </a:r>
          <a:endParaRPr lang="fr-FR" dirty="0"/>
        </a:p>
      </dgm:t>
    </dgm:pt>
    <dgm:pt modelId="{970D69C8-D712-49B6-82BE-69DA3B035E65}" type="parTrans" cxnId="{EA34A171-91AF-40DF-89EE-F3F06CC335A6}">
      <dgm:prSet/>
      <dgm:spPr/>
      <dgm:t>
        <a:bodyPr/>
        <a:lstStyle/>
        <a:p>
          <a:endParaRPr lang="fr-FR"/>
        </a:p>
      </dgm:t>
    </dgm:pt>
    <dgm:pt modelId="{EA541880-4DE7-476F-8636-228F4F1E1142}" type="sibTrans" cxnId="{EA34A171-91AF-40DF-89EE-F3F06CC335A6}">
      <dgm:prSet/>
      <dgm:spPr/>
      <dgm:t>
        <a:bodyPr/>
        <a:lstStyle/>
        <a:p>
          <a:endParaRPr lang="fr-FR"/>
        </a:p>
      </dgm:t>
    </dgm:pt>
    <dgm:pt modelId="{8003EB4B-90A4-410F-A56B-9AB5DF2E6881}" type="pres">
      <dgm:prSet presAssocID="{31215643-008F-4185-B68B-81589E7A8CED}" presName="Name0" presStyleCnt="0">
        <dgm:presLayoutVars>
          <dgm:dir/>
          <dgm:animLvl val="lvl"/>
          <dgm:resizeHandles val="exact"/>
        </dgm:presLayoutVars>
      </dgm:prSet>
      <dgm:spPr/>
    </dgm:pt>
    <dgm:pt modelId="{220F23E9-3D6A-455D-8C3F-29B0BCAA53BE}" type="pres">
      <dgm:prSet presAssocID="{D6633920-D101-43F2-998A-3A10421ABBA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2AFE22-8043-4A25-BC6D-050E0F940C2D}" type="pres">
      <dgm:prSet presAssocID="{11571391-2DBC-4CE5-8617-0F2641D280FA}" presName="parTxOnlySpace" presStyleCnt="0"/>
      <dgm:spPr/>
    </dgm:pt>
    <dgm:pt modelId="{CFC3499F-14C4-4B95-9C9E-B5294CE4B837}" type="pres">
      <dgm:prSet presAssocID="{686BC70E-FB66-4C39-9A07-3EA8A8FABC4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96A042-C3F9-4C72-9416-4252A6A4264E}" type="pres">
      <dgm:prSet presAssocID="{3B0B56AD-0850-4CC7-9BC9-8B6CBCA6F2E5}" presName="parTxOnlySpace" presStyleCnt="0"/>
      <dgm:spPr/>
    </dgm:pt>
    <dgm:pt modelId="{FD3FF723-DF6B-4902-A635-2F6774296A7C}" type="pres">
      <dgm:prSet presAssocID="{3AD4D338-3B53-4C6C-BDB8-677ED91513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D2128C-BF22-41DB-810F-897841185F75}" type="pres">
      <dgm:prSet presAssocID="{2AA29FB1-48AF-4B85-9DF1-1230AF92D17D}" presName="parTxOnlySpace" presStyleCnt="0"/>
      <dgm:spPr/>
    </dgm:pt>
    <dgm:pt modelId="{55D283BC-0BF1-424B-AED8-8EC76DC3022F}" type="pres">
      <dgm:prSet presAssocID="{45EF2330-BF06-48D8-A96C-C3E414054D7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513C56-E362-4BA9-844E-D53B345B58BF}" type="pres">
      <dgm:prSet presAssocID="{069D2B9C-FAB5-4EA2-AEC1-27EAF58CAEFB}" presName="parTxOnlySpace" presStyleCnt="0"/>
      <dgm:spPr/>
    </dgm:pt>
    <dgm:pt modelId="{3EC328E6-4776-4ACA-A915-F3368B7A2782}" type="pres">
      <dgm:prSet presAssocID="{B5D0CFB6-2D1D-4AD7-831D-5C398B708BA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F7CE94-E6CE-43EE-A322-EAE88C7C8D9E}" srcId="{31215643-008F-4185-B68B-81589E7A8CED}" destId="{3AD4D338-3B53-4C6C-BDB8-677ED91513A2}" srcOrd="2" destOrd="0" parTransId="{A71D7CFB-B5B0-4FC3-A266-CAB0BAAC49C1}" sibTransId="{2AA29FB1-48AF-4B85-9DF1-1230AF92D17D}"/>
    <dgm:cxn modelId="{7232D71D-1BF2-4938-9837-67A0C043DF22}" type="presOf" srcId="{686BC70E-FB66-4C39-9A07-3EA8A8FABC4E}" destId="{CFC3499F-14C4-4B95-9C9E-B5294CE4B837}" srcOrd="0" destOrd="0" presId="urn:microsoft.com/office/officeart/2005/8/layout/chevron1"/>
    <dgm:cxn modelId="{02F089F2-3379-42E1-84A5-3CC4705120B1}" type="presOf" srcId="{3AD4D338-3B53-4C6C-BDB8-677ED91513A2}" destId="{FD3FF723-DF6B-4902-A635-2F6774296A7C}" srcOrd="0" destOrd="0" presId="urn:microsoft.com/office/officeart/2005/8/layout/chevron1"/>
    <dgm:cxn modelId="{EA34A171-91AF-40DF-89EE-F3F06CC335A6}" srcId="{31215643-008F-4185-B68B-81589E7A8CED}" destId="{B5D0CFB6-2D1D-4AD7-831D-5C398B708BA5}" srcOrd="4" destOrd="0" parTransId="{970D69C8-D712-49B6-82BE-69DA3B035E65}" sibTransId="{EA541880-4DE7-476F-8636-228F4F1E1142}"/>
    <dgm:cxn modelId="{40C66B7F-E4BC-44C0-B959-6F39A045A8CE}" srcId="{31215643-008F-4185-B68B-81589E7A8CED}" destId="{D6633920-D101-43F2-998A-3A10421ABBA4}" srcOrd="0" destOrd="0" parTransId="{7CA9A952-6D66-4CCF-BA1F-3BB3BFE72922}" sibTransId="{11571391-2DBC-4CE5-8617-0F2641D280FA}"/>
    <dgm:cxn modelId="{46E0AAF3-90D8-44AE-9819-3828CBBC4533}" type="presOf" srcId="{B5D0CFB6-2D1D-4AD7-831D-5C398B708BA5}" destId="{3EC328E6-4776-4ACA-A915-F3368B7A2782}" srcOrd="0" destOrd="0" presId="urn:microsoft.com/office/officeart/2005/8/layout/chevron1"/>
    <dgm:cxn modelId="{5A9FD20D-42C3-448C-9F25-BF4B4A894E03}" type="presOf" srcId="{45EF2330-BF06-48D8-A96C-C3E414054D74}" destId="{55D283BC-0BF1-424B-AED8-8EC76DC3022F}" srcOrd="0" destOrd="0" presId="urn:microsoft.com/office/officeart/2005/8/layout/chevron1"/>
    <dgm:cxn modelId="{4C8E57F0-B461-49DE-B166-30CDF9AE1B4E}" type="presOf" srcId="{31215643-008F-4185-B68B-81589E7A8CED}" destId="{8003EB4B-90A4-410F-A56B-9AB5DF2E6881}" srcOrd="0" destOrd="0" presId="urn:microsoft.com/office/officeart/2005/8/layout/chevron1"/>
    <dgm:cxn modelId="{8E0CFA9A-BE19-46A3-AA85-07F59F9B6285}" type="presOf" srcId="{D6633920-D101-43F2-998A-3A10421ABBA4}" destId="{220F23E9-3D6A-455D-8C3F-29B0BCAA53BE}" srcOrd="0" destOrd="0" presId="urn:microsoft.com/office/officeart/2005/8/layout/chevron1"/>
    <dgm:cxn modelId="{E9C0627A-E7F5-46FD-8F28-111755EA28FF}" srcId="{31215643-008F-4185-B68B-81589E7A8CED}" destId="{45EF2330-BF06-48D8-A96C-C3E414054D74}" srcOrd="3" destOrd="0" parTransId="{927AC343-1201-402B-940C-BA59ACC8E9E5}" sibTransId="{069D2B9C-FAB5-4EA2-AEC1-27EAF58CAEFB}"/>
    <dgm:cxn modelId="{87B4593D-ADBE-45BC-8301-F41CB58D4673}" srcId="{31215643-008F-4185-B68B-81589E7A8CED}" destId="{686BC70E-FB66-4C39-9A07-3EA8A8FABC4E}" srcOrd="1" destOrd="0" parTransId="{F03D4F30-E5D0-4332-B27E-14277B099BA2}" sibTransId="{3B0B56AD-0850-4CC7-9BC9-8B6CBCA6F2E5}"/>
    <dgm:cxn modelId="{6EE0FC05-8BCF-45F6-B20A-730E86B9FB39}" type="presParOf" srcId="{8003EB4B-90A4-410F-A56B-9AB5DF2E6881}" destId="{220F23E9-3D6A-455D-8C3F-29B0BCAA53BE}" srcOrd="0" destOrd="0" presId="urn:microsoft.com/office/officeart/2005/8/layout/chevron1"/>
    <dgm:cxn modelId="{F5F4E6D1-C31E-480A-9DE4-FB2AC30C8106}" type="presParOf" srcId="{8003EB4B-90A4-410F-A56B-9AB5DF2E6881}" destId="{972AFE22-8043-4A25-BC6D-050E0F940C2D}" srcOrd="1" destOrd="0" presId="urn:microsoft.com/office/officeart/2005/8/layout/chevron1"/>
    <dgm:cxn modelId="{4F862B80-B81A-4D68-93AD-EF961DE85540}" type="presParOf" srcId="{8003EB4B-90A4-410F-A56B-9AB5DF2E6881}" destId="{CFC3499F-14C4-4B95-9C9E-B5294CE4B837}" srcOrd="2" destOrd="0" presId="urn:microsoft.com/office/officeart/2005/8/layout/chevron1"/>
    <dgm:cxn modelId="{34E1B88C-A558-4C3B-B3BC-B471164426DC}" type="presParOf" srcId="{8003EB4B-90A4-410F-A56B-9AB5DF2E6881}" destId="{F196A042-C3F9-4C72-9416-4252A6A4264E}" srcOrd="3" destOrd="0" presId="urn:microsoft.com/office/officeart/2005/8/layout/chevron1"/>
    <dgm:cxn modelId="{9BD0F0BA-C7FE-4E31-B2AD-4385022CE943}" type="presParOf" srcId="{8003EB4B-90A4-410F-A56B-9AB5DF2E6881}" destId="{FD3FF723-DF6B-4902-A635-2F6774296A7C}" srcOrd="4" destOrd="0" presId="urn:microsoft.com/office/officeart/2005/8/layout/chevron1"/>
    <dgm:cxn modelId="{BDF60D7C-C8A3-4C44-8D22-AAD00F9B7BB7}" type="presParOf" srcId="{8003EB4B-90A4-410F-A56B-9AB5DF2E6881}" destId="{E6D2128C-BF22-41DB-810F-897841185F75}" srcOrd="5" destOrd="0" presId="urn:microsoft.com/office/officeart/2005/8/layout/chevron1"/>
    <dgm:cxn modelId="{D37B2AA1-EDBB-4039-9D1B-3920E77BE87F}" type="presParOf" srcId="{8003EB4B-90A4-410F-A56B-9AB5DF2E6881}" destId="{55D283BC-0BF1-424B-AED8-8EC76DC3022F}" srcOrd="6" destOrd="0" presId="urn:microsoft.com/office/officeart/2005/8/layout/chevron1"/>
    <dgm:cxn modelId="{93DB0C1C-83BF-4383-A2BA-0A53EF91B5E6}" type="presParOf" srcId="{8003EB4B-90A4-410F-A56B-9AB5DF2E6881}" destId="{48513C56-E362-4BA9-844E-D53B345B58BF}" srcOrd="7" destOrd="0" presId="urn:microsoft.com/office/officeart/2005/8/layout/chevron1"/>
    <dgm:cxn modelId="{38FA3FE1-3542-469B-8E64-C8AAE87D2F06}" type="presParOf" srcId="{8003EB4B-90A4-410F-A56B-9AB5DF2E6881}" destId="{3EC328E6-4776-4ACA-A915-F3368B7A278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31215643-008F-4185-B68B-81589E7A8CE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6633920-D101-43F2-998A-3A10421ABBA4}">
      <dgm:prSet phldrT="[Texte]" custT="1"/>
      <dgm:spPr/>
      <dgm:t>
        <a:bodyPr/>
        <a:lstStyle/>
        <a:p>
          <a:r>
            <a:rPr lang="fr-FR" sz="1200" b="0" dirty="0" smtClean="0"/>
            <a:t>Situation de travail</a:t>
          </a:r>
          <a:endParaRPr lang="fr-FR" sz="1200" b="0" dirty="0"/>
        </a:p>
      </dgm:t>
    </dgm:pt>
    <dgm:pt modelId="{7CA9A952-6D66-4CCF-BA1F-3BB3BFE72922}" type="parTrans" cxnId="{40C66B7F-E4BC-44C0-B959-6F39A045A8CE}">
      <dgm:prSet/>
      <dgm:spPr/>
      <dgm:t>
        <a:bodyPr/>
        <a:lstStyle/>
        <a:p>
          <a:endParaRPr lang="fr-FR"/>
        </a:p>
      </dgm:t>
    </dgm:pt>
    <dgm:pt modelId="{11571391-2DBC-4CE5-8617-0F2641D280FA}" type="sibTrans" cxnId="{40C66B7F-E4BC-44C0-B959-6F39A045A8CE}">
      <dgm:prSet/>
      <dgm:spPr/>
      <dgm:t>
        <a:bodyPr/>
        <a:lstStyle/>
        <a:p>
          <a:endParaRPr lang="fr-FR"/>
        </a:p>
      </dgm:t>
    </dgm:pt>
    <dgm:pt modelId="{686BC70E-FB66-4C39-9A07-3EA8A8FABC4E}">
      <dgm:prSet phldrT="[Texte]" custT="1"/>
      <dgm:spPr/>
      <dgm:t>
        <a:bodyPr/>
        <a:lstStyle/>
        <a:p>
          <a:r>
            <a:rPr lang="fr-FR" sz="1200" b="0" dirty="0" smtClean="0"/>
            <a:t>Identification des dangers</a:t>
          </a:r>
          <a:endParaRPr lang="fr-FR" sz="1200" b="0" dirty="0"/>
        </a:p>
      </dgm:t>
    </dgm:pt>
    <dgm:pt modelId="{F03D4F30-E5D0-4332-B27E-14277B099BA2}" type="parTrans" cxnId="{87B4593D-ADBE-45BC-8301-F41CB58D4673}">
      <dgm:prSet/>
      <dgm:spPr/>
      <dgm:t>
        <a:bodyPr/>
        <a:lstStyle/>
        <a:p>
          <a:endParaRPr lang="fr-FR"/>
        </a:p>
      </dgm:t>
    </dgm:pt>
    <dgm:pt modelId="{3B0B56AD-0850-4CC7-9BC9-8B6CBCA6F2E5}" type="sibTrans" cxnId="{87B4593D-ADBE-45BC-8301-F41CB58D4673}">
      <dgm:prSet/>
      <dgm:spPr/>
      <dgm:t>
        <a:bodyPr/>
        <a:lstStyle/>
        <a:p>
          <a:endParaRPr lang="fr-FR"/>
        </a:p>
      </dgm:t>
    </dgm:pt>
    <dgm:pt modelId="{3AD4D338-3B53-4C6C-BDB8-677ED91513A2}">
      <dgm:prSet phldrT="[Texte]" custT="1"/>
      <dgm:spPr/>
      <dgm:t>
        <a:bodyPr/>
        <a:lstStyle/>
        <a:p>
          <a:r>
            <a:rPr lang="fr-FR" sz="1800" b="1" dirty="0" smtClean="0"/>
            <a:t>Analyse des risques</a:t>
          </a:r>
          <a:endParaRPr lang="fr-FR" sz="1800" b="1" dirty="0"/>
        </a:p>
      </dgm:t>
    </dgm:pt>
    <dgm:pt modelId="{A71D7CFB-B5B0-4FC3-A266-CAB0BAAC49C1}" type="parTrans" cxnId="{A0F7CE94-E6CE-43EE-A322-EAE88C7C8D9E}">
      <dgm:prSet/>
      <dgm:spPr/>
      <dgm:t>
        <a:bodyPr/>
        <a:lstStyle/>
        <a:p>
          <a:endParaRPr lang="fr-FR"/>
        </a:p>
      </dgm:t>
    </dgm:pt>
    <dgm:pt modelId="{2AA29FB1-48AF-4B85-9DF1-1230AF92D17D}" type="sibTrans" cxnId="{A0F7CE94-E6CE-43EE-A322-EAE88C7C8D9E}">
      <dgm:prSet/>
      <dgm:spPr/>
      <dgm:t>
        <a:bodyPr/>
        <a:lstStyle/>
        <a:p>
          <a:endParaRPr lang="fr-FR"/>
        </a:p>
      </dgm:t>
    </dgm:pt>
    <dgm:pt modelId="{45EF2330-BF06-48D8-A96C-C3E414054D74}">
      <dgm:prSet phldrT="[Texte]" custT="1"/>
      <dgm:spPr/>
      <dgm:t>
        <a:bodyPr/>
        <a:lstStyle/>
        <a:p>
          <a:r>
            <a:rPr lang="fr-FR" sz="1200" dirty="0" smtClean="0"/>
            <a:t>Evaluation des risques</a:t>
          </a:r>
          <a:endParaRPr lang="fr-FR" sz="1200" dirty="0"/>
        </a:p>
      </dgm:t>
    </dgm:pt>
    <dgm:pt modelId="{927AC343-1201-402B-940C-BA59ACC8E9E5}" type="parTrans" cxnId="{E9C0627A-E7F5-46FD-8F28-111755EA28FF}">
      <dgm:prSet/>
      <dgm:spPr/>
      <dgm:t>
        <a:bodyPr/>
        <a:lstStyle/>
        <a:p>
          <a:endParaRPr lang="fr-FR"/>
        </a:p>
      </dgm:t>
    </dgm:pt>
    <dgm:pt modelId="{069D2B9C-FAB5-4EA2-AEC1-27EAF58CAEFB}" type="sibTrans" cxnId="{E9C0627A-E7F5-46FD-8F28-111755EA28FF}">
      <dgm:prSet/>
      <dgm:spPr/>
      <dgm:t>
        <a:bodyPr/>
        <a:lstStyle/>
        <a:p>
          <a:endParaRPr lang="fr-FR"/>
        </a:p>
      </dgm:t>
    </dgm:pt>
    <dgm:pt modelId="{B5D0CFB6-2D1D-4AD7-831D-5C398B708BA5}">
      <dgm:prSet phldrT="[Texte]" custT="1"/>
      <dgm:spPr/>
      <dgm:t>
        <a:bodyPr/>
        <a:lstStyle/>
        <a:p>
          <a:r>
            <a:rPr lang="fr-FR" sz="1200" dirty="0" smtClean="0"/>
            <a:t>Prévention</a:t>
          </a:r>
          <a:endParaRPr lang="fr-FR" sz="1600" dirty="0"/>
        </a:p>
      </dgm:t>
    </dgm:pt>
    <dgm:pt modelId="{970D69C8-D712-49B6-82BE-69DA3B035E65}" type="parTrans" cxnId="{EA34A171-91AF-40DF-89EE-F3F06CC335A6}">
      <dgm:prSet/>
      <dgm:spPr/>
      <dgm:t>
        <a:bodyPr/>
        <a:lstStyle/>
        <a:p>
          <a:endParaRPr lang="fr-FR"/>
        </a:p>
      </dgm:t>
    </dgm:pt>
    <dgm:pt modelId="{EA541880-4DE7-476F-8636-228F4F1E1142}" type="sibTrans" cxnId="{EA34A171-91AF-40DF-89EE-F3F06CC335A6}">
      <dgm:prSet/>
      <dgm:spPr/>
      <dgm:t>
        <a:bodyPr/>
        <a:lstStyle/>
        <a:p>
          <a:endParaRPr lang="fr-FR"/>
        </a:p>
      </dgm:t>
    </dgm:pt>
    <dgm:pt modelId="{8003EB4B-90A4-410F-A56B-9AB5DF2E6881}" type="pres">
      <dgm:prSet presAssocID="{31215643-008F-4185-B68B-81589E7A8CED}" presName="Name0" presStyleCnt="0">
        <dgm:presLayoutVars>
          <dgm:dir/>
          <dgm:animLvl val="lvl"/>
          <dgm:resizeHandles val="exact"/>
        </dgm:presLayoutVars>
      </dgm:prSet>
      <dgm:spPr/>
    </dgm:pt>
    <dgm:pt modelId="{220F23E9-3D6A-455D-8C3F-29B0BCAA53BE}" type="pres">
      <dgm:prSet presAssocID="{D6633920-D101-43F2-998A-3A10421ABBA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2AFE22-8043-4A25-BC6D-050E0F940C2D}" type="pres">
      <dgm:prSet presAssocID="{11571391-2DBC-4CE5-8617-0F2641D280FA}" presName="parTxOnlySpace" presStyleCnt="0"/>
      <dgm:spPr/>
    </dgm:pt>
    <dgm:pt modelId="{CFC3499F-14C4-4B95-9C9E-B5294CE4B837}" type="pres">
      <dgm:prSet presAssocID="{686BC70E-FB66-4C39-9A07-3EA8A8FABC4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96A042-C3F9-4C72-9416-4252A6A4264E}" type="pres">
      <dgm:prSet presAssocID="{3B0B56AD-0850-4CC7-9BC9-8B6CBCA6F2E5}" presName="parTxOnlySpace" presStyleCnt="0"/>
      <dgm:spPr/>
    </dgm:pt>
    <dgm:pt modelId="{FD3FF723-DF6B-4902-A635-2F6774296A7C}" type="pres">
      <dgm:prSet presAssocID="{3AD4D338-3B53-4C6C-BDB8-677ED91513A2}" presName="parTxOnly" presStyleLbl="node1" presStyleIdx="2" presStyleCnt="5" custScaleX="115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D2128C-BF22-41DB-810F-897841185F75}" type="pres">
      <dgm:prSet presAssocID="{2AA29FB1-48AF-4B85-9DF1-1230AF92D17D}" presName="parTxOnlySpace" presStyleCnt="0"/>
      <dgm:spPr/>
    </dgm:pt>
    <dgm:pt modelId="{55D283BC-0BF1-424B-AED8-8EC76DC3022F}" type="pres">
      <dgm:prSet presAssocID="{45EF2330-BF06-48D8-A96C-C3E414054D7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513C56-E362-4BA9-844E-D53B345B58BF}" type="pres">
      <dgm:prSet presAssocID="{069D2B9C-FAB5-4EA2-AEC1-27EAF58CAEFB}" presName="parTxOnlySpace" presStyleCnt="0"/>
      <dgm:spPr/>
    </dgm:pt>
    <dgm:pt modelId="{3EC328E6-4776-4ACA-A915-F3368B7A2782}" type="pres">
      <dgm:prSet presAssocID="{B5D0CFB6-2D1D-4AD7-831D-5C398B708BA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F7CE94-E6CE-43EE-A322-EAE88C7C8D9E}" srcId="{31215643-008F-4185-B68B-81589E7A8CED}" destId="{3AD4D338-3B53-4C6C-BDB8-677ED91513A2}" srcOrd="2" destOrd="0" parTransId="{A71D7CFB-B5B0-4FC3-A266-CAB0BAAC49C1}" sibTransId="{2AA29FB1-48AF-4B85-9DF1-1230AF92D17D}"/>
    <dgm:cxn modelId="{25E65E29-5791-4247-BC25-37A94BCA3AF0}" type="presOf" srcId="{B5D0CFB6-2D1D-4AD7-831D-5C398B708BA5}" destId="{3EC328E6-4776-4ACA-A915-F3368B7A2782}" srcOrd="0" destOrd="0" presId="urn:microsoft.com/office/officeart/2005/8/layout/chevron1"/>
    <dgm:cxn modelId="{99B7A610-9126-474C-9773-8B5604E225F7}" type="presOf" srcId="{D6633920-D101-43F2-998A-3A10421ABBA4}" destId="{220F23E9-3D6A-455D-8C3F-29B0BCAA53BE}" srcOrd="0" destOrd="0" presId="urn:microsoft.com/office/officeart/2005/8/layout/chevron1"/>
    <dgm:cxn modelId="{1765AC89-C634-4D6F-8970-588DD7AFCD47}" type="presOf" srcId="{45EF2330-BF06-48D8-A96C-C3E414054D74}" destId="{55D283BC-0BF1-424B-AED8-8EC76DC3022F}" srcOrd="0" destOrd="0" presId="urn:microsoft.com/office/officeart/2005/8/layout/chevron1"/>
    <dgm:cxn modelId="{EA34A171-91AF-40DF-89EE-F3F06CC335A6}" srcId="{31215643-008F-4185-B68B-81589E7A8CED}" destId="{B5D0CFB6-2D1D-4AD7-831D-5C398B708BA5}" srcOrd="4" destOrd="0" parTransId="{970D69C8-D712-49B6-82BE-69DA3B035E65}" sibTransId="{EA541880-4DE7-476F-8636-228F4F1E1142}"/>
    <dgm:cxn modelId="{BD78016D-0AF3-475E-85CD-AF9242CDDF18}" type="presOf" srcId="{3AD4D338-3B53-4C6C-BDB8-677ED91513A2}" destId="{FD3FF723-DF6B-4902-A635-2F6774296A7C}" srcOrd="0" destOrd="0" presId="urn:microsoft.com/office/officeart/2005/8/layout/chevron1"/>
    <dgm:cxn modelId="{40C66B7F-E4BC-44C0-B959-6F39A045A8CE}" srcId="{31215643-008F-4185-B68B-81589E7A8CED}" destId="{D6633920-D101-43F2-998A-3A10421ABBA4}" srcOrd="0" destOrd="0" parTransId="{7CA9A952-6D66-4CCF-BA1F-3BB3BFE72922}" sibTransId="{11571391-2DBC-4CE5-8617-0F2641D280FA}"/>
    <dgm:cxn modelId="{E8126F8C-9C5B-476E-B4AC-05ADA79BB5AB}" type="presOf" srcId="{686BC70E-FB66-4C39-9A07-3EA8A8FABC4E}" destId="{CFC3499F-14C4-4B95-9C9E-B5294CE4B837}" srcOrd="0" destOrd="0" presId="urn:microsoft.com/office/officeart/2005/8/layout/chevron1"/>
    <dgm:cxn modelId="{E9C0627A-E7F5-46FD-8F28-111755EA28FF}" srcId="{31215643-008F-4185-B68B-81589E7A8CED}" destId="{45EF2330-BF06-48D8-A96C-C3E414054D74}" srcOrd="3" destOrd="0" parTransId="{927AC343-1201-402B-940C-BA59ACC8E9E5}" sibTransId="{069D2B9C-FAB5-4EA2-AEC1-27EAF58CAEFB}"/>
    <dgm:cxn modelId="{CF52707E-7754-4012-88BA-4EEB5656CCB9}" type="presOf" srcId="{31215643-008F-4185-B68B-81589E7A8CED}" destId="{8003EB4B-90A4-410F-A56B-9AB5DF2E6881}" srcOrd="0" destOrd="0" presId="urn:microsoft.com/office/officeart/2005/8/layout/chevron1"/>
    <dgm:cxn modelId="{87B4593D-ADBE-45BC-8301-F41CB58D4673}" srcId="{31215643-008F-4185-B68B-81589E7A8CED}" destId="{686BC70E-FB66-4C39-9A07-3EA8A8FABC4E}" srcOrd="1" destOrd="0" parTransId="{F03D4F30-E5D0-4332-B27E-14277B099BA2}" sibTransId="{3B0B56AD-0850-4CC7-9BC9-8B6CBCA6F2E5}"/>
    <dgm:cxn modelId="{0183D9AE-9058-467B-AFAA-4B32E8A4D2F8}" type="presParOf" srcId="{8003EB4B-90A4-410F-A56B-9AB5DF2E6881}" destId="{220F23E9-3D6A-455D-8C3F-29B0BCAA53BE}" srcOrd="0" destOrd="0" presId="urn:microsoft.com/office/officeart/2005/8/layout/chevron1"/>
    <dgm:cxn modelId="{A7D9A835-7AA6-4F2E-846D-3B13A9F12626}" type="presParOf" srcId="{8003EB4B-90A4-410F-A56B-9AB5DF2E6881}" destId="{972AFE22-8043-4A25-BC6D-050E0F940C2D}" srcOrd="1" destOrd="0" presId="urn:microsoft.com/office/officeart/2005/8/layout/chevron1"/>
    <dgm:cxn modelId="{8818E2C7-481E-422D-BA75-559390707A50}" type="presParOf" srcId="{8003EB4B-90A4-410F-A56B-9AB5DF2E6881}" destId="{CFC3499F-14C4-4B95-9C9E-B5294CE4B837}" srcOrd="2" destOrd="0" presId="urn:microsoft.com/office/officeart/2005/8/layout/chevron1"/>
    <dgm:cxn modelId="{835DA3F1-E983-49A2-AAF6-A0B399F78C50}" type="presParOf" srcId="{8003EB4B-90A4-410F-A56B-9AB5DF2E6881}" destId="{F196A042-C3F9-4C72-9416-4252A6A4264E}" srcOrd="3" destOrd="0" presId="urn:microsoft.com/office/officeart/2005/8/layout/chevron1"/>
    <dgm:cxn modelId="{550ACDF7-E274-4A23-B631-E07490549BE0}" type="presParOf" srcId="{8003EB4B-90A4-410F-A56B-9AB5DF2E6881}" destId="{FD3FF723-DF6B-4902-A635-2F6774296A7C}" srcOrd="4" destOrd="0" presId="urn:microsoft.com/office/officeart/2005/8/layout/chevron1"/>
    <dgm:cxn modelId="{B220636A-8639-4A97-B8C2-5252CA3816DD}" type="presParOf" srcId="{8003EB4B-90A4-410F-A56B-9AB5DF2E6881}" destId="{E6D2128C-BF22-41DB-810F-897841185F75}" srcOrd="5" destOrd="0" presId="urn:microsoft.com/office/officeart/2005/8/layout/chevron1"/>
    <dgm:cxn modelId="{77A1B330-323C-4FEF-B66A-D49764C88FD6}" type="presParOf" srcId="{8003EB4B-90A4-410F-A56B-9AB5DF2E6881}" destId="{55D283BC-0BF1-424B-AED8-8EC76DC3022F}" srcOrd="6" destOrd="0" presId="urn:microsoft.com/office/officeart/2005/8/layout/chevron1"/>
    <dgm:cxn modelId="{8914342F-B7E7-4415-81F8-2006D092B8C9}" type="presParOf" srcId="{8003EB4B-90A4-410F-A56B-9AB5DF2E6881}" destId="{48513C56-E362-4BA9-844E-D53B345B58BF}" srcOrd="7" destOrd="0" presId="urn:microsoft.com/office/officeart/2005/8/layout/chevron1"/>
    <dgm:cxn modelId="{B07E1AB1-1D10-4725-AB77-BA4914E9C641}" type="presParOf" srcId="{8003EB4B-90A4-410F-A56B-9AB5DF2E6881}" destId="{3EC328E6-4776-4ACA-A915-F3368B7A278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1215643-008F-4185-B68B-81589E7A8CE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6633920-D101-43F2-998A-3A10421ABBA4}">
      <dgm:prSet phldrT="[Texte]"/>
      <dgm:spPr/>
      <dgm:t>
        <a:bodyPr/>
        <a:lstStyle/>
        <a:p>
          <a:r>
            <a:rPr lang="fr-FR" dirty="0" smtClean="0"/>
            <a:t>Situation de travail</a:t>
          </a:r>
          <a:endParaRPr lang="fr-FR" dirty="0"/>
        </a:p>
      </dgm:t>
    </dgm:pt>
    <dgm:pt modelId="{7CA9A952-6D66-4CCF-BA1F-3BB3BFE72922}" type="parTrans" cxnId="{40C66B7F-E4BC-44C0-B959-6F39A045A8CE}">
      <dgm:prSet/>
      <dgm:spPr/>
      <dgm:t>
        <a:bodyPr/>
        <a:lstStyle/>
        <a:p>
          <a:endParaRPr lang="fr-FR"/>
        </a:p>
      </dgm:t>
    </dgm:pt>
    <dgm:pt modelId="{11571391-2DBC-4CE5-8617-0F2641D280FA}" type="sibTrans" cxnId="{40C66B7F-E4BC-44C0-B959-6F39A045A8CE}">
      <dgm:prSet/>
      <dgm:spPr/>
      <dgm:t>
        <a:bodyPr/>
        <a:lstStyle/>
        <a:p>
          <a:endParaRPr lang="fr-FR"/>
        </a:p>
      </dgm:t>
    </dgm:pt>
    <dgm:pt modelId="{686BC70E-FB66-4C39-9A07-3EA8A8FABC4E}">
      <dgm:prSet phldrT="[Texte]"/>
      <dgm:spPr/>
      <dgm:t>
        <a:bodyPr/>
        <a:lstStyle/>
        <a:p>
          <a:r>
            <a:rPr lang="fr-FR" dirty="0" smtClean="0"/>
            <a:t>Identification des dangers</a:t>
          </a:r>
          <a:endParaRPr lang="fr-FR" dirty="0"/>
        </a:p>
      </dgm:t>
    </dgm:pt>
    <dgm:pt modelId="{F03D4F30-E5D0-4332-B27E-14277B099BA2}" type="parTrans" cxnId="{87B4593D-ADBE-45BC-8301-F41CB58D4673}">
      <dgm:prSet/>
      <dgm:spPr/>
      <dgm:t>
        <a:bodyPr/>
        <a:lstStyle/>
        <a:p>
          <a:endParaRPr lang="fr-FR"/>
        </a:p>
      </dgm:t>
    </dgm:pt>
    <dgm:pt modelId="{3B0B56AD-0850-4CC7-9BC9-8B6CBCA6F2E5}" type="sibTrans" cxnId="{87B4593D-ADBE-45BC-8301-F41CB58D4673}">
      <dgm:prSet/>
      <dgm:spPr/>
      <dgm:t>
        <a:bodyPr/>
        <a:lstStyle/>
        <a:p>
          <a:endParaRPr lang="fr-FR"/>
        </a:p>
      </dgm:t>
    </dgm:pt>
    <dgm:pt modelId="{3AD4D338-3B53-4C6C-BDB8-677ED91513A2}">
      <dgm:prSet phldrT="[Texte]"/>
      <dgm:spPr/>
      <dgm:t>
        <a:bodyPr/>
        <a:lstStyle/>
        <a:p>
          <a:r>
            <a:rPr lang="fr-FR" dirty="0" smtClean="0"/>
            <a:t>Analyse des risques</a:t>
          </a:r>
          <a:endParaRPr lang="fr-FR" dirty="0"/>
        </a:p>
      </dgm:t>
    </dgm:pt>
    <dgm:pt modelId="{A71D7CFB-B5B0-4FC3-A266-CAB0BAAC49C1}" type="parTrans" cxnId="{A0F7CE94-E6CE-43EE-A322-EAE88C7C8D9E}">
      <dgm:prSet/>
      <dgm:spPr/>
      <dgm:t>
        <a:bodyPr/>
        <a:lstStyle/>
        <a:p>
          <a:endParaRPr lang="fr-FR"/>
        </a:p>
      </dgm:t>
    </dgm:pt>
    <dgm:pt modelId="{2AA29FB1-48AF-4B85-9DF1-1230AF92D17D}" type="sibTrans" cxnId="{A0F7CE94-E6CE-43EE-A322-EAE88C7C8D9E}">
      <dgm:prSet/>
      <dgm:spPr/>
      <dgm:t>
        <a:bodyPr/>
        <a:lstStyle/>
        <a:p>
          <a:endParaRPr lang="fr-FR"/>
        </a:p>
      </dgm:t>
    </dgm:pt>
    <dgm:pt modelId="{45EF2330-BF06-48D8-A96C-C3E414054D74}">
      <dgm:prSet phldrT="[Texte]"/>
      <dgm:spPr/>
      <dgm:t>
        <a:bodyPr/>
        <a:lstStyle/>
        <a:p>
          <a:r>
            <a:rPr lang="fr-FR" dirty="0" smtClean="0"/>
            <a:t>Evaluation des risques</a:t>
          </a:r>
          <a:endParaRPr lang="fr-FR" dirty="0"/>
        </a:p>
      </dgm:t>
    </dgm:pt>
    <dgm:pt modelId="{927AC343-1201-402B-940C-BA59ACC8E9E5}" type="parTrans" cxnId="{E9C0627A-E7F5-46FD-8F28-111755EA28FF}">
      <dgm:prSet/>
      <dgm:spPr/>
      <dgm:t>
        <a:bodyPr/>
        <a:lstStyle/>
        <a:p>
          <a:endParaRPr lang="fr-FR"/>
        </a:p>
      </dgm:t>
    </dgm:pt>
    <dgm:pt modelId="{069D2B9C-FAB5-4EA2-AEC1-27EAF58CAEFB}" type="sibTrans" cxnId="{E9C0627A-E7F5-46FD-8F28-111755EA28FF}">
      <dgm:prSet/>
      <dgm:spPr/>
      <dgm:t>
        <a:bodyPr/>
        <a:lstStyle/>
        <a:p>
          <a:endParaRPr lang="fr-FR"/>
        </a:p>
      </dgm:t>
    </dgm:pt>
    <dgm:pt modelId="{B5D0CFB6-2D1D-4AD7-831D-5C398B708BA5}">
      <dgm:prSet phldrT="[Texte]"/>
      <dgm:spPr/>
      <dgm:t>
        <a:bodyPr/>
        <a:lstStyle/>
        <a:p>
          <a:r>
            <a:rPr lang="fr-FR" dirty="0" smtClean="0"/>
            <a:t>Prévention</a:t>
          </a:r>
          <a:endParaRPr lang="fr-FR" dirty="0"/>
        </a:p>
      </dgm:t>
    </dgm:pt>
    <dgm:pt modelId="{970D69C8-D712-49B6-82BE-69DA3B035E65}" type="parTrans" cxnId="{EA34A171-91AF-40DF-89EE-F3F06CC335A6}">
      <dgm:prSet/>
      <dgm:spPr/>
      <dgm:t>
        <a:bodyPr/>
        <a:lstStyle/>
        <a:p>
          <a:endParaRPr lang="fr-FR"/>
        </a:p>
      </dgm:t>
    </dgm:pt>
    <dgm:pt modelId="{EA541880-4DE7-476F-8636-228F4F1E1142}" type="sibTrans" cxnId="{EA34A171-91AF-40DF-89EE-F3F06CC335A6}">
      <dgm:prSet/>
      <dgm:spPr/>
      <dgm:t>
        <a:bodyPr/>
        <a:lstStyle/>
        <a:p>
          <a:endParaRPr lang="fr-FR"/>
        </a:p>
      </dgm:t>
    </dgm:pt>
    <dgm:pt modelId="{8003EB4B-90A4-410F-A56B-9AB5DF2E6881}" type="pres">
      <dgm:prSet presAssocID="{31215643-008F-4185-B68B-81589E7A8CED}" presName="Name0" presStyleCnt="0">
        <dgm:presLayoutVars>
          <dgm:dir/>
          <dgm:animLvl val="lvl"/>
          <dgm:resizeHandles val="exact"/>
        </dgm:presLayoutVars>
      </dgm:prSet>
      <dgm:spPr/>
    </dgm:pt>
    <dgm:pt modelId="{220F23E9-3D6A-455D-8C3F-29B0BCAA53BE}" type="pres">
      <dgm:prSet presAssocID="{D6633920-D101-43F2-998A-3A10421ABBA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2AFE22-8043-4A25-BC6D-050E0F940C2D}" type="pres">
      <dgm:prSet presAssocID="{11571391-2DBC-4CE5-8617-0F2641D280FA}" presName="parTxOnlySpace" presStyleCnt="0"/>
      <dgm:spPr/>
    </dgm:pt>
    <dgm:pt modelId="{CFC3499F-14C4-4B95-9C9E-B5294CE4B837}" type="pres">
      <dgm:prSet presAssocID="{686BC70E-FB66-4C39-9A07-3EA8A8FABC4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96A042-C3F9-4C72-9416-4252A6A4264E}" type="pres">
      <dgm:prSet presAssocID="{3B0B56AD-0850-4CC7-9BC9-8B6CBCA6F2E5}" presName="parTxOnlySpace" presStyleCnt="0"/>
      <dgm:spPr/>
    </dgm:pt>
    <dgm:pt modelId="{FD3FF723-DF6B-4902-A635-2F6774296A7C}" type="pres">
      <dgm:prSet presAssocID="{3AD4D338-3B53-4C6C-BDB8-677ED91513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D2128C-BF22-41DB-810F-897841185F75}" type="pres">
      <dgm:prSet presAssocID="{2AA29FB1-48AF-4B85-9DF1-1230AF92D17D}" presName="parTxOnlySpace" presStyleCnt="0"/>
      <dgm:spPr/>
    </dgm:pt>
    <dgm:pt modelId="{55D283BC-0BF1-424B-AED8-8EC76DC3022F}" type="pres">
      <dgm:prSet presAssocID="{45EF2330-BF06-48D8-A96C-C3E414054D7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513C56-E362-4BA9-844E-D53B345B58BF}" type="pres">
      <dgm:prSet presAssocID="{069D2B9C-FAB5-4EA2-AEC1-27EAF58CAEFB}" presName="parTxOnlySpace" presStyleCnt="0"/>
      <dgm:spPr/>
    </dgm:pt>
    <dgm:pt modelId="{3EC328E6-4776-4ACA-A915-F3368B7A2782}" type="pres">
      <dgm:prSet presAssocID="{B5D0CFB6-2D1D-4AD7-831D-5C398B708BA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F7CE94-E6CE-43EE-A322-EAE88C7C8D9E}" srcId="{31215643-008F-4185-B68B-81589E7A8CED}" destId="{3AD4D338-3B53-4C6C-BDB8-677ED91513A2}" srcOrd="2" destOrd="0" parTransId="{A71D7CFB-B5B0-4FC3-A266-CAB0BAAC49C1}" sibTransId="{2AA29FB1-48AF-4B85-9DF1-1230AF92D17D}"/>
    <dgm:cxn modelId="{C71B47A9-6926-4405-8A38-62F34EE546FB}" type="presOf" srcId="{31215643-008F-4185-B68B-81589E7A8CED}" destId="{8003EB4B-90A4-410F-A56B-9AB5DF2E6881}" srcOrd="0" destOrd="0" presId="urn:microsoft.com/office/officeart/2005/8/layout/chevron1"/>
    <dgm:cxn modelId="{801B9088-65D6-428E-A61B-2FC4DAA29E2D}" type="presOf" srcId="{D6633920-D101-43F2-998A-3A10421ABBA4}" destId="{220F23E9-3D6A-455D-8C3F-29B0BCAA53BE}" srcOrd="0" destOrd="0" presId="urn:microsoft.com/office/officeart/2005/8/layout/chevron1"/>
    <dgm:cxn modelId="{DB0E2FFE-5C8E-440F-AABD-36863C09F8B4}" type="presOf" srcId="{3AD4D338-3B53-4C6C-BDB8-677ED91513A2}" destId="{FD3FF723-DF6B-4902-A635-2F6774296A7C}" srcOrd="0" destOrd="0" presId="urn:microsoft.com/office/officeart/2005/8/layout/chevron1"/>
    <dgm:cxn modelId="{C31EE1E4-8AB9-46CA-AD60-054919232CEC}" type="presOf" srcId="{45EF2330-BF06-48D8-A96C-C3E414054D74}" destId="{55D283BC-0BF1-424B-AED8-8EC76DC3022F}" srcOrd="0" destOrd="0" presId="urn:microsoft.com/office/officeart/2005/8/layout/chevron1"/>
    <dgm:cxn modelId="{E1EC1A17-719C-4409-9630-D3C9C7572C03}" type="presOf" srcId="{B5D0CFB6-2D1D-4AD7-831D-5C398B708BA5}" destId="{3EC328E6-4776-4ACA-A915-F3368B7A2782}" srcOrd="0" destOrd="0" presId="urn:microsoft.com/office/officeart/2005/8/layout/chevron1"/>
    <dgm:cxn modelId="{EA34A171-91AF-40DF-89EE-F3F06CC335A6}" srcId="{31215643-008F-4185-B68B-81589E7A8CED}" destId="{B5D0CFB6-2D1D-4AD7-831D-5C398B708BA5}" srcOrd="4" destOrd="0" parTransId="{970D69C8-D712-49B6-82BE-69DA3B035E65}" sibTransId="{EA541880-4DE7-476F-8636-228F4F1E1142}"/>
    <dgm:cxn modelId="{6263C822-6A3A-4090-9EB6-92E161143BCD}" type="presOf" srcId="{686BC70E-FB66-4C39-9A07-3EA8A8FABC4E}" destId="{CFC3499F-14C4-4B95-9C9E-B5294CE4B837}" srcOrd="0" destOrd="0" presId="urn:microsoft.com/office/officeart/2005/8/layout/chevron1"/>
    <dgm:cxn modelId="{40C66B7F-E4BC-44C0-B959-6F39A045A8CE}" srcId="{31215643-008F-4185-B68B-81589E7A8CED}" destId="{D6633920-D101-43F2-998A-3A10421ABBA4}" srcOrd="0" destOrd="0" parTransId="{7CA9A952-6D66-4CCF-BA1F-3BB3BFE72922}" sibTransId="{11571391-2DBC-4CE5-8617-0F2641D280FA}"/>
    <dgm:cxn modelId="{E9C0627A-E7F5-46FD-8F28-111755EA28FF}" srcId="{31215643-008F-4185-B68B-81589E7A8CED}" destId="{45EF2330-BF06-48D8-A96C-C3E414054D74}" srcOrd="3" destOrd="0" parTransId="{927AC343-1201-402B-940C-BA59ACC8E9E5}" sibTransId="{069D2B9C-FAB5-4EA2-AEC1-27EAF58CAEFB}"/>
    <dgm:cxn modelId="{87B4593D-ADBE-45BC-8301-F41CB58D4673}" srcId="{31215643-008F-4185-B68B-81589E7A8CED}" destId="{686BC70E-FB66-4C39-9A07-3EA8A8FABC4E}" srcOrd="1" destOrd="0" parTransId="{F03D4F30-E5D0-4332-B27E-14277B099BA2}" sibTransId="{3B0B56AD-0850-4CC7-9BC9-8B6CBCA6F2E5}"/>
    <dgm:cxn modelId="{75403FD7-EC39-47CC-9AAE-2F7A36876C7C}" type="presParOf" srcId="{8003EB4B-90A4-410F-A56B-9AB5DF2E6881}" destId="{220F23E9-3D6A-455D-8C3F-29B0BCAA53BE}" srcOrd="0" destOrd="0" presId="urn:microsoft.com/office/officeart/2005/8/layout/chevron1"/>
    <dgm:cxn modelId="{E40F0FF6-D5E9-413E-9D7C-1E0F90F7362F}" type="presParOf" srcId="{8003EB4B-90A4-410F-A56B-9AB5DF2E6881}" destId="{972AFE22-8043-4A25-BC6D-050E0F940C2D}" srcOrd="1" destOrd="0" presId="urn:microsoft.com/office/officeart/2005/8/layout/chevron1"/>
    <dgm:cxn modelId="{9F798609-77BB-42E8-BC41-C908F3788360}" type="presParOf" srcId="{8003EB4B-90A4-410F-A56B-9AB5DF2E6881}" destId="{CFC3499F-14C4-4B95-9C9E-B5294CE4B837}" srcOrd="2" destOrd="0" presId="urn:microsoft.com/office/officeart/2005/8/layout/chevron1"/>
    <dgm:cxn modelId="{CC860C2E-DF54-4A59-9126-35129FDD6208}" type="presParOf" srcId="{8003EB4B-90A4-410F-A56B-9AB5DF2E6881}" destId="{F196A042-C3F9-4C72-9416-4252A6A4264E}" srcOrd="3" destOrd="0" presId="urn:microsoft.com/office/officeart/2005/8/layout/chevron1"/>
    <dgm:cxn modelId="{FA7C0F39-87F9-4C03-810D-215D47DF8863}" type="presParOf" srcId="{8003EB4B-90A4-410F-A56B-9AB5DF2E6881}" destId="{FD3FF723-DF6B-4902-A635-2F6774296A7C}" srcOrd="4" destOrd="0" presId="urn:microsoft.com/office/officeart/2005/8/layout/chevron1"/>
    <dgm:cxn modelId="{F004C029-165F-4C7E-85D5-D62FCDDA0E4D}" type="presParOf" srcId="{8003EB4B-90A4-410F-A56B-9AB5DF2E6881}" destId="{E6D2128C-BF22-41DB-810F-897841185F75}" srcOrd="5" destOrd="0" presId="urn:microsoft.com/office/officeart/2005/8/layout/chevron1"/>
    <dgm:cxn modelId="{D27941CE-4A06-4725-AA24-90FDC2499936}" type="presParOf" srcId="{8003EB4B-90A4-410F-A56B-9AB5DF2E6881}" destId="{55D283BC-0BF1-424B-AED8-8EC76DC3022F}" srcOrd="6" destOrd="0" presId="urn:microsoft.com/office/officeart/2005/8/layout/chevron1"/>
    <dgm:cxn modelId="{2AF14E24-7B2D-436A-B50F-402FF0682031}" type="presParOf" srcId="{8003EB4B-90A4-410F-A56B-9AB5DF2E6881}" destId="{48513C56-E362-4BA9-844E-D53B345B58BF}" srcOrd="7" destOrd="0" presId="urn:microsoft.com/office/officeart/2005/8/layout/chevron1"/>
    <dgm:cxn modelId="{7A20CD7E-06F5-4FAB-B25D-60F13EC1FB33}" type="presParOf" srcId="{8003EB4B-90A4-410F-A56B-9AB5DF2E6881}" destId="{3EC328E6-4776-4ACA-A915-F3368B7A278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1215643-008F-4185-B68B-81589E7A8CE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6633920-D101-43F2-998A-3A10421ABBA4}">
      <dgm:prSet phldrT="[Texte]"/>
      <dgm:spPr/>
      <dgm:t>
        <a:bodyPr/>
        <a:lstStyle/>
        <a:p>
          <a:r>
            <a:rPr lang="fr-FR" dirty="0" smtClean="0"/>
            <a:t>Situation de travail</a:t>
          </a:r>
          <a:endParaRPr lang="fr-FR" dirty="0"/>
        </a:p>
      </dgm:t>
    </dgm:pt>
    <dgm:pt modelId="{7CA9A952-6D66-4CCF-BA1F-3BB3BFE72922}" type="parTrans" cxnId="{40C66B7F-E4BC-44C0-B959-6F39A045A8CE}">
      <dgm:prSet/>
      <dgm:spPr/>
      <dgm:t>
        <a:bodyPr/>
        <a:lstStyle/>
        <a:p>
          <a:endParaRPr lang="fr-FR"/>
        </a:p>
      </dgm:t>
    </dgm:pt>
    <dgm:pt modelId="{11571391-2DBC-4CE5-8617-0F2641D280FA}" type="sibTrans" cxnId="{40C66B7F-E4BC-44C0-B959-6F39A045A8CE}">
      <dgm:prSet/>
      <dgm:spPr/>
      <dgm:t>
        <a:bodyPr/>
        <a:lstStyle/>
        <a:p>
          <a:endParaRPr lang="fr-FR"/>
        </a:p>
      </dgm:t>
    </dgm:pt>
    <dgm:pt modelId="{686BC70E-FB66-4C39-9A07-3EA8A8FABC4E}">
      <dgm:prSet phldrT="[Texte]"/>
      <dgm:spPr/>
      <dgm:t>
        <a:bodyPr/>
        <a:lstStyle/>
        <a:p>
          <a:r>
            <a:rPr lang="fr-FR" dirty="0" smtClean="0"/>
            <a:t>Identification des dangers</a:t>
          </a:r>
          <a:endParaRPr lang="fr-FR" dirty="0"/>
        </a:p>
      </dgm:t>
    </dgm:pt>
    <dgm:pt modelId="{F03D4F30-E5D0-4332-B27E-14277B099BA2}" type="parTrans" cxnId="{87B4593D-ADBE-45BC-8301-F41CB58D4673}">
      <dgm:prSet/>
      <dgm:spPr/>
      <dgm:t>
        <a:bodyPr/>
        <a:lstStyle/>
        <a:p>
          <a:endParaRPr lang="fr-FR"/>
        </a:p>
      </dgm:t>
    </dgm:pt>
    <dgm:pt modelId="{3B0B56AD-0850-4CC7-9BC9-8B6CBCA6F2E5}" type="sibTrans" cxnId="{87B4593D-ADBE-45BC-8301-F41CB58D4673}">
      <dgm:prSet/>
      <dgm:spPr/>
      <dgm:t>
        <a:bodyPr/>
        <a:lstStyle/>
        <a:p>
          <a:endParaRPr lang="fr-FR"/>
        </a:p>
      </dgm:t>
    </dgm:pt>
    <dgm:pt modelId="{3AD4D338-3B53-4C6C-BDB8-677ED91513A2}">
      <dgm:prSet phldrT="[Texte]"/>
      <dgm:spPr/>
      <dgm:t>
        <a:bodyPr/>
        <a:lstStyle/>
        <a:p>
          <a:r>
            <a:rPr lang="fr-FR" dirty="0" smtClean="0"/>
            <a:t>Analyse des risques</a:t>
          </a:r>
          <a:endParaRPr lang="fr-FR" dirty="0"/>
        </a:p>
      </dgm:t>
    </dgm:pt>
    <dgm:pt modelId="{A71D7CFB-B5B0-4FC3-A266-CAB0BAAC49C1}" type="parTrans" cxnId="{A0F7CE94-E6CE-43EE-A322-EAE88C7C8D9E}">
      <dgm:prSet/>
      <dgm:spPr/>
      <dgm:t>
        <a:bodyPr/>
        <a:lstStyle/>
        <a:p>
          <a:endParaRPr lang="fr-FR"/>
        </a:p>
      </dgm:t>
    </dgm:pt>
    <dgm:pt modelId="{2AA29FB1-48AF-4B85-9DF1-1230AF92D17D}" type="sibTrans" cxnId="{A0F7CE94-E6CE-43EE-A322-EAE88C7C8D9E}">
      <dgm:prSet/>
      <dgm:spPr/>
      <dgm:t>
        <a:bodyPr/>
        <a:lstStyle/>
        <a:p>
          <a:endParaRPr lang="fr-FR"/>
        </a:p>
      </dgm:t>
    </dgm:pt>
    <dgm:pt modelId="{45EF2330-BF06-48D8-A96C-C3E414054D74}">
      <dgm:prSet phldrT="[Texte]"/>
      <dgm:spPr/>
      <dgm:t>
        <a:bodyPr/>
        <a:lstStyle/>
        <a:p>
          <a:r>
            <a:rPr lang="fr-FR" dirty="0" smtClean="0"/>
            <a:t>Evaluation des risques</a:t>
          </a:r>
          <a:endParaRPr lang="fr-FR" dirty="0"/>
        </a:p>
      </dgm:t>
    </dgm:pt>
    <dgm:pt modelId="{927AC343-1201-402B-940C-BA59ACC8E9E5}" type="parTrans" cxnId="{E9C0627A-E7F5-46FD-8F28-111755EA28FF}">
      <dgm:prSet/>
      <dgm:spPr/>
      <dgm:t>
        <a:bodyPr/>
        <a:lstStyle/>
        <a:p>
          <a:endParaRPr lang="fr-FR"/>
        </a:p>
      </dgm:t>
    </dgm:pt>
    <dgm:pt modelId="{069D2B9C-FAB5-4EA2-AEC1-27EAF58CAEFB}" type="sibTrans" cxnId="{E9C0627A-E7F5-46FD-8F28-111755EA28FF}">
      <dgm:prSet/>
      <dgm:spPr/>
      <dgm:t>
        <a:bodyPr/>
        <a:lstStyle/>
        <a:p>
          <a:endParaRPr lang="fr-FR"/>
        </a:p>
      </dgm:t>
    </dgm:pt>
    <dgm:pt modelId="{B5D0CFB6-2D1D-4AD7-831D-5C398B708BA5}">
      <dgm:prSet phldrT="[Texte]"/>
      <dgm:spPr/>
      <dgm:t>
        <a:bodyPr/>
        <a:lstStyle/>
        <a:p>
          <a:r>
            <a:rPr lang="fr-FR" dirty="0" smtClean="0"/>
            <a:t>Prévention</a:t>
          </a:r>
          <a:endParaRPr lang="fr-FR" dirty="0"/>
        </a:p>
      </dgm:t>
    </dgm:pt>
    <dgm:pt modelId="{970D69C8-D712-49B6-82BE-69DA3B035E65}" type="parTrans" cxnId="{EA34A171-91AF-40DF-89EE-F3F06CC335A6}">
      <dgm:prSet/>
      <dgm:spPr/>
      <dgm:t>
        <a:bodyPr/>
        <a:lstStyle/>
        <a:p>
          <a:endParaRPr lang="fr-FR"/>
        </a:p>
      </dgm:t>
    </dgm:pt>
    <dgm:pt modelId="{EA541880-4DE7-476F-8636-228F4F1E1142}" type="sibTrans" cxnId="{EA34A171-91AF-40DF-89EE-F3F06CC335A6}">
      <dgm:prSet/>
      <dgm:spPr/>
      <dgm:t>
        <a:bodyPr/>
        <a:lstStyle/>
        <a:p>
          <a:endParaRPr lang="fr-FR"/>
        </a:p>
      </dgm:t>
    </dgm:pt>
    <dgm:pt modelId="{8003EB4B-90A4-410F-A56B-9AB5DF2E6881}" type="pres">
      <dgm:prSet presAssocID="{31215643-008F-4185-B68B-81589E7A8CED}" presName="Name0" presStyleCnt="0">
        <dgm:presLayoutVars>
          <dgm:dir/>
          <dgm:animLvl val="lvl"/>
          <dgm:resizeHandles val="exact"/>
        </dgm:presLayoutVars>
      </dgm:prSet>
      <dgm:spPr/>
    </dgm:pt>
    <dgm:pt modelId="{220F23E9-3D6A-455D-8C3F-29B0BCAA53BE}" type="pres">
      <dgm:prSet presAssocID="{D6633920-D101-43F2-998A-3A10421ABBA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2AFE22-8043-4A25-BC6D-050E0F940C2D}" type="pres">
      <dgm:prSet presAssocID="{11571391-2DBC-4CE5-8617-0F2641D280FA}" presName="parTxOnlySpace" presStyleCnt="0"/>
      <dgm:spPr/>
    </dgm:pt>
    <dgm:pt modelId="{CFC3499F-14C4-4B95-9C9E-B5294CE4B837}" type="pres">
      <dgm:prSet presAssocID="{686BC70E-FB66-4C39-9A07-3EA8A8FABC4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96A042-C3F9-4C72-9416-4252A6A4264E}" type="pres">
      <dgm:prSet presAssocID="{3B0B56AD-0850-4CC7-9BC9-8B6CBCA6F2E5}" presName="parTxOnlySpace" presStyleCnt="0"/>
      <dgm:spPr/>
    </dgm:pt>
    <dgm:pt modelId="{FD3FF723-DF6B-4902-A635-2F6774296A7C}" type="pres">
      <dgm:prSet presAssocID="{3AD4D338-3B53-4C6C-BDB8-677ED91513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D2128C-BF22-41DB-810F-897841185F75}" type="pres">
      <dgm:prSet presAssocID="{2AA29FB1-48AF-4B85-9DF1-1230AF92D17D}" presName="parTxOnlySpace" presStyleCnt="0"/>
      <dgm:spPr/>
    </dgm:pt>
    <dgm:pt modelId="{55D283BC-0BF1-424B-AED8-8EC76DC3022F}" type="pres">
      <dgm:prSet presAssocID="{45EF2330-BF06-48D8-A96C-C3E414054D7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513C56-E362-4BA9-844E-D53B345B58BF}" type="pres">
      <dgm:prSet presAssocID="{069D2B9C-FAB5-4EA2-AEC1-27EAF58CAEFB}" presName="parTxOnlySpace" presStyleCnt="0"/>
      <dgm:spPr/>
    </dgm:pt>
    <dgm:pt modelId="{3EC328E6-4776-4ACA-A915-F3368B7A2782}" type="pres">
      <dgm:prSet presAssocID="{B5D0CFB6-2D1D-4AD7-831D-5C398B708BA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F7CE94-E6CE-43EE-A322-EAE88C7C8D9E}" srcId="{31215643-008F-4185-B68B-81589E7A8CED}" destId="{3AD4D338-3B53-4C6C-BDB8-677ED91513A2}" srcOrd="2" destOrd="0" parTransId="{A71D7CFB-B5B0-4FC3-A266-CAB0BAAC49C1}" sibTransId="{2AA29FB1-48AF-4B85-9DF1-1230AF92D17D}"/>
    <dgm:cxn modelId="{FFBF2E32-57C4-4D82-9BB1-A263672CC0ED}" type="presOf" srcId="{D6633920-D101-43F2-998A-3A10421ABBA4}" destId="{220F23E9-3D6A-455D-8C3F-29B0BCAA53BE}" srcOrd="0" destOrd="0" presId="urn:microsoft.com/office/officeart/2005/8/layout/chevron1"/>
    <dgm:cxn modelId="{59F7D4A3-7FD9-4833-AB53-3258818A8FE5}" type="presOf" srcId="{B5D0CFB6-2D1D-4AD7-831D-5C398B708BA5}" destId="{3EC328E6-4776-4ACA-A915-F3368B7A2782}" srcOrd="0" destOrd="0" presId="urn:microsoft.com/office/officeart/2005/8/layout/chevron1"/>
    <dgm:cxn modelId="{EA34A171-91AF-40DF-89EE-F3F06CC335A6}" srcId="{31215643-008F-4185-B68B-81589E7A8CED}" destId="{B5D0CFB6-2D1D-4AD7-831D-5C398B708BA5}" srcOrd="4" destOrd="0" parTransId="{970D69C8-D712-49B6-82BE-69DA3B035E65}" sibTransId="{EA541880-4DE7-476F-8636-228F4F1E1142}"/>
    <dgm:cxn modelId="{3541135C-8D96-4C98-B68F-970F6FF6C02D}" type="presOf" srcId="{45EF2330-BF06-48D8-A96C-C3E414054D74}" destId="{55D283BC-0BF1-424B-AED8-8EC76DC3022F}" srcOrd="0" destOrd="0" presId="urn:microsoft.com/office/officeart/2005/8/layout/chevron1"/>
    <dgm:cxn modelId="{40C66B7F-E4BC-44C0-B959-6F39A045A8CE}" srcId="{31215643-008F-4185-B68B-81589E7A8CED}" destId="{D6633920-D101-43F2-998A-3A10421ABBA4}" srcOrd="0" destOrd="0" parTransId="{7CA9A952-6D66-4CCF-BA1F-3BB3BFE72922}" sibTransId="{11571391-2DBC-4CE5-8617-0F2641D280FA}"/>
    <dgm:cxn modelId="{839BD061-6809-40BD-A57E-9755B74C4043}" type="presOf" srcId="{3AD4D338-3B53-4C6C-BDB8-677ED91513A2}" destId="{FD3FF723-DF6B-4902-A635-2F6774296A7C}" srcOrd="0" destOrd="0" presId="urn:microsoft.com/office/officeart/2005/8/layout/chevron1"/>
    <dgm:cxn modelId="{B33162D8-CEFE-48BE-A29A-A6864C3157DE}" type="presOf" srcId="{31215643-008F-4185-B68B-81589E7A8CED}" destId="{8003EB4B-90A4-410F-A56B-9AB5DF2E6881}" srcOrd="0" destOrd="0" presId="urn:microsoft.com/office/officeart/2005/8/layout/chevron1"/>
    <dgm:cxn modelId="{E9C0627A-E7F5-46FD-8F28-111755EA28FF}" srcId="{31215643-008F-4185-B68B-81589E7A8CED}" destId="{45EF2330-BF06-48D8-A96C-C3E414054D74}" srcOrd="3" destOrd="0" parTransId="{927AC343-1201-402B-940C-BA59ACC8E9E5}" sibTransId="{069D2B9C-FAB5-4EA2-AEC1-27EAF58CAEFB}"/>
    <dgm:cxn modelId="{8CB8D3C6-2E44-4F96-922A-0CAF90D33518}" type="presOf" srcId="{686BC70E-FB66-4C39-9A07-3EA8A8FABC4E}" destId="{CFC3499F-14C4-4B95-9C9E-B5294CE4B837}" srcOrd="0" destOrd="0" presId="urn:microsoft.com/office/officeart/2005/8/layout/chevron1"/>
    <dgm:cxn modelId="{87B4593D-ADBE-45BC-8301-F41CB58D4673}" srcId="{31215643-008F-4185-B68B-81589E7A8CED}" destId="{686BC70E-FB66-4C39-9A07-3EA8A8FABC4E}" srcOrd="1" destOrd="0" parTransId="{F03D4F30-E5D0-4332-B27E-14277B099BA2}" sibTransId="{3B0B56AD-0850-4CC7-9BC9-8B6CBCA6F2E5}"/>
    <dgm:cxn modelId="{2AA4510B-ECBD-4474-89BF-CFACEE8C1657}" type="presParOf" srcId="{8003EB4B-90A4-410F-A56B-9AB5DF2E6881}" destId="{220F23E9-3D6A-455D-8C3F-29B0BCAA53BE}" srcOrd="0" destOrd="0" presId="urn:microsoft.com/office/officeart/2005/8/layout/chevron1"/>
    <dgm:cxn modelId="{A9406DB1-2E97-4C3F-9505-11C52EB277E4}" type="presParOf" srcId="{8003EB4B-90A4-410F-A56B-9AB5DF2E6881}" destId="{972AFE22-8043-4A25-BC6D-050E0F940C2D}" srcOrd="1" destOrd="0" presId="urn:microsoft.com/office/officeart/2005/8/layout/chevron1"/>
    <dgm:cxn modelId="{71883B68-DF75-43F5-90A1-ECAD39D1FA92}" type="presParOf" srcId="{8003EB4B-90A4-410F-A56B-9AB5DF2E6881}" destId="{CFC3499F-14C4-4B95-9C9E-B5294CE4B837}" srcOrd="2" destOrd="0" presId="urn:microsoft.com/office/officeart/2005/8/layout/chevron1"/>
    <dgm:cxn modelId="{B7EE32E1-DE66-4D46-A5C9-996F7723744A}" type="presParOf" srcId="{8003EB4B-90A4-410F-A56B-9AB5DF2E6881}" destId="{F196A042-C3F9-4C72-9416-4252A6A4264E}" srcOrd="3" destOrd="0" presId="urn:microsoft.com/office/officeart/2005/8/layout/chevron1"/>
    <dgm:cxn modelId="{F5E05949-9413-400C-A462-2F1F2AE10658}" type="presParOf" srcId="{8003EB4B-90A4-410F-A56B-9AB5DF2E6881}" destId="{FD3FF723-DF6B-4902-A635-2F6774296A7C}" srcOrd="4" destOrd="0" presId="urn:microsoft.com/office/officeart/2005/8/layout/chevron1"/>
    <dgm:cxn modelId="{92797312-9034-47E1-8E76-8221FE96E02B}" type="presParOf" srcId="{8003EB4B-90A4-410F-A56B-9AB5DF2E6881}" destId="{E6D2128C-BF22-41DB-810F-897841185F75}" srcOrd="5" destOrd="0" presId="urn:microsoft.com/office/officeart/2005/8/layout/chevron1"/>
    <dgm:cxn modelId="{59856CE9-6A9F-458A-B9E1-251580333907}" type="presParOf" srcId="{8003EB4B-90A4-410F-A56B-9AB5DF2E6881}" destId="{55D283BC-0BF1-424B-AED8-8EC76DC3022F}" srcOrd="6" destOrd="0" presId="urn:microsoft.com/office/officeart/2005/8/layout/chevron1"/>
    <dgm:cxn modelId="{2913CCBF-9D4F-49C7-90CE-3B853A834589}" type="presParOf" srcId="{8003EB4B-90A4-410F-A56B-9AB5DF2E6881}" destId="{48513C56-E362-4BA9-844E-D53B345B58BF}" srcOrd="7" destOrd="0" presId="urn:microsoft.com/office/officeart/2005/8/layout/chevron1"/>
    <dgm:cxn modelId="{35B89AFE-DA9A-4C8A-8748-04E4B9220542}" type="presParOf" srcId="{8003EB4B-90A4-410F-A56B-9AB5DF2E6881}" destId="{3EC328E6-4776-4ACA-A915-F3368B7A278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31215643-008F-4185-B68B-81589E7A8CE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6633920-D101-43F2-998A-3A10421ABBA4}">
      <dgm:prSet phldrT="[Texte]"/>
      <dgm:spPr/>
      <dgm:t>
        <a:bodyPr/>
        <a:lstStyle/>
        <a:p>
          <a:r>
            <a:rPr lang="fr-FR" dirty="0" smtClean="0"/>
            <a:t>Situation de travail</a:t>
          </a:r>
          <a:endParaRPr lang="fr-FR" dirty="0"/>
        </a:p>
      </dgm:t>
    </dgm:pt>
    <dgm:pt modelId="{7CA9A952-6D66-4CCF-BA1F-3BB3BFE72922}" type="parTrans" cxnId="{40C66B7F-E4BC-44C0-B959-6F39A045A8CE}">
      <dgm:prSet/>
      <dgm:spPr/>
      <dgm:t>
        <a:bodyPr/>
        <a:lstStyle/>
        <a:p>
          <a:endParaRPr lang="fr-FR"/>
        </a:p>
      </dgm:t>
    </dgm:pt>
    <dgm:pt modelId="{11571391-2DBC-4CE5-8617-0F2641D280FA}" type="sibTrans" cxnId="{40C66B7F-E4BC-44C0-B959-6F39A045A8CE}">
      <dgm:prSet/>
      <dgm:spPr/>
      <dgm:t>
        <a:bodyPr/>
        <a:lstStyle/>
        <a:p>
          <a:endParaRPr lang="fr-FR"/>
        </a:p>
      </dgm:t>
    </dgm:pt>
    <dgm:pt modelId="{686BC70E-FB66-4C39-9A07-3EA8A8FABC4E}">
      <dgm:prSet phldrT="[Texte]"/>
      <dgm:spPr/>
      <dgm:t>
        <a:bodyPr/>
        <a:lstStyle/>
        <a:p>
          <a:r>
            <a:rPr lang="fr-FR" dirty="0" smtClean="0"/>
            <a:t>Identification des dangers</a:t>
          </a:r>
          <a:endParaRPr lang="fr-FR" dirty="0"/>
        </a:p>
      </dgm:t>
    </dgm:pt>
    <dgm:pt modelId="{F03D4F30-E5D0-4332-B27E-14277B099BA2}" type="parTrans" cxnId="{87B4593D-ADBE-45BC-8301-F41CB58D4673}">
      <dgm:prSet/>
      <dgm:spPr/>
      <dgm:t>
        <a:bodyPr/>
        <a:lstStyle/>
        <a:p>
          <a:endParaRPr lang="fr-FR"/>
        </a:p>
      </dgm:t>
    </dgm:pt>
    <dgm:pt modelId="{3B0B56AD-0850-4CC7-9BC9-8B6CBCA6F2E5}" type="sibTrans" cxnId="{87B4593D-ADBE-45BC-8301-F41CB58D4673}">
      <dgm:prSet/>
      <dgm:spPr/>
      <dgm:t>
        <a:bodyPr/>
        <a:lstStyle/>
        <a:p>
          <a:endParaRPr lang="fr-FR"/>
        </a:p>
      </dgm:t>
    </dgm:pt>
    <dgm:pt modelId="{3AD4D338-3B53-4C6C-BDB8-677ED91513A2}">
      <dgm:prSet phldrT="[Texte]"/>
      <dgm:spPr/>
      <dgm:t>
        <a:bodyPr/>
        <a:lstStyle/>
        <a:p>
          <a:r>
            <a:rPr lang="fr-FR" dirty="0" smtClean="0"/>
            <a:t>Analyse des risques</a:t>
          </a:r>
          <a:endParaRPr lang="fr-FR" dirty="0"/>
        </a:p>
      </dgm:t>
    </dgm:pt>
    <dgm:pt modelId="{A71D7CFB-B5B0-4FC3-A266-CAB0BAAC49C1}" type="parTrans" cxnId="{A0F7CE94-E6CE-43EE-A322-EAE88C7C8D9E}">
      <dgm:prSet/>
      <dgm:spPr/>
      <dgm:t>
        <a:bodyPr/>
        <a:lstStyle/>
        <a:p>
          <a:endParaRPr lang="fr-FR"/>
        </a:p>
      </dgm:t>
    </dgm:pt>
    <dgm:pt modelId="{2AA29FB1-48AF-4B85-9DF1-1230AF92D17D}" type="sibTrans" cxnId="{A0F7CE94-E6CE-43EE-A322-EAE88C7C8D9E}">
      <dgm:prSet/>
      <dgm:spPr/>
      <dgm:t>
        <a:bodyPr/>
        <a:lstStyle/>
        <a:p>
          <a:endParaRPr lang="fr-FR"/>
        </a:p>
      </dgm:t>
    </dgm:pt>
    <dgm:pt modelId="{45EF2330-BF06-48D8-A96C-C3E414054D74}">
      <dgm:prSet phldrT="[Texte]"/>
      <dgm:spPr/>
      <dgm:t>
        <a:bodyPr/>
        <a:lstStyle/>
        <a:p>
          <a:r>
            <a:rPr lang="fr-FR" dirty="0" smtClean="0"/>
            <a:t>Evaluation des risques</a:t>
          </a:r>
          <a:endParaRPr lang="fr-FR" dirty="0"/>
        </a:p>
      </dgm:t>
    </dgm:pt>
    <dgm:pt modelId="{927AC343-1201-402B-940C-BA59ACC8E9E5}" type="parTrans" cxnId="{E9C0627A-E7F5-46FD-8F28-111755EA28FF}">
      <dgm:prSet/>
      <dgm:spPr/>
      <dgm:t>
        <a:bodyPr/>
        <a:lstStyle/>
        <a:p>
          <a:endParaRPr lang="fr-FR"/>
        </a:p>
      </dgm:t>
    </dgm:pt>
    <dgm:pt modelId="{069D2B9C-FAB5-4EA2-AEC1-27EAF58CAEFB}" type="sibTrans" cxnId="{E9C0627A-E7F5-46FD-8F28-111755EA28FF}">
      <dgm:prSet/>
      <dgm:spPr/>
      <dgm:t>
        <a:bodyPr/>
        <a:lstStyle/>
        <a:p>
          <a:endParaRPr lang="fr-FR"/>
        </a:p>
      </dgm:t>
    </dgm:pt>
    <dgm:pt modelId="{B5D0CFB6-2D1D-4AD7-831D-5C398B708BA5}">
      <dgm:prSet phldrT="[Texte]"/>
      <dgm:spPr/>
      <dgm:t>
        <a:bodyPr/>
        <a:lstStyle/>
        <a:p>
          <a:r>
            <a:rPr lang="fr-FR" dirty="0" smtClean="0"/>
            <a:t>Prévention</a:t>
          </a:r>
          <a:endParaRPr lang="fr-FR" dirty="0"/>
        </a:p>
      </dgm:t>
    </dgm:pt>
    <dgm:pt modelId="{970D69C8-D712-49B6-82BE-69DA3B035E65}" type="parTrans" cxnId="{EA34A171-91AF-40DF-89EE-F3F06CC335A6}">
      <dgm:prSet/>
      <dgm:spPr/>
      <dgm:t>
        <a:bodyPr/>
        <a:lstStyle/>
        <a:p>
          <a:endParaRPr lang="fr-FR"/>
        </a:p>
      </dgm:t>
    </dgm:pt>
    <dgm:pt modelId="{EA541880-4DE7-476F-8636-228F4F1E1142}" type="sibTrans" cxnId="{EA34A171-91AF-40DF-89EE-F3F06CC335A6}">
      <dgm:prSet/>
      <dgm:spPr/>
      <dgm:t>
        <a:bodyPr/>
        <a:lstStyle/>
        <a:p>
          <a:endParaRPr lang="fr-FR"/>
        </a:p>
      </dgm:t>
    </dgm:pt>
    <dgm:pt modelId="{8003EB4B-90A4-410F-A56B-9AB5DF2E6881}" type="pres">
      <dgm:prSet presAssocID="{31215643-008F-4185-B68B-81589E7A8CED}" presName="Name0" presStyleCnt="0">
        <dgm:presLayoutVars>
          <dgm:dir/>
          <dgm:animLvl val="lvl"/>
          <dgm:resizeHandles val="exact"/>
        </dgm:presLayoutVars>
      </dgm:prSet>
      <dgm:spPr/>
    </dgm:pt>
    <dgm:pt modelId="{220F23E9-3D6A-455D-8C3F-29B0BCAA53BE}" type="pres">
      <dgm:prSet presAssocID="{D6633920-D101-43F2-998A-3A10421ABBA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2AFE22-8043-4A25-BC6D-050E0F940C2D}" type="pres">
      <dgm:prSet presAssocID="{11571391-2DBC-4CE5-8617-0F2641D280FA}" presName="parTxOnlySpace" presStyleCnt="0"/>
      <dgm:spPr/>
    </dgm:pt>
    <dgm:pt modelId="{CFC3499F-14C4-4B95-9C9E-B5294CE4B837}" type="pres">
      <dgm:prSet presAssocID="{686BC70E-FB66-4C39-9A07-3EA8A8FABC4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96A042-C3F9-4C72-9416-4252A6A4264E}" type="pres">
      <dgm:prSet presAssocID="{3B0B56AD-0850-4CC7-9BC9-8B6CBCA6F2E5}" presName="parTxOnlySpace" presStyleCnt="0"/>
      <dgm:spPr/>
    </dgm:pt>
    <dgm:pt modelId="{FD3FF723-DF6B-4902-A635-2F6774296A7C}" type="pres">
      <dgm:prSet presAssocID="{3AD4D338-3B53-4C6C-BDB8-677ED91513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D2128C-BF22-41DB-810F-897841185F75}" type="pres">
      <dgm:prSet presAssocID="{2AA29FB1-48AF-4B85-9DF1-1230AF92D17D}" presName="parTxOnlySpace" presStyleCnt="0"/>
      <dgm:spPr/>
    </dgm:pt>
    <dgm:pt modelId="{55D283BC-0BF1-424B-AED8-8EC76DC3022F}" type="pres">
      <dgm:prSet presAssocID="{45EF2330-BF06-48D8-A96C-C3E414054D7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513C56-E362-4BA9-844E-D53B345B58BF}" type="pres">
      <dgm:prSet presAssocID="{069D2B9C-FAB5-4EA2-AEC1-27EAF58CAEFB}" presName="parTxOnlySpace" presStyleCnt="0"/>
      <dgm:spPr/>
    </dgm:pt>
    <dgm:pt modelId="{3EC328E6-4776-4ACA-A915-F3368B7A2782}" type="pres">
      <dgm:prSet presAssocID="{B5D0CFB6-2D1D-4AD7-831D-5C398B708BA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F7CE94-E6CE-43EE-A322-EAE88C7C8D9E}" srcId="{31215643-008F-4185-B68B-81589E7A8CED}" destId="{3AD4D338-3B53-4C6C-BDB8-677ED91513A2}" srcOrd="2" destOrd="0" parTransId="{A71D7CFB-B5B0-4FC3-A266-CAB0BAAC49C1}" sibTransId="{2AA29FB1-48AF-4B85-9DF1-1230AF92D17D}"/>
    <dgm:cxn modelId="{47069226-1E94-46FE-B014-7B7DC857B8F2}" type="presOf" srcId="{686BC70E-FB66-4C39-9A07-3EA8A8FABC4E}" destId="{CFC3499F-14C4-4B95-9C9E-B5294CE4B837}" srcOrd="0" destOrd="0" presId="urn:microsoft.com/office/officeart/2005/8/layout/chevron1"/>
    <dgm:cxn modelId="{EA34A171-91AF-40DF-89EE-F3F06CC335A6}" srcId="{31215643-008F-4185-B68B-81589E7A8CED}" destId="{B5D0CFB6-2D1D-4AD7-831D-5C398B708BA5}" srcOrd="4" destOrd="0" parTransId="{970D69C8-D712-49B6-82BE-69DA3B035E65}" sibTransId="{EA541880-4DE7-476F-8636-228F4F1E1142}"/>
    <dgm:cxn modelId="{40C66B7F-E4BC-44C0-B959-6F39A045A8CE}" srcId="{31215643-008F-4185-B68B-81589E7A8CED}" destId="{D6633920-D101-43F2-998A-3A10421ABBA4}" srcOrd="0" destOrd="0" parTransId="{7CA9A952-6D66-4CCF-BA1F-3BB3BFE72922}" sibTransId="{11571391-2DBC-4CE5-8617-0F2641D280FA}"/>
    <dgm:cxn modelId="{472316C2-9D58-4266-8014-0F13B1EBEAC3}" type="presOf" srcId="{45EF2330-BF06-48D8-A96C-C3E414054D74}" destId="{55D283BC-0BF1-424B-AED8-8EC76DC3022F}" srcOrd="0" destOrd="0" presId="urn:microsoft.com/office/officeart/2005/8/layout/chevron1"/>
    <dgm:cxn modelId="{47DA3ABA-8F33-4A5D-8A30-CE4FDB90ABE8}" type="presOf" srcId="{D6633920-D101-43F2-998A-3A10421ABBA4}" destId="{220F23E9-3D6A-455D-8C3F-29B0BCAA53BE}" srcOrd="0" destOrd="0" presId="urn:microsoft.com/office/officeart/2005/8/layout/chevron1"/>
    <dgm:cxn modelId="{510BABCD-4494-4A2D-BAE3-C6CC05292F8A}" type="presOf" srcId="{B5D0CFB6-2D1D-4AD7-831D-5C398B708BA5}" destId="{3EC328E6-4776-4ACA-A915-F3368B7A2782}" srcOrd="0" destOrd="0" presId="urn:microsoft.com/office/officeart/2005/8/layout/chevron1"/>
    <dgm:cxn modelId="{E9C0627A-E7F5-46FD-8F28-111755EA28FF}" srcId="{31215643-008F-4185-B68B-81589E7A8CED}" destId="{45EF2330-BF06-48D8-A96C-C3E414054D74}" srcOrd="3" destOrd="0" parTransId="{927AC343-1201-402B-940C-BA59ACC8E9E5}" sibTransId="{069D2B9C-FAB5-4EA2-AEC1-27EAF58CAEFB}"/>
    <dgm:cxn modelId="{87B4593D-ADBE-45BC-8301-F41CB58D4673}" srcId="{31215643-008F-4185-B68B-81589E7A8CED}" destId="{686BC70E-FB66-4C39-9A07-3EA8A8FABC4E}" srcOrd="1" destOrd="0" parTransId="{F03D4F30-E5D0-4332-B27E-14277B099BA2}" sibTransId="{3B0B56AD-0850-4CC7-9BC9-8B6CBCA6F2E5}"/>
    <dgm:cxn modelId="{FE71FB39-1B78-4073-9E9B-BDBF69B1C048}" type="presOf" srcId="{31215643-008F-4185-B68B-81589E7A8CED}" destId="{8003EB4B-90A4-410F-A56B-9AB5DF2E6881}" srcOrd="0" destOrd="0" presId="urn:microsoft.com/office/officeart/2005/8/layout/chevron1"/>
    <dgm:cxn modelId="{4B8E81A0-191E-4712-91F8-43D5471819E2}" type="presOf" srcId="{3AD4D338-3B53-4C6C-BDB8-677ED91513A2}" destId="{FD3FF723-DF6B-4902-A635-2F6774296A7C}" srcOrd="0" destOrd="0" presId="urn:microsoft.com/office/officeart/2005/8/layout/chevron1"/>
    <dgm:cxn modelId="{F0B1DC2D-A190-4863-AF16-80044EBABD19}" type="presParOf" srcId="{8003EB4B-90A4-410F-A56B-9AB5DF2E6881}" destId="{220F23E9-3D6A-455D-8C3F-29B0BCAA53BE}" srcOrd="0" destOrd="0" presId="urn:microsoft.com/office/officeart/2005/8/layout/chevron1"/>
    <dgm:cxn modelId="{5063D0C8-FAB0-44CD-8F53-61A5BE68C6E7}" type="presParOf" srcId="{8003EB4B-90A4-410F-A56B-9AB5DF2E6881}" destId="{972AFE22-8043-4A25-BC6D-050E0F940C2D}" srcOrd="1" destOrd="0" presId="urn:microsoft.com/office/officeart/2005/8/layout/chevron1"/>
    <dgm:cxn modelId="{2F7D50FD-1446-4E13-81FD-BEDA01F86B3B}" type="presParOf" srcId="{8003EB4B-90A4-410F-A56B-9AB5DF2E6881}" destId="{CFC3499F-14C4-4B95-9C9E-B5294CE4B837}" srcOrd="2" destOrd="0" presId="urn:microsoft.com/office/officeart/2005/8/layout/chevron1"/>
    <dgm:cxn modelId="{22928A00-6040-408B-ADEE-316F66A48929}" type="presParOf" srcId="{8003EB4B-90A4-410F-A56B-9AB5DF2E6881}" destId="{F196A042-C3F9-4C72-9416-4252A6A4264E}" srcOrd="3" destOrd="0" presId="urn:microsoft.com/office/officeart/2005/8/layout/chevron1"/>
    <dgm:cxn modelId="{908AB713-9193-4119-9B1F-2375EAF223AE}" type="presParOf" srcId="{8003EB4B-90A4-410F-A56B-9AB5DF2E6881}" destId="{FD3FF723-DF6B-4902-A635-2F6774296A7C}" srcOrd="4" destOrd="0" presId="urn:microsoft.com/office/officeart/2005/8/layout/chevron1"/>
    <dgm:cxn modelId="{97C8DFBA-1550-4011-B6CA-06A61AD41B69}" type="presParOf" srcId="{8003EB4B-90A4-410F-A56B-9AB5DF2E6881}" destId="{E6D2128C-BF22-41DB-810F-897841185F75}" srcOrd="5" destOrd="0" presId="urn:microsoft.com/office/officeart/2005/8/layout/chevron1"/>
    <dgm:cxn modelId="{3BEF9367-43C2-426D-91A4-E05C7460EE07}" type="presParOf" srcId="{8003EB4B-90A4-410F-A56B-9AB5DF2E6881}" destId="{55D283BC-0BF1-424B-AED8-8EC76DC3022F}" srcOrd="6" destOrd="0" presId="urn:microsoft.com/office/officeart/2005/8/layout/chevron1"/>
    <dgm:cxn modelId="{2CC4037F-81EF-49B2-9E8D-4D299EAED081}" type="presParOf" srcId="{8003EB4B-90A4-410F-A56B-9AB5DF2E6881}" destId="{48513C56-E362-4BA9-844E-D53B345B58BF}" srcOrd="7" destOrd="0" presId="urn:microsoft.com/office/officeart/2005/8/layout/chevron1"/>
    <dgm:cxn modelId="{833E512F-12D3-4C2B-BBD3-1B4DC3A7074E}" type="presParOf" srcId="{8003EB4B-90A4-410F-A56B-9AB5DF2E6881}" destId="{3EC328E6-4776-4ACA-A915-F3368B7A278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215643-008F-4185-B68B-81589E7A8CE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6633920-D101-43F2-998A-3A10421ABBA4}">
      <dgm:prSet phldrT="[Texte]" custT="1"/>
      <dgm:spPr/>
      <dgm:t>
        <a:bodyPr/>
        <a:lstStyle/>
        <a:p>
          <a:r>
            <a:rPr lang="fr-FR" sz="1200" b="0" dirty="0" smtClean="0"/>
            <a:t>Situation de travail</a:t>
          </a:r>
          <a:endParaRPr lang="fr-FR" sz="1200" b="0" dirty="0"/>
        </a:p>
      </dgm:t>
    </dgm:pt>
    <dgm:pt modelId="{7CA9A952-6D66-4CCF-BA1F-3BB3BFE72922}" type="parTrans" cxnId="{40C66B7F-E4BC-44C0-B959-6F39A045A8CE}">
      <dgm:prSet/>
      <dgm:spPr/>
      <dgm:t>
        <a:bodyPr/>
        <a:lstStyle/>
        <a:p>
          <a:endParaRPr lang="fr-FR"/>
        </a:p>
      </dgm:t>
    </dgm:pt>
    <dgm:pt modelId="{11571391-2DBC-4CE5-8617-0F2641D280FA}" type="sibTrans" cxnId="{40C66B7F-E4BC-44C0-B959-6F39A045A8CE}">
      <dgm:prSet/>
      <dgm:spPr/>
      <dgm:t>
        <a:bodyPr/>
        <a:lstStyle/>
        <a:p>
          <a:endParaRPr lang="fr-FR"/>
        </a:p>
      </dgm:t>
    </dgm:pt>
    <dgm:pt modelId="{686BC70E-FB66-4C39-9A07-3EA8A8FABC4E}">
      <dgm:prSet phldrT="[Texte]" custT="1"/>
      <dgm:spPr/>
      <dgm:t>
        <a:bodyPr/>
        <a:lstStyle/>
        <a:p>
          <a:r>
            <a:rPr lang="fr-FR" sz="1200" b="1" dirty="0" smtClean="0"/>
            <a:t>Identification des </a:t>
          </a:r>
          <a:r>
            <a:rPr lang="fr-FR" sz="2000" b="1" dirty="0" smtClean="0"/>
            <a:t>dangers</a:t>
          </a:r>
          <a:endParaRPr lang="fr-FR" sz="1200" b="1" dirty="0"/>
        </a:p>
      </dgm:t>
    </dgm:pt>
    <dgm:pt modelId="{F03D4F30-E5D0-4332-B27E-14277B099BA2}" type="parTrans" cxnId="{87B4593D-ADBE-45BC-8301-F41CB58D4673}">
      <dgm:prSet/>
      <dgm:spPr/>
      <dgm:t>
        <a:bodyPr/>
        <a:lstStyle/>
        <a:p>
          <a:endParaRPr lang="fr-FR"/>
        </a:p>
      </dgm:t>
    </dgm:pt>
    <dgm:pt modelId="{3B0B56AD-0850-4CC7-9BC9-8B6CBCA6F2E5}" type="sibTrans" cxnId="{87B4593D-ADBE-45BC-8301-F41CB58D4673}">
      <dgm:prSet/>
      <dgm:spPr/>
      <dgm:t>
        <a:bodyPr/>
        <a:lstStyle/>
        <a:p>
          <a:endParaRPr lang="fr-FR"/>
        </a:p>
      </dgm:t>
    </dgm:pt>
    <dgm:pt modelId="{3AD4D338-3B53-4C6C-BDB8-677ED91513A2}">
      <dgm:prSet phldrT="[Texte]" custT="1"/>
      <dgm:spPr/>
      <dgm:t>
        <a:bodyPr/>
        <a:lstStyle/>
        <a:p>
          <a:r>
            <a:rPr lang="fr-FR" sz="1200" dirty="0" smtClean="0"/>
            <a:t>Analyse des risques</a:t>
          </a:r>
          <a:endParaRPr lang="fr-FR" sz="1200" dirty="0"/>
        </a:p>
      </dgm:t>
    </dgm:pt>
    <dgm:pt modelId="{A71D7CFB-B5B0-4FC3-A266-CAB0BAAC49C1}" type="parTrans" cxnId="{A0F7CE94-E6CE-43EE-A322-EAE88C7C8D9E}">
      <dgm:prSet/>
      <dgm:spPr/>
      <dgm:t>
        <a:bodyPr/>
        <a:lstStyle/>
        <a:p>
          <a:endParaRPr lang="fr-FR"/>
        </a:p>
      </dgm:t>
    </dgm:pt>
    <dgm:pt modelId="{2AA29FB1-48AF-4B85-9DF1-1230AF92D17D}" type="sibTrans" cxnId="{A0F7CE94-E6CE-43EE-A322-EAE88C7C8D9E}">
      <dgm:prSet/>
      <dgm:spPr/>
      <dgm:t>
        <a:bodyPr/>
        <a:lstStyle/>
        <a:p>
          <a:endParaRPr lang="fr-FR"/>
        </a:p>
      </dgm:t>
    </dgm:pt>
    <dgm:pt modelId="{45EF2330-BF06-48D8-A96C-C3E414054D74}">
      <dgm:prSet phldrT="[Texte]" custT="1"/>
      <dgm:spPr/>
      <dgm:t>
        <a:bodyPr/>
        <a:lstStyle/>
        <a:p>
          <a:r>
            <a:rPr lang="fr-FR" sz="1200" dirty="0" smtClean="0"/>
            <a:t>Evaluation des risques</a:t>
          </a:r>
          <a:endParaRPr lang="fr-FR" sz="1200" dirty="0"/>
        </a:p>
      </dgm:t>
    </dgm:pt>
    <dgm:pt modelId="{927AC343-1201-402B-940C-BA59ACC8E9E5}" type="parTrans" cxnId="{E9C0627A-E7F5-46FD-8F28-111755EA28FF}">
      <dgm:prSet/>
      <dgm:spPr/>
      <dgm:t>
        <a:bodyPr/>
        <a:lstStyle/>
        <a:p>
          <a:endParaRPr lang="fr-FR"/>
        </a:p>
      </dgm:t>
    </dgm:pt>
    <dgm:pt modelId="{069D2B9C-FAB5-4EA2-AEC1-27EAF58CAEFB}" type="sibTrans" cxnId="{E9C0627A-E7F5-46FD-8F28-111755EA28FF}">
      <dgm:prSet/>
      <dgm:spPr/>
      <dgm:t>
        <a:bodyPr/>
        <a:lstStyle/>
        <a:p>
          <a:endParaRPr lang="fr-FR"/>
        </a:p>
      </dgm:t>
    </dgm:pt>
    <dgm:pt modelId="{B5D0CFB6-2D1D-4AD7-831D-5C398B708BA5}">
      <dgm:prSet phldrT="[Texte]" custT="1"/>
      <dgm:spPr/>
      <dgm:t>
        <a:bodyPr/>
        <a:lstStyle/>
        <a:p>
          <a:r>
            <a:rPr lang="fr-FR" sz="1200" dirty="0" smtClean="0"/>
            <a:t>Prévention</a:t>
          </a:r>
          <a:endParaRPr lang="fr-FR" sz="1600" dirty="0"/>
        </a:p>
      </dgm:t>
    </dgm:pt>
    <dgm:pt modelId="{970D69C8-D712-49B6-82BE-69DA3B035E65}" type="parTrans" cxnId="{EA34A171-91AF-40DF-89EE-F3F06CC335A6}">
      <dgm:prSet/>
      <dgm:spPr/>
      <dgm:t>
        <a:bodyPr/>
        <a:lstStyle/>
        <a:p>
          <a:endParaRPr lang="fr-FR"/>
        </a:p>
      </dgm:t>
    </dgm:pt>
    <dgm:pt modelId="{EA541880-4DE7-476F-8636-228F4F1E1142}" type="sibTrans" cxnId="{EA34A171-91AF-40DF-89EE-F3F06CC335A6}">
      <dgm:prSet/>
      <dgm:spPr/>
      <dgm:t>
        <a:bodyPr/>
        <a:lstStyle/>
        <a:p>
          <a:endParaRPr lang="fr-FR"/>
        </a:p>
      </dgm:t>
    </dgm:pt>
    <dgm:pt modelId="{8003EB4B-90A4-410F-A56B-9AB5DF2E6881}" type="pres">
      <dgm:prSet presAssocID="{31215643-008F-4185-B68B-81589E7A8CED}" presName="Name0" presStyleCnt="0">
        <dgm:presLayoutVars>
          <dgm:dir/>
          <dgm:animLvl val="lvl"/>
          <dgm:resizeHandles val="exact"/>
        </dgm:presLayoutVars>
      </dgm:prSet>
      <dgm:spPr/>
    </dgm:pt>
    <dgm:pt modelId="{220F23E9-3D6A-455D-8C3F-29B0BCAA53BE}" type="pres">
      <dgm:prSet presAssocID="{D6633920-D101-43F2-998A-3A10421ABBA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2AFE22-8043-4A25-BC6D-050E0F940C2D}" type="pres">
      <dgm:prSet presAssocID="{11571391-2DBC-4CE5-8617-0F2641D280FA}" presName="parTxOnlySpace" presStyleCnt="0"/>
      <dgm:spPr/>
    </dgm:pt>
    <dgm:pt modelId="{CFC3499F-14C4-4B95-9C9E-B5294CE4B837}" type="pres">
      <dgm:prSet presAssocID="{686BC70E-FB66-4C39-9A07-3EA8A8FABC4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96A042-C3F9-4C72-9416-4252A6A4264E}" type="pres">
      <dgm:prSet presAssocID="{3B0B56AD-0850-4CC7-9BC9-8B6CBCA6F2E5}" presName="parTxOnlySpace" presStyleCnt="0"/>
      <dgm:spPr/>
    </dgm:pt>
    <dgm:pt modelId="{FD3FF723-DF6B-4902-A635-2F6774296A7C}" type="pres">
      <dgm:prSet presAssocID="{3AD4D338-3B53-4C6C-BDB8-677ED91513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D2128C-BF22-41DB-810F-897841185F75}" type="pres">
      <dgm:prSet presAssocID="{2AA29FB1-48AF-4B85-9DF1-1230AF92D17D}" presName="parTxOnlySpace" presStyleCnt="0"/>
      <dgm:spPr/>
    </dgm:pt>
    <dgm:pt modelId="{55D283BC-0BF1-424B-AED8-8EC76DC3022F}" type="pres">
      <dgm:prSet presAssocID="{45EF2330-BF06-48D8-A96C-C3E414054D7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513C56-E362-4BA9-844E-D53B345B58BF}" type="pres">
      <dgm:prSet presAssocID="{069D2B9C-FAB5-4EA2-AEC1-27EAF58CAEFB}" presName="parTxOnlySpace" presStyleCnt="0"/>
      <dgm:spPr/>
    </dgm:pt>
    <dgm:pt modelId="{3EC328E6-4776-4ACA-A915-F3368B7A2782}" type="pres">
      <dgm:prSet presAssocID="{B5D0CFB6-2D1D-4AD7-831D-5C398B708BA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7B4593D-ADBE-45BC-8301-F41CB58D4673}" srcId="{31215643-008F-4185-B68B-81589E7A8CED}" destId="{686BC70E-FB66-4C39-9A07-3EA8A8FABC4E}" srcOrd="1" destOrd="0" parTransId="{F03D4F30-E5D0-4332-B27E-14277B099BA2}" sibTransId="{3B0B56AD-0850-4CC7-9BC9-8B6CBCA6F2E5}"/>
    <dgm:cxn modelId="{873423D1-4E4C-49C1-B7B3-38277E59144A}" type="presOf" srcId="{D6633920-D101-43F2-998A-3A10421ABBA4}" destId="{220F23E9-3D6A-455D-8C3F-29B0BCAA53BE}" srcOrd="0" destOrd="0" presId="urn:microsoft.com/office/officeart/2005/8/layout/chevron1"/>
    <dgm:cxn modelId="{E16C42B5-DFC2-41CD-B0BF-C01BF88DC307}" type="presOf" srcId="{31215643-008F-4185-B68B-81589E7A8CED}" destId="{8003EB4B-90A4-410F-A56B-9AB5DF2E6881}" srcOrd="0" destOrd="0" presId="urn:microsoft.com/office/officeart/2005/8/layout/chevron1"/>
    <dgm:cxn modelId="{F223BF77-5037-4BF6-A230-4CB7292FAE4F}" type="presOf" srcId="{3AD4D338-3B53-4C6C-BDB8-677ED91513A2}" destId="{FD3FF723-DF6B-4902-A635-2F6774296A7C}" srcOrd="0" destOrd="0" presId="urn:microsoft.com/office/officeart/2005/8/layout/chevron1"/>
    <dgm:cxn modelId="{EA34A171-91AF-40DF-89EE-F3F06CC335A6}" srcId="{31215643-008F-4185-B68B-81589E7A8CED}" destId="{B5D0CFB6-2D1D-4AD7-831D-5C398B708BA5}" srcOrd="4" destOrd="0" parTransId="{970D69C8-D712-49B6-82BE-69DA3B035E65}" sibTransId="{EA541880-4DE7-476F-8636-228F4F1E1142}"/>
    <dgm:cxn modelId="{71FB6395-3E0B-4606-9BD6-D7D1A49F0FC3}" type="presOf" srcId="{686BC70E-FB66-4C39-9A07-3EA8A8FABC4E}" destId="{CFC3499F-14C4-4B95-9C9E-B5294CE4B837}" srcOrd="0" destOrd="0" presId="urn:microsoft.com/office/officeart/2005/8/layout/chevron1"/>
    <dgm:cxn modelId="{E9C0627A-E7F5-46FD-8F28-111755EA28FF}" srcId="{31215643-008F-4185-B68B-81589E7A8CED}" destId="{45EF2330-BF06-48D8-A96C-C3E414054D74}" srcOrd="3" destOrd="0" parTransId="{927AC343-1201-402B-940C-BA59ACC8E9E5}" sibTransId="{069D2B9C-FAB5-4EA2-AEC1-27EAF58CAEFB}"/>
    <dgm:cxn modelId="{DE9B74A9-2EF6-484A-BF37-326D5BA59451}" type="presOf" srcId="{45EF2330-BF06-48D8-A96C-C3E414054D74}" destId="{55D283BC-0BF1-424B-AED8-8EC76DC3022F}" srcOrd="0" destOrd="0" presId="urn:microsoft.com/office/officeart/2005/8/layout/chevron1"/>
    <dgm:cxn modelId="{6291FB63-1085-4199-A209-0E4C6802E54D}" type="presOf" srcId="{B5D0CFB6-2D1D-4AD7-831D-5C398B708BA5}" destId="{3EC328E6-4776-4ACA-A915-F3368B7A2782}" srcOrd="0" destOrd="0" presId="urn:microsoft.com/office/officeart/2005/8/layout/chevron1"/>
    <dgm:cxn modelId="{40C66B7F-E4BC-44C0-B959-6F39A045A8CE}" srcId="{31215643-008F-4185-B68B-81589E7A8CED}" destId="{D6633920-D101-43F2-998A-3A10421ABBA4}" srcOrd="0" destOrd="0" parTransId="{7CA9A952-6D66-4CCF-BA1F-3BB3BFE72922}" sibTransId="{11571391-2DBC-4CE5-8617-0F2641D280FA}"/>
    <dgm:cxn modelId="{A0F7CE94-E6CE-43EE-A322-EAE88C7C8D9E}" srcId="{31215643-008F-4185-B68B-81589E7A8CED}" destId="{3AD4D338-3B53-4C6C-BDB8-677ED91513A2}" srcOrd="2" destOrd="0" parTransId="{A71D7CFB-B5B0-4FC3-A266-CAB0BAAC49C1}" sibTransId="{2AA29FB1-48AF-4B85-9DF1-1230AF92D17D}"/>
    <dgm:cxn modelId="{78413C95-629F-47F7-A4E0-56AD403FB4E7}" type="presParOf" srcId="{8003EB4B-90A4-410F-A56B-9AB5DF2E6881}" destId="{220F23E9-3D6A-455D-8C3F-29B0BCAA53BE}" srcOrd="0" destOrd="0" presId="urn:microsoft.com/office/officeart/2005/8/layout/chevron1"/>
    <dgm:cxn modelId="{DE5FCF77-7335-47AA-8571-C70CBC45A0EF}" type="presParOf" srcId="{8003EB4B-90A4-410F-A56B-9AB5DF2E6881}" destId="{972AFE22-8043-4A25-BC6D-050E0F940C2D}" srcOrd="1" destOrd="0" presId="urn:microsoft.com/office/officeart/2005/8/layout/chevron1"/>
    <dgm:cxn modelId="{569A8307-5662-4EED-AF11-8A794FE84A8D}" type="presParOf" srcId="{8003EB4B-90A4-410F-A56B-9AB5DF2E6881}" destId="{CFC3499F-14C4-4B95-9C9E-B5294CE4B837}" srcOrd="2" destOrd="0" presId="urn:microsoft.com/office/officeart/2005/8/layout/chevron1"/>
    <dgm:cxn modelId="{C87B67FF-7437-4181-AAF9-58E5308B51C2}" type="presParOf" srcId="{8003EB4B-90A4-410F-A56B-9AB5DF2E6881}" destId="{F196A042-C3F9-4C72-9416-4252A6A4264E}" srcOrd="3" destOrd="0" presId="urn:microsoft.com/office/officeart/2005/8/layout/chevron1"/>
    <dgm:cxn modelId="{E3709A31-CA0A-42C6-830E-25BE725CE812}" type="presParOf" srcId="{8003EB4B-90A4-410F-A56B-9AB5DF2E6881}" destId="{FD3FF723-DF6B-4902-A635-2F6774296A7C}" srcOrd="4" destOrd="0" presId="urn:microsoft.com/office/officeart/2005/8/layout/chevron1"/>
    <dgm:cxn modelId="{156CD560-B0BA-4EAE-A1FE-9E98CC1D8A04}" type="presParOf" srcId="{8003EB4B-90A4-410F-A56B-9AB5DF2E6881}" destId="{E6D2128C-BF22-41DB-810F-897841185F75}" srcOrd="5" destOrd="0" presId="urn:microsoft.com/office/officeart/2005/8/layout/chevron1"/>
    <dgm:cxn modelId="{0E8D6F6D-5BD5-475A-9AD9-FA4559266D6E}" type="presParOf" srcId="{8003EB4B-90A4-410F-A56B-9AB5DF2E6881}" destId="{55D283BC-0BF1-424B-AED8-8EC76DC3022F}" srcOrd="6" destOrd="0" presId="urn:microsoft.com/office/officeart/2005/8/layout/chevron1"/>
    <dgm:cxn modelId="{51036ACB-A53A-4422-80E3-8745A7280CC9}" type="presParOf" srcId="{8003EB4B-90A4-410F-A56B-9AB5DF2E6881}" destId="{48513C56-E362-4BA9-844E-D53B345B58BF}" srcOrd="7" destOrd="0" presId="urn:microsoft.com/office/officeart/2005/8/layout/chevron1"/>
    <dgm:cxn modelId="{0350F8C1-204D-4FD1-869A-3FA99579A410}" type="presParOf" srcId="{8003EB4B-90A4-410F-A56B-9AB5DF2E6881}" destId="{3EC328E6-4776-4ACA-A915-F3368B7A278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BB3DAF-4473-477E-898B-E3238D74FCDB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1" csCatId="colorful" phldr="1"/>
      <dgm:spPr/>
    </dgm:pt>
    <dgm:pt modelId="{87D97933-6B78-47CC-A8E8-4E082CBD923D}">
      <dgm:prSet phldrT="[Texte]" custT="1"/>
      <dgm:spPr/>
      <dgm:t>
        <a:bodyPr/>
        <a:lstStyle/>
        <a:p>
          <a:r>
            <a:rPr lang="fr-FR" sz="1600" b="1" dirty="0" smtClean="0"/>
            <a:t>Dangers chimiques</a:t>
          </a:r>
          <a:endParaRPr lang="fr-FR" sz="1600" b="1" dirty="0"/>
        </a:p>
      </dgm:t>
    </dgm:pt>
    <dgm:pt modelId="{229817FA-21B1-4321-815F-6C480DF842E8}" type="parTrans" cxnId="{F95C42A6-227D-4A42-8D43-8482A4D77E00}">
      <dgm:prSet/>
      <dgm:spPr/>
      <dgm:t>
        <a:bodyPr/>
        <a:lstStyle/>
        <a:p>
          <a:endParaRPr lang="fr-FR"/>
        </a:p>
      </dgm:t>
    </dgm:pt>
    <dgm:pt modelId="{51064A17-5967-4B50-8470-B7A831AEA0F0}" type="sibTrans" cxnId="{F95C42A6-227D-4A42-8D43-8482A4D77E00}">
      <dgm:prSet/>
      <dgm:spPr/>
      <dgm:t>
        <a:bodyPr/>
        <a:lstStyle/>
        <a:p>
          <a:endParaRPr lang="fr-FR"/>
        </a:p>
      </dgm:t>
    </dgm:pt>
    <dgm:pt modelId="{B29B50F6-E3B8-452B-81C2-A3CBD56E769B}">
      <dgm:prSet phldrT="[Texte]"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Dangers biologiques</a:t>
          </a:r>
          <a:endParaRPr lang="fr-FR" dirty="0">
            <a:solidFill>
              <a:schemeClr val="bg1"/>
            </a:solidFill>
          </a:endParaRPr>
        </a:p>
      </dgm:t>
    </dgm:pt>
    <dgm:pt modelId="{2C55E562-3BCD-4DBE-A50B-3DCCE734C65E}" type="sibTrans" cxnId="{4245CB36-83AE-4553-B6E0-08494B860FFE}">
      <dgm:prSet/>
      <dgm:spPr/>
      <dgm:t>
        <a:bodyPr/>
        <a:lstStyle/>
        <a:p>
          <a:endParaRPr lang="fr-FR"/>
        </a:p>
      </dgm:t>
    </dgm:pt>
    <dgm:pt modelId="{0F2D0947-7D0B-4A6B-9637-05A20C357C75}" type="parTrans" cxnId="{4245CB36-83AE-4553-B6E0-08494B860FFE}">
      <dgm:prSet/>
      <dgm:spPr/>
      <dgm:t>
        <a:bodyPr/>
        <a:lstStyle/>
        <a:p>
          <a:endParaRPr lang="fr-FR"/>
        </a:p>
      </dgm:t>
    </dgm:pt>
    <dgm:pt modelId="{F8FD2B5F-948D-48FC-AF23-EE3686EA13E1}">
      <dgm:prSet phldrT="[Texte]"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Dangers physiques</a:t>
          </a:r>
          <a:endParaRPr lang="fr-FR" dirty="0">
            <a:solidFill>
              <a:schemeClr val="bg1"/>
            </a:solidFill>
          </a:endParaRPr>
        </a:p>
      </dgm:t>
    </dgm:pt>
    <dgm:pt modelId="{AB9645A4-AF68-4D76-AAAE-9B16F4D55481}" type="sibTrans" cxnId="{85459308-B189-45AC-ABCB-41A784EECDA6}">
      <dgm:prSet/>
      <dgm:spPr/>
      <dgm:t>
        <a:bodyPr/>
        <a:lstStyle/>
        <a:p>
          <a:endParaRPr lang="fr-FR"/>
        </a:p>
      </dgm:t>
    </dgm:pt>
    <dgm:pt modelId="{51714448-4587-444E-9483-DAFFF1CD27B7}" type="parTrans" cxnId="{85459308-B189-45AC-ABCB-41A784EECDA6}">
      <dgm:prSet/>
      <dgm:spPr/>
      <dgm:t>
        <a:bodyPr/>
        <a:lstStyle/>
        <a:p>
          <a:endParaRPr lang="fr-FR"/>
        </a:p>
      </dgm:t>
    </dgm:pt>
    <dgm:pt modelId="{C290E275-5F47-4960-A197-B77B79F93039}" type="pres">
      <dgm:prSet presAssocID="{2DBB3DAF-4473-477E-898B-E3238D74FCDB}" presName="Name0" presStyleCnt="0">
        <dgm:presLayoutVars>
          <dgm:chMax val="7"/>
          <dgm:dir/>
          <dgm:resizeHandles val="exact"/>
        </dgm:presLayoutVars>
      </dgm:prSet>
      <dgm:spPr/>
    </dgm:pt>
    <dgm:pt modelId="{DAA18A82-6482-46A3-B5A9-957F8F2D16A0}" type="pres">
      <dgm:prSet presAssocID="{2DBB3DAF-4473-477E-898B-E3238D74FCDB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B8840B-CBB6-47DF-814D-5EB0603469C9}" type="pres">
      <dgm:prSet presAssocID="{2DBB3DAF-4473-477E-898B-E3238D74FCDB}" presName="ellipse2" presStyleLbl="vennNode1" presStyleIdx="1" presStyleCnt="3" custScaleX="55089" custScaleY="51540" custLinFactNeighborX="-15629" custLinFactNeighborY="-121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9BE741-73B1-47CB-8ED5-03E8F5D9B7AC}" type="pres">
      <dgm:prSet presAssocID="{2DBB3DAF-4473-477E-898B-E3238D74FCDB}" presName="ellipse3" presStyleLbl="vennNode1" presStyleIdx="2" presStyleCnt="3" custScaleX="48658" custScaleY="49486" custLinFactNeighborX="-39947" custLinFactNeighborY="181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6FF1337-C09A-4411-8A5B-E6E88182DC92}" type="presOf" srcId="{F8FD2B5F-948D-48FC-AF23-EE3686EA13E1}" destId="{52B8840B-CBB6-47DF-814D-5EB0603469C9}" srcOrd="0" destOrd="0" presId="urn:microsoft.com/office/officeart/2005/8/layout/rings+Icon"/>
    <dgm:cxn modelId="{FDD89117-A7B9-4924-B819-0FD899A5990F}" type="presOf" srcId="{2DBB3DAF-4473-477E-898B-E3238D74FCDB}" destId="{C290E275-5F47-4960-A197-B77B79F93039}" srcOrd="0" destOrd="0" presId="urn:microsoft.com/office/officeart/2005/8/layout/rings+Icon"/>
    <dgm:cxn modelId="{F95C42A6-227D-4A42-8D43-8482A4D77E00}" srcId="{2DBB3DAF-4473-477E-898B-E3238D74FCDB}" destId="{87D97933-6B78-47CC-A8E8-4E082CBD923D}" srcOrd="0" destOrd="0" parTransId="{229817FA-21B1-4321-815F-6C480DF842E8}" sibTransId="{51064A17-5967-4B50-8470-B7A831AEA0F0}"/>
    <dgm:cxn modelId="{CBD82185-40B6-46B8-A038-8A076D942F82}" type="presOf" srcId="{B29B50F6-E3B8-452B-81C2-A3CBD56E769B}" destId="{459BE741-73B1-47CB-8ED5-03E8F5D9B7AC}" srcOrd="0" destOrd="0" presId="urn:microsoft.com/office/officeart/2005/8/layout/rings+Icon"/>
    <dgm:cxn modelId="{863D2DF1-6AF3-40CE-A7E9-233A1E08B1CA}" type="presOf" srcId="{87D97933-6B78-47CC-A8E8-4E082CBD923D}" destId="{DAA18A82-6482-46A3-B5A9-957F8F2D16A0}" srcOrd="0" destOrd="0" presId="urn:microsoft.com/office/officeart/2005/8/layout/rings+Icon"/>
    <dgm:cxn modelId="{4245CB36-83AE-4553-B6E0-08494B860FFE}" srcId="{2DBB3DAF-4473-477E-898B-E3238D74FCDB}" destId="{B29B50F6-E3B8-452B-81C2-A3CBD56E769B}" srcOrd="2" destOrd="0" parTransId="{0F2D0947-7D0B-4A6B-9637-05A20C357C75}" sibTransId="{2C55E562-3BCD-4DBE-A50B-3DCCE734C65E}"/>
    <dgm:cxn modelId="{85459308-B189-45AC-ABCB-41A784EECDA6}" srcId="{2DBB3DAF-4473-477E-898B-E3238D74FCDB}" destId="{F8FD2B5F-948D-48FC-AF23-EE3686EA13E1}" srcOrd="1" destOrd="0" parTransId="{51714448-4587-444E-9483-DAFFF1CD27B7}" sibTransId="{AB9645A4-AF68-4D76-AAAE-9B16F4D55481}"/>
    <dgm:cxn modelId="{E8D952EB-38E0-474F-AF0D-518BD4D7C04A}" type="presParOf" srcId="{C290E275-5F47-4960-A197-B77B79F93039}" destId="{DAA18A82-6482-46A3-B5A9-957F8F2D16A0}" srcOrd="0" destOrd="0" presId="urn:microsoft.com/office/officeart/2005/8/layout/rings+Icon"/>
    <dgm:cxn modelId="{209A31D9-706C-41EB-8227-A2EB703DF58E}" type="presParOf" srcId="{C290E275-5F47-4960-A197-B77B79F93039}" destId="{52B8840B-CBB6-47DF-814D-5EB0603469C9}" srcOrd="1" destOrd="0" presId="urn:microsoft.com/office/officeart/2005/8/layout/rings+Icon"/>
    <dgm:cxn modelId="{EA934F6A-7F64-480D-92D5-8AC67B472E35}" type="presParOf" srcId="{C290E275-5F47-4960-A197-B77B79F93039}" destId="{459BE741-73B1-47CB-8ED5-03E8F5D9B7AC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215643-008F-4185-B68B-81589E7A8CE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6633920-D101-43F2-998A-3A10421ABBA4}">
      <dgm:prSet phldrT="[Texte]" custT="1"/>
      <dgm:spPr/>
      <dgm:t>
        <a:bodyPr/>
        <a:lstStyle/>
        <a:p>
          <a:r>
            <a:rPr lang="fr-FR" sz="1200" b="0" dirty="0" smtClean="0"/>
            <a:t>Situation de travail</a:t>
          </a:r>
          <a:endParaRPr lang="fr-FR" sz="1200" b="0" dirty="0"/>
        </a:p>
      </dgm:t>
    </dgm:pt>
    <dgm:pt modelId="{7CA9A952-6D66-4CCF-BA1F-3BB3BFE72922}" type="parTrans" cxnId="{40C66B7F-E4BC-44C0-B959-6F39A045A8CE}">
      <dgm:prSet/>
      <dgm:spPr/>
      <dgm:t>
        <a:bodyPr/>
        <a:lstStyle/>
        <a:p>
          <a:endParaRPr lang="fr-FR"/>
        </a:p>
      </dgm:t>
    </dgm:pt>
    <dgm:pt modelId="{11571391-2DBC-4CE5-8617-0F2641D280FA}" type="sibTrans" cxnId="{40C66B7F-E4BC-44C0-B959-6F39A045A8CE}">
      <dgm:prSet/>
      <dgm:spPr/>
      <dgm:t>
        <a:bodyPr/>
        <a:lstStyle/>
        <a:p>
          <a:endParaRPr lang="fr-FR"/>
        </a:p>
      </dgm:t>
    </dgm:pt>
    <dgm:pt modelId="{686BC70E-FB66-4C39-9A07-3EA8A8FABC4E}">
      <dgm:prSet phldrT="[Texte]" custT="1"/>
      <dgm:spPr/>
      <dgm:t>
        <a:bodyPr/>
        <a:lstStyle/>
        <a:p>
          <a:r>
            <a:rPr lang="fr-FR" sz="1200" b="1" dirty="0" smtClean="0"/>
            <a:t>Identification des </a:t>
          </a:r>
          <a:r>
            <a:rPr lang="fr-FR" sz="2000" b="1" dirty="0" smtClean="0"/>
            <a:t>dangers</a:t>
          </a:r>
          <a:endParaRPr lang="fr-FR" sz="1200" b="1" dirty="0"/>
        </a:p>
      </dgm:t>
    </dgm:pt>
    <dgm:pt modelId="{F03D4F30-E5D0-4332-B27E-14277B099BA2}" type="parTrans" cxnId="{87B4593D-ADBE-45BC-8301-F41CB58D4673}">
      <dgm:prSet/>
      <dgm:spPr/>
      <dgm:t>
        <a:bodyPr/>
        <a:lstStyle/>
        <a:p>
          <a:endParaRPr lang="fr-FR"/>
        </a:p>
      </dgm:t>
    </dgm:pt>
    <dgm:pt modelId="{3B0B56AD-0850-4CC7-9BC9-8B6CBCA6F2E5}" type="sibTrans" cxnId="{87B4593D-ADBE-45BC-8301-F41CB58D4673}">
      <dgm:prSet/>
      <dgm:spPr/>
      <dgm:t>
        <a:bodyPr/>
        <a:lstStyle/>
        <a:p>
          <a:endParaRPr lang="fr-FR"/>
        </a:p>
      </dgm:t>
    </dgm:pt>
    <dgm:pt modelId="{3AD4D338-3B53-4C6C-BDB8-677ED91513A2}">
      <dgm:prSet phldrT="[Texte]" custT="1"/>
      <dgm:spPr/>
      <dgm:t>
        <a:bodyPr/>
        <a:lstStyle/>
        <a:p>
          <a:r>
            <a:rPr lang="fr-FR" sz="1200" dirty="0" smtClean="0"/>
            <a:t>Analyse des risques</a:t>
          </a:r>
          <a:endParaRPr lang="fr-FR" sz="1200" dirty="0"/>
        </a:p>
      </dgm:t>
    </dgm:pt>
    <dgm:pt modelId="{A71D7CFB-B5B0-4FC3-A266-CAB0BAAC49C1}" type="parTrans" cxnId="{A0F7CE94-E6CE-43EE-A322-EAE88C7C8D9E}">
      <dgm:prSet/>
      <dgm:spPr/>
      <dgm:t>
        <a:bodyPr/>
        <a:lstStyle/>
        <a:p>
          <a:endParaRPr lang="fr-FR"/>
        </a:p>
      </dgm:t>
    </dgm:pt>
    <dgm:pt modelId="{2AA29FB1-48AF-4B85-9DF1-1230AF92D17D}" type="sibTrans" cxnId="{A0F7CE94-E6CE-43EE-A322-EAE88C7C8D9E}">
      <dgm:prSet/>
      <dgm:spPr/>
      <dgm:t>
        <a:bodyPr/>
        <a:lstStyle/>
        <a:p>
          <a:endParaRPr lang="fr-FR"/>
        </a:p>
      </dgm:t>
    </dgm:pt>
    <dgm:pt modelId="{45EF2330-BF06-48D8-A96C-C3E414054D74}">
      <dgm:prSet phldrT="[Texte]" custT="1"/>
      <dgm:spPr/>
      <dgm:t>
        <a:bodyPr/>
        <a:lstStyle/>
        <a:p>
          <a:r>
            <a:rPr lang="fr-FR" sz="1200" dirty="0" smtClean="0"/>
            <a:t>Evaluation des risques</a:t>
          </a:r>
          <a:endParaRPr lang="fr-FR" sz="1200" dirty="0"/>
        </a:p>
      </dgm:t>
    </dgm:pt>
    <dgm:pt modelId="{927AC343-1201-402B-940C-BA59ACC8E9E5}" type="parTrans" cxnId="{E9C0627A-E7F5-46FD-8F28-111755EA28FF}">
      <dgm:prSet/>
      <dgm:spPr/>
      <dgm:t>
        <a:bodyPr/>
        <a:lstStyle/>
        <a:p>
          <a:endParaRPr lang="fr-FR"/>
        </a:p>
      </dgm:t>
    </dgm:pt>
    <dgm:pt modelId="{069D2B9C-FAB5-4EA2-AEC1-27EAF58CAEFB}" type="sibTrans" cxnId="{E9C0627A-E7F5-46FD-8F28-111755EA28FF}">
      <dgm:prSet/>
      <dgm:spPr/>
      <dgm:t>
        <a:bodyPr/>
        <a:lstStyle/>
        <a:p>
          <a:endParaRPr lang="fr-FR"/>
        </a:p>
      </dgm:t>
    </dgm:pt>
    <dgm:pt modelId="{B5D0CFB6-2D1D-4AD7-831D-5C398B708BA5}">
      <dgm:prSet phldrT="[Texte]" custT="1"/>
      <dgm:spPr/>
      <dgm:t>
        <a:bodyPr/>
        <a:lstStyle/>
        <a:p>
          <a:r>
            <a:rPr lang="fr-FR" sz="1200" dirty="0" smtClean="0"/>
            <a:t>Prévention</a:t>
          </a:r>
          <a:endParaRPr lang="fr-FR" sz="1600" dirty="0"/>
        </a:p>
      </dgm:t>
    </dgm:pt>
    <dgm:pt modelId="{970D69C8-D712-49B6-82BE-69DA3B035E65}" type="parTrans" cxnId="{EA34A171-91AF-40DF-89EE-F3F06CC335A6}">
      <dgm:prSet/>
      <dgm:spPr/>
      <dgm:t>
        <a:bodyPr/>
        <a:lstStyle/>
        <a:p>
          <a:endParaRPr lang="fr-FR"/>
        </a:p>
      </dgm:t>
    </dgm:pt>
    <dgm:pt modelId="{EA541880-4DE7-476F-8636-228F4F1E1142}" type="sibTrans" cxnId="{EA34A171-91AF-40DF-89EE-F3F06CC335A6}">
      <dgm:prSet/>
      <dgm:spPr/>
      <dgm:t>
        <a:bodyPr/>
        <a:lstStyle/>
        <a:p>
          <a:endParaRPr lang="fr-FR"/>
        </a:p>
      </dgm:t>
    </dgm:pt>
    <dgm:pt modelId="{8003EB4B-90A4-410F-A56B-9AB5DF2E6881}" type="pres">
      <dgm:prSet presAssocID="{31215643-008F-4185-B68B-81589E7A8CED}" presName="Name0" presStyleCnt="0">
        <dgm:presLayoutVars>
          <dgm:dir/>
          <dgm:animLvl val="lvl"/>
          <dgm:resizeHandles val="exact"/>
        </dgm:presLayoutVars>
      </dgm:prSet>
      <dgm:spPr/>
    </dgm:pt>
    <dgm:pt modelId="{220F23E9-3D6A-455D-8C3F-29B0BCAA53BE}" type="pres">
      <dgm:prSet presAssocID="{D6633920-D101-43F2-998A-3A10421ABBA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2AFE22-8043-4A25-BC6D-050E0F940C2D}" type="pres">
      <dgm:prSet presAssocID="{11571391-2DBC-4CE5-8617-0F2641D280FA}" presName="parTxOnlySpace" presStyleCnt="0"/>
      <dgm:spPr/>
    </dgm:pt>
    <dgm:pt modelId="{CFC3499F-14C4-4B95-9C9E-B5294CE4B837}" type="pres">
      <dgm:prSet presAssocID="{686BC70E-FB66-4C39-9A07-3EA8A8FABC4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96A042-C3F9-4C72-9416-4252A6A4264E}" type="pres">
      <dgm:prSet presAssocID="{3B0B56AD-0850-4CC7-9BC9-8B6CBCA6F2E5}" presName="parTxOnlySpace" presStyleCnt="0"/>
      <dgm:spPr/>
    </dgm:pt>
    <dgm:pt modelId="{FD3FF723-DF6B-4902-A635-2F6774296A7C}" type="pres">
      <dgm:prSet presAssocID="{3AD4D338-3B53-4C6C-BDB8-677ED91513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D2128C-BF22-41DB-810F-897841185F75}" type="pres">
      <dgm:prSet presAssocID="{2AA29FB1-48AF-4B85-9DF1-1230AF92D17D}" presName="parTxOnlySpace" presStyleCnt="0"/>
      <dgm:spPr/>
    </dgm:pt>
    <dgm:pt modelId="{55D283BC-0BF1-424B-AED8-8EC76DC3022F}" type="pres">
      <dgm:prSet presAssocID="{45EF2330-BF06-48D8-A96C-C3E414054D7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513C56-E362-4BA9-844E-D53B345B58BF}" type="pres">
      <dgm:prSet presAssocID="{069D2B9C-FAB5-4EA2-AEC1-27EAF58CAEFB}" presName="parTxOnlySpace" presStyleCnt="0"/>
      <dgm:spPr/>
    </dgm:pt>
    <dgm:pt modelId="{3EC328E6-4776-4ACA-A915-F3368B7A2782}" type="pres">
      <dgm:prSet presAssocID="{B5D0CFB6-2D1D-4AD7-831D-5C398B708BA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0F7CE94-E6CE-43EE-A322-EAE88C7C8D9E}" srcId="{31215643-008F-4185-B68B-81589E7A8CED}" destId="{3AD4D338-3B53-4C6C-BDB8-677ED91513A2}" srcOrd="2" destOrd="0" parTransId="{A71D7CFB-B5B0-4FC3-A266-CAB0BAAC49C1}" sibTransId="{2AA29FB1-48AF-4B85-9DF1-1230AF92D17D}"/>
    <dgm:cxn modelId="{F6A9433A-457D-40D8-816B-D5736E39BE04}" type="presOf" srcId="{45EF2330-BF06-48D8-A96C-C3E414054D74}" destId="{55D283BC-0BF1-424B-AED8-8EC76DC3022F}" srcOrd="0" destOrd="0" presId="urn:microsoft.com/office/officeart/2005/8/layout/chevron1"/>
    <dgm:cxn modelId="{584D73CE-D8A0-4642-BAC8-F27E7968D985}" type="presOf" srcId="{686BC70E-FB66-4C39-9A07-3EA8A8FABC4E}" destId="{CFC3499F-14C4-4B95-9C9E-B5294CE4B837}" srcOrd="0" destOrd="0" presId="urn:microsoft.com/office/officeart/2005/8/layout/chevron1"/>
    <dgm:cxn modelId="{EA34A171-91AF-40DF-89EE-F3F06CC335A6}" srcId="{31215643-008F-4185-B68B-81589E7A8CED}" destId="{B5D0CFB6-2D1D-4AD7-831D-5C398B708BA5}" srcOrd="4" destOrd="0" parTransId="{970D69C8-D712-49B6-82BE-69DA3B035E65}" sibTransId="{EA541880-4DE7-476F-8636-228F4F1E1142}"/>
    <dgm:cxn modelId="{40C66B7F-E4BC-44C0-B959-6F39A045A8CE}" srcId="{31215643-008F-4185-B68B-81589E7A8CED}" destId="{D6633920-D101-43F2-998A-3A10421ABBA4}" srcOrd="0" destOrd="0" parTransId="{7CA9A952-6D66-4CCF-BA1F-3BB3BFE72922}" sibTransId="{11571391-2DBC-4CE5-8617-0F2641D280FA}"/>
    <dgm:cxn modelId="{A8E59875-5FB5-4F57-96DC-302131724A3D}" type="presOf" srcId="{B5D0CFB6-2D1D-4AD7-831D-5C398B708BA5}" destId="{3EC328E6-4776-4ACA-A915-F3368B7A2782}" srcOrd="0" destOrd="0" presId="urn:microsoft.com/office/officeart/2005/8/layout/chevron1"/>
    <dgm:cxn modelId="{C69946F0-30DC-4D1A-B594-31972C3E28FA}" type="presOf" srcId="{3AD4D338-3B53-4C6C-BDB8-677ED91513A2}" destId="{FD3FF723-DF6B-4902-A635-2F6774296A7C}" srcOrd="0" destOrd="0" presId="urn:microsoft.com/office/officeart/2005/8/layout/chevron1"/>
    <dgm:cxn modelId="{147E383B-BADF-4418-BC4C-9A8B42967A79}" type="presOf" srcId="{31215643-008F-4185-B68B-81589E7A8CED}" destId="{8003EB4B-90A4-410F-A56B-9AB5DF2E6881}" srcOrd="0" destOrd="0" presId="urn:microsoft.com/office/officeart/2005/8/layout/chevron1"/>
    <dgm:cxn modelId="{E9C0627A-E7F5-46FD-8F28-111755EA28FF}" srcId="{31215643-008F-4185-B68B-81589E7A8CED}" destId="{45EF2330-BF06-48D8-A96C-C3E414054D74}" srcOrd="3" destOrd="0" parTransId="{927AC343-1201-402B-940C-BA59ACC8E9E5}" sibTransId="{069D2B9C-FAB5-4EA2-AEC1-27EAF58CAEFB}"/>
    <dgm:cxn modelId="{87B4593D-ADBE-45BC-8301-F41CB58D4673}" srcId="{31215643-008F-4185-B68B-81589E7A8CED}" destId="{686BC70E-FB66-4C39-9A07-3EA8A8FABC4E}" srcOrd="1" destOrd="0" parTransId="{F03D4F30-E5D0-4332-B27E-14277B099BA2}" sibTransId="{3B0B56AD-0850-4CC7-9BC9-8B6CBCA6F2E5}"/>
    <dgm:cxn modelId="{00E6B2CE-0B84-40CC-9849-4DABE61535EE}" type="presOf" srcId="{D6633920-D101-43F2-998A-3A10421ABBA4}" destId="{220F23E9-3D6A-455D-8C3F-29B0BCAA53BE}" srcOrd="0" destOrd="0" presId="urn:microsoft.com/office/officeart/2005/8/layout/chevron1"/>
    <dgm:cxn modelId="{FF225D5D-BC6E-4588-A184-20F33E9DA314}" type="presParOf" srcId="{8003EB4B-90A4-410F-A56B-9AB5DF2E6881}" destId="{220F23E9-3D6A-455D-8C3F-29B0BCAA53BE}" srcOrd="0" destOrd="0" presId="urn:microsoft.com/office/officeart/2005/8/layout/chevron1"/>
    <dgm:cxn modelId="{501BE97D-2169-4F84-9CE8-2D0CD9D81AD1}" type="presParOf" srcId="{8003EB4B-90A4-410F-A56B-9AB5DF2E6881}" destId="{972AFE22-8043-4A25-BC6D-050E0F940C2D}" srcOrd="1" destOrd="0" presId="urn:microsoft.com/office/officeart/2005/8/layout/chevron1"/>
    <dgm:cxn modelId="{88366846-26A9-4A7B-AC78-86DCD5031D36}" type="presParOf" srcId="{8003EB4B-90A4-410F-A56B-9AB5DF2E6881}" destId="{CFC3499F-14C4-4B95-9C9E-B5294CE4B837}" srcOrd="2" destOrd="0" presId="urn:microsoft.com/office/officeart/2005/8/layout/chevron1"/>
    <dgm:cxn modelId="{B0B83BCD-DD1F-46FC-A71D-98AFD08F50E4}" type="presParOf" srcId="{8003EB4B-90A4-410F-A56B-9AB5DF2E6881}" destId="{F196A042-C3F9-4C72-9416-4252A6A4264E}" srcOrd="3" destOrd="0" presId="urn:microsoft.com/office/officeart/2005/8/layout/chevron1"/>
    <dgm:cxn modelId="{7BCFF812-3979-423A-AB1E-AF600E35FE72}" type="presParOf" srcId="{8003EB4B-90A4-410F-A56B-9AB5DF2E6881}" destId="{FD3FF723-DF6B-4902-A635-2F6774296A7C}" srcOrd="4" destOrd="0" presId="urn:microsoft.com/office/officeart/2005/8/layout/chevron1"/>
    <dgm:cxn modelId="{F80343DC-A39D-4AF1-BEB2-4827FAA27854}" type="presParOf" srcId="{8003EB4B-90A4-410F-A56B-9AB5DF2E6881}" destId="{E6D2128C-BF22-41DB-810F-897841185F75}" srcOrd="5" destOrd="0" presId="urn:microsoft.com/office/officeart/2005/8/layout/chevron1"/>
    <dgm:cxn modelId="{08DCC642-EBD3-437E-87CD-895FCD5BE52A}" type="presParOf" srcId="{8003EB4B-90A4-410F-A56B-9AB5DF2E6881}" destId="{55D283BC-0BF1-424B-AED8-8EC76DC3022F}" srcOrd="6" destOrd="0" presId="urn:microsoft.com/office/officeart/2005/8/layout/chevron1"/>
    <dgm:cxn modelId="{C95BE84B-7698-481B-8232-0D2285693583}" type="presParOf" srcId="{8003EB4B-90A4-410F-A56B-9AB5DF2E6881}" destId="{48513C56-E362-4BA9-844E-D53B345B58BF}" srcOrd="7" destOrd="0" presId="urn:microsoft.com/office/officeart/2005/8/layout/chevron1"/>
    <dgm:cxn modelId="{5F5BC2E1-C80B-4FF4-BFFE-88FE7085A14B}" type="presParOf" srcId="{8003EB4B-90A4-410F-A56B-9AB5DF2E6881}" destId="{3EC328E6-4776-4ACA-A915-F3368B7A278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BB3DAF-4473-477E-898B-E3238D74FCDB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1" csCatId="colorful" phldr="1"/>
      <dgm:spPr/>
    </dgm:pt>
    <dgm:pt modelId="{87D97933-6B78-47CC-A8E8-4E082CBD923D}">
      <dgm:prSet phldrT="[Texte]" custT="1"/>
      <dgm:spPr/>
      <dgm:t>
        <a:bodyPr/>
        <a:lstStyle/>
        <a:p>
          <a:r>
            <a:rPr lang="fr-FR" sz="1600" b="1" dirty="0" smtClean="0"/>
            <a:t>Dangers chimiques</a:t>
          </a:r>
          <a:endParaRPr lang="fr-FR" sz="1600" b="1" dirty="0"/>
        </a:p>
      </dgm:t>
    </dgm:pt>
    <dgm:pt modelId="{229817FA-21B1-4321-815F-6C480DF842E8}" type="parTrans" cxnId="{F95C42A6-227D-4A42-8D43-8482A4D77E00}">
      <dgm:prSet/>
      <dgm:spPr/>
      <dgm:t>
        <a:bodyPr/>
        <a:lstStyle/>
        <a:p>
          <a:endParaRPr lang="fr-FR"/>
        </a:p>
      </dgm:t>
    </dgm:pt>
    <dgm:pt modelId="{51064A17-5967-4B50-8470-B7A831AEA0F0}" type="sibTrans" cxnId="{F95C42A6-227D-4A42-8D43-8482A4D77E00}">
      <dgm:prSet/>
      <dgm:spPr/>
      <dgm:t>
        <a:bodyPr/>
        <a:lstStyle/>
        <a:p>
          <a:endParaRPr lang="fr-FR"/>
        </a:p>
      </dgm:t>
    </dgm:pt>
    <dgm:pt modelId="{B29B50F6-E3B8-452B-81C2-A3CBD56E769B}">
      <dgm:prSet phldrT="[Texte]"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Dangers biologiques</a:t>
          </a:r>
          <a:endParaRPr lang="fr-FR" dirty="0">
            <a:solidFill>
              <a:schemeClr val="bg1"/>
            </a:solidFill>
          </a:endParaRPr>
        </a:p>
      </dgm:t>
    </dgm:pt>
    <dgm:pt modelId="{2C55E562-3BCD-4DBE-A50B-3DCCE734C65E}" type="sibTrans" cxnId="{4245CB36-83AE-4553-B6E0-08494B860FFE}">
      <dgm:prSet/>
      <dgm:spPr/>
      <dgm:t>
        <a:bodyPr/>
        <a:lstStyle/>
        <a:p>
          <a:endParaRPr lang="fr-FR"/>
        </a:p>
      </dgm:t>
    </dgm:pt>
    <dgm:pt modelId="{0F2D0947-7D0B-4A6B-9637-05A20C357C75}" type="parTrans" cxnId="{4245CB36-83AE-4553-B6E0-08494B860FFE}">
      <dgm:prSet/>
      <dgm:spPr/>
      <dgm:t>
        <a:bodyPr/>
        <a:lstStyle/>
        <a:p>
          <a:endParaRPr lang="fr-FR"/>
        </a:p>
      </dgm:t>
    </dgm:pt>
    <dgm:pt modelId="{F8FD2B5F-948D-48FC-AF23-EE3686EA13E1}">
      <dgm:prSet phldrT="[Texte]"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Dangers physiques</a:t>
          </a:r>
          <a:endParaRPr lang="fr-FR" dirty="0">
            <a:solidFill>
              <a:schemeClr val="bg1"/>
            </a:solidFill>
          </a:endParaRPr>
        </a:p>
      </dgm:t>
    </dgm:pt>
    <dgm:pt modelId="{AB9645A4-AF68-4D76-AAAE-9B16F4D55481}" type="sibTrans" cxnId="{85459308-B189-45AC-ABCB-41A784EECDA6}">
      <dgm:prSet/>
      <dgm:spPr/>
      <dgm:t>
        <a:bodyPr/>
        <a:lstStyle/>
        <a:p>
          <a:endParaRPr lang="fr-FR"/>
        </a:p>
      </dgm:t>
    </dgm:pt>
    <dgm:pt modelId="{51714448-4587-444E-9483-DAFFF1CD27B7}" type="parTrans" cxnId="{85459308-B189-45AC-ABCB-41A784EECDA6}">
      <dgm:prSet/>
      <dgm:spPr/>
      <dgm:t>
        <a:bodyPr/>
        <a:lstStyle/>
        <a:p>
          <a:endParaRPr lang="fr-FR"/>
        </a:p>
      </dgm:t>
    </dgm:pt>
    <dgm:pt modelId="{C290E275-5F47-4960-A197-B77B79F93039}" type="pres">
      <dgm:prSet presAssocID="{2DBB3DAF-4473-477E-898B-E3238D74FCDB}" presName="Name0" presStyleCnt="0">
        <dgm:presLayoutVars>
          <dgm:chMax val="7"/>
          <dgm:dir/>
          <dgm:resizeHandles val="exact"/>
        </dgm:presLayoutVars>
      </dgm:prSet>
      <dgm:spPr/>
    </dgm:pt>
    <dgm:pt modelId="{DAA18A82-6482-46A3-B5A9-957F8F2D16A0}" type="pres">
      <dgm:prSet presAssocID="{2DBB3DAF-4473-477E-898B-E3238D74FCDB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B8840B-CBB6-47DF-814D-5EB0603469C9}" type="pres">
      <dgm:prSet presAssocID="{2DBB3DAF-4473-477E-898B-E3238D74FCDB}" presName="ellipse2" presStyleLbl="vennNode1" presStyleIdx="1" presStyleCnt="3" custScaleX="55089" custScaleY="51540" custLinFactNeighborX="-15629" custLinFactNeighborY="-121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9BE741-73B1-47CB-8ED5-03E8F5D9B7AC}" type="pres">
      <dgm:prSet presAssocID="{2DBB3DAF-4473-477E-898B-E3238D74FCDB}" presName="ellipse3" presStyleLbl="vennNode1" presStyleIdx="2" presStyleCnt="3" custScaleX="48658" custScaleY="49486" custLinFactNeighborX="-39947" custLinFactNeighborY="181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F339C68-952A-408C-BF4B-6E24EBD7F39B}" type="presOf" srcId="{B29B50F6-E3B8-452B-81C2-A3CBD56E769B}" destId="{459BE741-73B1-47CB-8ED5-03E8F5D9B7AC}" srcOrd="0" destOrd="0" presId="urn:microsoft.com/office/officeart/2005/8/layout/rings+Icon"/>
    <dgm:cxn modelId="{F95C42A6-227D-4A42-8D43-8482A4D77E00}" srcId="{2DBB3DAF-4473-477E-898B-E3238D74FCDB}" destId="{87D97933-6B78-47CC-A8E8-4E082CBD923D}" srcOrd="0" destOrd="0" parTransId="{229817FA-21B1-4321-815F-6C480DF842E8}" sibTransId="{51064A17-5967-4B50-8470-B7A831AEA0F0}"/>
    <dgm:cxn modelId="{A36EB532-D574-4E44-9D9A-E97AB5C271DC}" type="presOf" srcId="{87D97933-6B78-47CC-A8E8-4E082CBD923D}" destId="{DAA18A82-6482-46A3-B5A9-957F8F2D16A0}" srcOrd="0" destOrd="0" presId="urn:microsoft.com/office/officeart/2005/8/layout/rings+Icon"/>
    <dgm:cxn modelId="{9FE09694-11E4-462D-84AC-D53FFBDC2AF6}" type="presOf" srcId="{F8FD2B5F-948D-48FC-AF23-EE3686EA13E1}" destId="{52B8840B-CBB6-47DF-814D-5EB0603469C9}" srcOrd="0" destOrd="0" presId="urn:microsoft.com/office/officeart/2005/8/layout/rings+Icon"/>
    <dgm:cxn modelId="{6618AE2F-3B97-4450-8208-3635C4F40310}" type="presOf" srcId="{2DBB3DAF-4473-477E-898B-E3238D74FCDB}" destId="{C290E275-5F47-4960-A197-B77B79F93039}" srcOrd="0" destOrd="0" presId="urn:microsoft.com/office/officeart/2005/8/layout/rings+Icon"/>
    <dgm:cxn modelId="{4245CB36-83AE-4553-B6E0-08494B860FFE}" srcId="{2DBB3DAF-4473-477E-898B-E3238D74FCDB}" destId="{B29B50F6-E3B8-452B-81C2-A3CBD56E769B}" srcOrd="2" destOrd="0" parTransId="{0F2D0947-7D0B-4A6B-9637-05A20C357C75}" sibTransId="{2C55E562-3BCD-4DBE-A50B-3DCCE734C65E}"/>
    <dgm:cxn modelId="{85459308-B189-45AC-ABCB-41A784EECDA6}" srcId="{2DBB3DAF-4473-477E-898B-E3238D74FCDB}" destId="{F8FD2B5F-948D-48FC-AF23-EE3686EA13E1}" srcOrd="1" destOrd="0" parTransId="{51714448-4587-444E-9483-DAFFF1CD27B7}" sibTransId="{AB9645A4-AF68-4D76-AAAE-9B16F4D55481}"/>
    <dgm:cxn modelId="{37F8812C-6591-4926-AEEE-ECE6AF20CC70}" type="presParOf" srcId="{C290E275-5F47-4960-A197-B77B79F93039}" destId="{DAA18A82-6482-46A3-B5A9-957F8F2D16A0}" srcOrd="0" destOrd="0" presId="urn:microsoft.com/office/officeart/2005/8/layout/rings+Icon"/>
    <dgm:cxn modelId="{D143F9F8-B9A5-480E-90AC-1F2812C6DF31}" type="presParOf" srcId="{C290E275-5F47-4960-A197-B77B79F93039}" destId="{52B8840B-CBB6-47DF-814D-5EB0603469C9}" srcOrd="1" destOrd="0" presId="urn:microsoft.com/office/officeart/2005/8/layout/rings+Icon"/>
    <dgm:cxn modelId="{BA657D3C-648F-48C4-9FE8-02C215E45CF0}" type="presParOf" srcId="{C290E275-5F47-4960-A197-B77B79F93039}" destId="{459BE741-73B1-47CB-8ED5-03E8F5D9B7AC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215643-008F-4185-B68B-81589E7A8CE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6633920-D101-43F2-998A-3A10421ABBA4}">
      <dgm:prSet phldrT="[Texte]" custT="1"/>
      <dgm:spPr/>
      <dgm:t>
        <a:bodyPr/>
        <a:lstStyle/>
        <a:p>
          <a:r>
            <a:rPr lang="fr-FR" sz="1200" b="0" dirty="0" smtClean="0"/>
            <a:t>Situation de travail</a:t>
          </a:r>
          <a:endParaRPr lang="fr-FR" sz="1200" b="0" dirty="0"/>
        </a:p>
      </dgm:t>
    </dgm:pt>
    <dgm:pt modelId="{7CA9A952-6D66-4CCF-BA1F-3BB3BFE72922}" type="parTrans" cxnId="{40C66B7F-E4BC-44C0-B959-6F39A045A8CE}">
      <dgm:prSet/>
      <dgm:spPr/>
      <dgm:t>
        <a:bodyPr/>
        <a:lstStyle/>
        <a:p>
          <a:endParaRPr lang="fr-FR"/>
        </a:p>
      </dgm:t>
    </dgm:pt>
    <dgm:pt modelId="{11571391-2DBC-4CE5-8617-0F2641D280FA}" type="sibTrans" cxnId="{40C66B7F-E4BC-44C0-B959-6F39A045A8CE}">
      <dgm:prSet/>
      <dgm:spPr/>
      <dgm:t>
        <a:bodyPr/>
        <a:lstStyle/>
        <a:p>
          <a:endParaRPr lang="fr-FR"/>
        </a:p>
      </dgm:t>
    </dgm:pt>
    <dgm:pt modelId="{686BC70E-FB66-4C39-9A07-3EA8A8FABC4E}">
      <dgm:prSet phldrT="[Texte]" custT="1"/>
      <dgm:spPr/>
      <dgm:t>
        <a:bodyPr/>
        <a:lstStyle/>
        <a:p>
          <a:r>
            <a:rPr lang="fr-FR" sz="1200" b="1" dirty="0" smtClean="0"/>
            <a:t>Identification des </a:t>
          </a:r>
          <a:r>
            <a:rPr lang="fr-FR" sz="2000" b="1" dirty="0" smtClean="0"/>
            <a:t>dangers</a:t>
          </a:r>
          <a:endParaRPr lang="fr-FR" sz="1200" b="1" dirty="0"/>
        </a:p>
      </dgm:t>
    </dgm:pt>
    <dgm:pt modelId="{F03D4F30-E5D0-4332-B27E-14277B099BA2}" type="parTrans" cxnId="{87B4593D-ADBE-45BC-8301-F41CB58D4673}">
      <dgm:prSet/>
      <dgm:spPr/>
      <dgm:t>
        <a:bodyPr/>
        <a:lstStyle/>
        <a:p>
          <a:endParaRPr lang="fr-FR"/>
        </a:p>
      </dgm:t>
    </dgm:pt>
    <dgm:pt modelId="{3B0B56AD-0850-4CC7-9BC9-8B6CBCA6F2E5}" type="sibTrans" cxnId="{87B4593D-ADBE-45BC-8301-F41CB58D4673}">
      <dgm:prSet/>
      <dgm:spPr/>
      <dgm:t>
        <a:bodyPr/>
        <a:lstStyle/>
        <a:p>
          <a:endParaRPr lang="fr-FR"/>
        </a:p>
      </dgm:t>
    </dgm:pt>
    <dgm:pt modelId="{3AD4D338-3B53-4C6C-BDB8-677ED91513A2}">
      <dgm:prSet phldrT="[Texte]" custT="1"/>
      <dgm:spPr/>
      <dgm:t>
        <a:bodyPr/>
        <a:lstStyle/>
        <a:p>
          <a:r>
            <a:rPr lang="fr-FR" sz="1200" dirty="0" smtClean="0"/>
            <a:t>Analyse des risques</a:t>
          </a:r>
          <a:endParaRPr lang="fr-FR" sz="1200" dirty="0"/>
        </a:p>
      </dgm:t>
    </dgm:pt>
    <dgm:pt modelId="{A71D7CFB-B5B0-4FC3-A266-CAB0BAAC49C1}" type="parTrans" cxnId="{A0F7CE94-E6CE-43EE-A322-EAE88C7C8D9E}">
      <dgm:prSet/>
      <dgm:spPr/>
      <dgm:t>
        <a:bodyPr/>
        <a:lstStyle/>
        <a:p>
          <a:endParaRPr lang="fr-FR"/>
        </a:p>
      </dgm:t>
    </dgm:pt>
    <dgm:pt modelId="{2AA29FB1-48AF-4B85-9DF1-1230AF92D17D}" type="sibTrans" cxnId="{A0F7CE94-E6CE-43EE-A322-EAE88C7C8D9E}">
      <dgm:prSet/>
      <dgm:spPr/>
      <dgm:t>
        <a:bodyPr/>
        <a:lstStyle/>
        <a:p>
          <a:endParaRPr lang="fr-FR"/>
        </a:p>
      </dgm:t>
    </dgm:pt>
    <dgm:pt modelId="{45EF2330-BF06-48D8-A96C-C3E414054D74}">
      <dgm:prSet phldrT="[Texte]" custT="1"/>
      <dgm:spPr/>
      <dgm:t>
        <a:bodyPr/>
        <a:lstStyle/>
        <a:p>
          <a:r>
            <a:rPr lang="fr-FR" sz="1200" dirty="0" smtClean="0"/>
            <a:t>Evaluation des risques</a:t>
          </a:r>
          <a:endParaRPr lang="fr-FR" sz="1200" dirty="0"/>
        </a:p>
      </dgm:t>
    </dgm:pt>
    <dgm:pt modelId="{927AC343-1201-402B-940C-BA59ACC8E9E5}" type="parTrans" cxnId="{E9C0627A-E7F5-46FD-8F28-111755EA28FF}">
      <dgm:prSet/>
      <dgm:spPr/>
      <dgm:t>
        <a:bodyPr/>
        <a:lstStyle/>
        <a:p>
          <a:endParaRPr lang="fr-FR"/>
        </a:p>
      </dgm:t>
    </dgm:pt>
    <dgm:pt modelId="{069D2B9C-FAB5-4EA2-AEC1-27EAF58CAEFB}" type="sibTrans" cxnId="{E9C0627A-E7F5-46FD-8F28-111755EA28FF}">
      <dgm:prSet/>
      <dgm:spPr/>
      <dgm:t>
        <a:bodyPr/>
        <a:lstStyle/>
        <a:p>
          <a:endParaRPr lang="fr-FR"/>
        </a:p>
      </dgm:t>
    </dgm:pt>
    <dgm:pt modelId="{B5D0CFB6-2D1D-4AD7-831D-5C398B708BA5}">
      <dgm:prSet phldrT="[Texte]" custT="1"/>
      <dgm:spPr/>
      <dgm:t>
        <a:bodyPr/>
        <a:lstStyle/>
        <a:p>
          <a:r>
            <a:rPr lang="fr-FR" sz="1200" dirty="0" smtClean="0"/>
            <a:t>Prévention</a:t>
          </a:r>
          <a:endParaRPr lang="fr-FR" sz="1600" dirty="0"/>
        </a:p>
      </dgm:t>
    </dgm:pt>
    <dgm:pt modelId="{970D69C8-D712-49B6-82BE-69DA3B035E65}" type="parTrans" cxnId="{EA34A171-91AF-40DF-89EE-F3F06CC335A6}">
      <dgm:prSet/>
      <dgm:spPr/>
      <dgm:t>
        <a:bodyPr/>
        <a:lstStyle/>
        <a:p>
          <a:endParaRPr lang="fr-FR"/>
        </a:p>
      </dgm:t>
    </dgm:pt>
    <dgm:pt modelId="{EA541880-4DE7-476F-8636-228F4F1E1142}" type="sibTrans" cxnId="{EA34A171-91AF-40DF-89EE-F3F06CC335A6}">
      <dgm:prSet/>
      <dgm:spPr/>
      <dgm:t>
        <a:bodyPr/>
        <a:lstStyle/>
        <a:p>
          <a:endParaRPr lang="fr-FR"/>
        </a:p>
      </dgm:t>
    </dgm:pt>
    <dgm:pt modelId="{8003EB4B-90A4-410F-A56B-9AB5DF2E6881}" type="pres">
      <dgm:prSet presAssocID="{31215643-008F-4185-B68B-81589E7A8CED}" presName="Name0" presStyleCnt="0">
        <dgm:presLayoutVars>
          <dgm:dir/>
          <dgm:animLvl val="lvl"/>
          <dgm:resizeHandles val="exact"/>
        </dgm:presLayoutVars>
      </dgm:prSet>
      <dgm:spPr/>
    </dgm:pt>
    <dgm:pt modelId="{220F23E9-3D6A-455D-8C3F-29B0BCAA53BE}" type="pres">
      <dgm:prSet presAssocID="{D6633920-D101-43F2-998A-3A10421ABBA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2AFE22-8043-4A25-BC6D-050E0F940C2D}" type="pres">
      <dgm:prSet presAssocID="{11571391-2DBC-4CE5-8617-0F2641D280FA}" presName="parTxOnlySpace" presStyleCnt="0"/>
      <dgm:spPr/>
    </dgm:pt>
    <dgm:pt modelId="{CFC3499F-14C4-4B95-9C9E-B5294CE4B837}" type="pres">
      <dgm:prSet presAssocID="{686BC70E-FB66-4C39-9A07-3EA8A8FABC4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96A042-C3F9-4C72-9416-4252A6A4264E}" type="pres">
      <dgm:prSet presAssocID="{3B0B56AD-0850-4CC7-9BC9-8B6CBCA6F2E5}" presName="parTxOnlySpace" presStyleCnt="0"/>
      <dgm:spPr/>
    </dgm:pt>
    <dgm:pt modelId="{FD3FF723-DF6B-4902-A635-2F6774296A7C}" type="pres">
      <dgm:prSet presAssocID="{3AD4D338-3B53-4C6C-BDB8-677ED91513A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D2128C-BF22-41DB-810F-897841185F75}" type="pres">
      <dgm:prSet presAssocID="{2AA29FB1-48AF-4B85-9DF1-1230AF92D17D}" presName="parTxOnlySpace" presStyleCnt="0"/>
      <dgm:spPr/>
    </dgm:pt>
    <dgm:pt modelId="{55D283BC-0BF1-424B-AED8-8EC76DC3022F}" type="pres">
      <dgm:prSet presAssocID="{45EF2330-BF06-48D8-A96C-C3E414054D7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513C56-E362-4BA9-844E-D53B345B58BF}" type="pres">
      <dgm:prSet presAssocID="{069D2B9C-FAB5-4EA2-AEC1-27EAF58CAEFB}" presName="parTxOnlySpace" presStyleCnt="0"/>
      <dgm:spPr/>
    </dgm:pt>
    <dgm:pt modelId="{3EC328E6-4776-4ACA-A915-F3368B7A2782}" type="pres">
      <dgm:prSet presAssocID="{B5D0CFB6-2D1D-4AD7-831D-5C398B708BA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91AA7CC-E911-48F9-8C9D-718193656783}" type="presOf" srcId="{45EF2330-BF06-48D8-A96C-C3E414054D74}" destId="{55D283BC-0BF1-424B-AED8-8EC76DC3022F}" srcOrd="0" destOrd="0" presId="urn:microsoft.com/office/officeart/2005/8/layout/chevron1"/>
    <dgm:cxn modelId="{A0F7CE94-E6CE-43EE-A322-EAE88C7C8D9E}" srcId="{31215643-008F-4185-B68B-81589E7A8CED}" destId="{3AD4D338-3B53-4C6C-BDB8-677ED91513A2}" srcOrd="2" destOrd="0" parTransId="{A71D7CFB-B5B0-4FC3-A266-CAB0BAAC49C1}" sibTransId="{2AA29FB1-48AF-4B85-9DF1-1230AF92D17D}"/>
    <dgm:cxn modelId="{2D53F129-2A3B-4634-87E2-ABBFAF6E0DCB}" type="presOf" srcId="{D6633920-D101-43F2-998A-3A10421ABBA4}" destId="{220F23E9-3D6A-455D-8C3F-29B0BCAA53BE}" srcOrd="0" destOrd="0" presId="urn:microsoft.com/office/officeart/2005/8/layout/chevron1"/>
    <dgm:cxn modelId="{13574A82-DF1A-4F69-8059-F94D7855C7B6}" type="presOf" srcId="{686BC70E-FB66-4C39-9A07-3EA8A8FABC4E}" destId="{CFC3499F-14C4-4B95-9C9E-B5294CE4B837}" srcOrd="0" destOrd="0" presId="urn:microsoft.com/office/officeart/2005/8/layout/chevron1"/>
    <dgm:cxn modelId="{499849AC-9BB9-4B3B-A6B6-D0B4D227406F}" type="presOf" srcId="{3AD4D338-3B53-4C6C-BDB8-677ED91513A2}" destId="{FD3FF723-DF6B-4902-A635-2F6774296A7C}" srcOrd="0" destOrd="0" presId="urn:microsoft.com/office/officeart/2005/8/layout/chevron1"/>
    <dgm:cxn modelId="{42DD659D-E454-4E08-B17A-04503759DEC3}" type="presOf" srcId="{31215643-008F-4185-B68B-81589E7A8CED}" destId="{8003EB4B-90A4-410F-A56B-9AB5DF2E6881}" srcOrd="0" destOrd="0" presId="urn:microsoft.com/office/officeart/2005/8/layout/chevron1"/>
    <dgm:cxn modelId="{EA34A171-91AF-40DF-89EE-F3F06CC335A6}" srcId="{31215643-008F-4185-B68B-81589E7A8CED}" destId="{B5D0CFB6-2D1D-4AD7-831D-5C398B708BA5}" srcOrd="4" destOrd="0" parTransId="{970D69C8-D712-49B6-82BE-69DA3B035E65}" sibTransId="{EA541880-4DE7-476F-8636-228F4F1E1142}"/>
    <dgm:cxn modelId="{40C66B7F-E4BC-44C0-B959-6F39A045A8CE}" srcId="{31215643-008F-4185-B68B-81589E7A8CED}" destId="{D6633920-D101-43F2-998A-3A10421ABBA4}" srcOrd="0" destOrd="0" parTransId="{7CA9A952-6D66-4CCF-BA1F-3BB3BFE72922}" sibTransId="{11571391-2DBC-4CE5-8617-0F2641D280FA}"/>
    <dgm:cxn modelId="{CB014596-9B32-407D-AC2A-1C759DFE064B}" type="presOf" srcId="{B5D0CFB6-2D1D-4AD7-831D-5C398B708BA5}" destId="{3EC328E6-4776-4ACA-A915-F3368B7A2782}" srcOrd="0" destOrd="0" presId="urn:microsoft.com/office/officeart/2005/8/layout/chevron1"/>
    <dgm:cxn modelId="{E9C0627A-E7F5-46FD-8F28-111755EA28FF}" srcId="{31215643-008F-4185-B68B-81589E7A8CED}" destId="{45EF2330-BF06-48D8-A96C-C3E414054D74}" srcOrd="3" destOrd="0" parTransId="{927AC343-1201-402B-940C-BA59ACC8E9E5}" sibTransId="{069D2B9C-FAB5-4EA2-AEC1-27EAF58CAEFB}"/>
    <dgm:cxn modelId="{87B4593D-ADBE-45BC-8301-F41CB58D4673}" srcId="{31215643-008F-4185-B68B-81589E7A8CED}" destId="{686BC70E-FB66-4C39-9A07-3EA8A8FABC4E}" srcOrd="1" destOrd="0" parTransId="{F03D4F30-E5D0-4332-B27E-14277B099BA2}" sibTransId="{3B0B56AD-0850-4CC7-9BC9-8B6CBCA6F2E5}"/>
    <dgm:cxn modelId="{65C9A87E-2EDD-4B7F-87EA-70E5CA14A4A4}" type="presParOf" srcId="{8003EB4B-90A4-410F-A56B-9AB5DF2E6881}" destId="{220F23E9-3D6A-455D-8C3F-29B0BCAA53BE}" srcOrd="0" destOrd="0" presId="urn:microsoft.com/office/officeart/2005/8/layout/chevron1"/>
    <dgm:cxn modelId="{801EB82E-021B-4302-876C-28035DDE79D1}" type="presParOf" srcId="{8003EB4B-90A4-410F-A56B-9AB5DF2E6881}" destId="{972AFE22-8043-4A25-BC6D-050E0F940C2D}" srcOrd="1" destOrd="0" presId="urn:microsoft.com/office/officeart/2005/8/layout/chevron1"/>
    <dgm:cxn modelId="{D1492A7D-ADF6-4487-9B88-6D01538C5999}" type="presParOf" srcId="{8003EB4B-90A4-410F-A56B-9AB5DF2E6881}" destId="{CFC3499F-14C4-4B95-9C9E-B5294CE4B837}" srcOrd="2" destOrd="0" presId="urn:microsoft.com/office/officeart/2005/8/layout/chevron1"/>
    <dgm:cxn modelId="{DA2BB96C-95DF-4CCD-86CE-89D319ECAE52}" type="presParOf" srcId="{8003EB4B-90A4-410F-A56B-9AB5DF2E6881}" destId="{F196A042-C3F9-4C72-9416-4252A6A4264E}" srcOrd="3" destOrd="0" presId="urn:microsoft.com/office/officeart/2005/8/layout/chevron1"/>
    <dgm:cxn modelId="{9986FB18-069A-47B1-8C58-96E6683965AB}" type="presParOf" srcId="{8003EB4B-90A4-410F-A56B-9AB5DF2E6881}" destId="{FD3FF723-DF6B-4902-A635-2F6774296A7C}" srcOrd="4" destOrd="0" presId="urn:microsoft.com/office/officeart/2005/8/layout/chevron1"/>
    <dgm:cxn modelId="{3B8EC061-E56E-4B96-8AD6-B2E5489529F3}" type="presParOf" srcId="{8003EB4B-90A4-410F-A56B-9AB5DF2E6881}" destId="{E6D2128C-BF22-41DB-810F-897841185F75}" srcOrd="5" destOrd="0" presId="urn:microsoft.com/office/officeart/2005/8/layout/chevron1"/>
    <dgm:cxn modelId="{5059A02A-1846-4E08-B93F-724AD54D7430}" type="presParOf" srcId="{8003EB4B-90A4-410F-A56B-9AB5DF2E6881}" destId="{55D283BC-0BF1-424B-AED8-8EC76DC3022F}" srcOrd="6" destOrd="0" presId="urn:microsoft.com/office/officeart/2005/8/layout/chevron1"/>
    <dgm:cxn modelId="{C0D3587F-E14C-4847-A1D7-D3AA17A5A810}" type="presParOf" srcId="{8003EB4B-90A4-410F-A56B-9AB5DF2E6881}" destId="{48513C56-E362-4BA9-844E-D53B345B58BF}" srcOrd="7" destOrd="0" presId="urn:microsoft.com/office/officeart/2005/8/layout/chevron1"/>
    <dgm:cxn modelId="{3760C37A-AB95-49DC-A558-99E9B3E9A0B6}" type="presParOf" srcId="{8003EB4B-90A4-410F-A56B-9AB5DF2E6881}" destId="{3EC328E6-4776-4ACA-A915-F3368B7A278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BB3DAF-4473-477E-898B-E3238D74FCDB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1" csCatId="colorful" phldr="1"/>
      <dgm:spPr/>
    </dgm:pt>
    <dgm:pt modelId="{87D97933-6B78-47CC-A8E8-4E082CBD923D}">
      <dgm:prSet phldrT="[Texte]" custT="1"/>
      <dgm:spPr/>
      <dgm:t>
        <a:bodyPr/>
        <a:lstStyle/>
        <a:p>
          <a:r>
            <a:rPr lang="fr-FR" sz="1600" b="1" dirty="0" smtClean="0"/>
            <a:t>Dangers chimiques</a:t>
          </a:r>
          <a:endParaRPr lang="fr-FR" sz="1600" b="1" dirty="0"/>
        </a:p>
      </dgm:t>
    </dgm:pt>
    <dgm:pt modelId="{229817FA-21B1-4321-815F-6C480DF842E8}" type="parTrans" cxnId="{F95C42A6-227D-4A42-8D43-8482A4D77E00}">
      <dgm:prSet/>
      <dgm:spPr/>
      <dgm:t>
        <a:bodyPr/>
        <a:lstStyle/>
        <a:p>
          <a:endParaRPr lang="fr-FR"/>
        </a:p>
      </dgm:t>
    </dgm:pt>
    <dgm:pt modelId="{51064A17-5967-4B50-8470-B7A831AEA0F0}" type="sibTrans" cxnId="{F95C42A6-227D-4A42-8D43-8482A4D77E00}">
      <dgm:prSet/>
      <dgm:spPr/>
      <dgm:t>
        <a:bodyPr/>
        <a:lstStyle/>
        <a:p>
          <a:endParaRPr lang="fr-FR"/>
        </a:p>
      </dgm:t>
    </dgm:pt>
    <dgm:pt modelId="{B29B50F6-E3B8-452B-81C2-A3CBD56E769B}">
      <dgm:prSet phldrT="[Texte]"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Dangers biologiques</a:t>
          </a:r>
          <a:endParaRPr lang="fr-FR" dirty="0">
            <a:solidFill>
              <a:schemeClr val="bg1"/>
            </a:solidFill>
          </a:endParaRPr>
        </a:p>
      </dgm:t>
    </dgm:pt>
    <dgm:pt modelId="{2C55E562-3BCD-4DBE-A50B-3DCCE734C65E}" type="sibTrans" cxnId="{4245CB36-83AE-4553-B6E0-08494B860FFE}">
      <dgm:prSet/>
      <dgm:spPr/>
      <dgm:t>
        <a:bodyPr/>
        <a:lstStyle/>
        <a:p>
          <a:endParaRPr lang="fr-FR"/>
        </a:p>
      </dgm:t>
    </dgm:pt>
    <dgm:pt modelId="{0F2D0947-7D0B-4A6B-9637-05A20C357C75}" type="parTrans" cxnId="{4245CB36-83AE-4553-B6E0-08494B860FFE}">
      <dgm:prSet/>
      <dgm:spPr/>
      <dgm:t>
        <a:bodyPr/>
        <a:lstStyle/>
        <a:p>
          <a:endParaRPr lang="fr-FR"/>
        </a:p>
      </dgm:t>
    </dgm:pt>
    <dgm:pt modelId="{F8FD2B5F-948D-48FC-AF23-EE3686EA13E1}">
      <dgm:prSet phldrT="[Texte]"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Dangers physiques</a:t>
          </a:r>
          <a:endParaRPr lang="fr-FR" dirty="0">
            <a:solidFill>
              <a:schemeClr val="bg1"/>
            </a:solidFill>
          </a:endParaRPr>
        </a:p>
      </dgm:t>
    </dgm:pt>
    <dgm:pt modelId="{AB9645A4-AF68-4D76-AAAE-9B16F4D55481}" type="sibTrans" cxnId="{85459308-B189-45AC-ABCB-41A784EECDA6}">
      <dgm:prSet/>
      <dgm:spPr/>
      <dgm:t>
        <a:bodyPr/>
        <a:lstStyle/>
        <a:p>
          <a:endParaRPr lang="fr-FR"/>
        </a:p>
      </dgm:t>
    </dgm:pt>
    <dgm:pt modelId="{51714448-4587-444E-9483-DAFFF1CD27B7}" type="parTrans" cxnId="{85459308-B189-45AC-ABCB-41A784EECDA6}">
      <dgm:prSet/>
      <dgm:spPr/>
      <dgm:t>
        <a:bodyPr/>
        <a:lstStyle/>
        <a:p>
          <a:endParaRPr lang="fr-FR"/>
        </a:p>
      </dgm:t>
    </dgm:pt>
    <dgm:pt modelId="{C290E275-5F47-4960-A197-B77B79F93039}" type="pres">
      <dgm:prSet presAssocID="{2DBB3DAF-4473-477E-898B-E3238D74FCDB}" presName="Name0" presStyleCnt="0">
        <dgm:presLayoutVars>
          <dgm:chMax val="7"/>
          <dgm:dir/>
          <dgm:resizeHandles val="exact"/>
        </dgm:presLayoutVars>
      </dgm:prSet>
      <dgm:spPr/>
    </dgm:pt>
    <dgm:pt modelId="{DAA18A82-6482-46A3-B5A9-957F8F2D16A0}" type="pres">
      <dgm:prSet presAssocID="{2DBB3DAF-4473-477E-898B-E3238D74FCDB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B8840B-CBB6-47DF-814D-5EB0603469C9}" type="pres">
      <dgm:prSet presAssocID="{2DBB3DAF-4473-477E-898B-E3238D74FCDB}" presName="ellipse2" presStyleLbl="vennNode1" presStyleIdx="1" presStyleCnt="3" custScaleX="55089" custScaleY="51540" custLinFactNeighborX="-15629" custLinFactNeighborY="-121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9BE741-73B1-47CB-8ED5-03E8F5D9B7AC}" type="pres">
      <dgm:prSet presAssocID="{2DBB3DAF-4473-477E-898B-E3238D74FCDB}" presName="ellipse3" presStyleLbl="vennNode1" presStyleIdx="2" presStyleCnt="3" custScaleX="48658" custScaleY="49486" custLinFactNeighborX="-39947" custLinFactNeighborY="181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6B0AFF-F196-4B9E-81C2-19451F801E2E}" type="presOf" srcId="{F8FD2B5F-948D-48FC-AF23-EE3686EA13E1}" destId="{52B8840B-CBB6-47DF-814D-5EB0603469C9}" srcOrd="0" destOrd="0" presId="urn:microsoft.com/office/officeart/2005/8/layout/rings+Icon"/>
    <dgm:cxn modelId="{F95C42A6-227D-4A42-8D43-8482A4D77E00}" srcId="{2DBB3DAF-4473-477E-898B-E3238D74FCDB}" destId="{87D97933-6B78-47CC-A8E8-4E082CBD923D}" srcOrd="0" destOrd="0" parTransId="{229817FA-21B1-4321-815F-6C480DF842E8}" sibTransId="{51064A17-5967-4B50-8470-B7A831AEA0F0}"/>
    <dgm:cxn modelId="{E158B730-D351-4D9E-95A3-34A81B8071DA}" type="presOf" srcId="{87D97933-6B78-47CC-A8E8-4E082CBD923D}" destId="{DAA18A82-6482-46A3-B5A9-957F8F2D16A0}" srcOrd="0" destOrd="0" presId="urn:microsoft.com/office/officeart/2005/8/layout/rings+Icon"/>
    <dgm:cxn modelId="{195E42AC-0354-4458-B8F3-8ED23627EE69}" type="presOf" srcId="{B29B50F6-E3B8-452B-81C2-A3CBD56E769B}" destId="{459BE741-73B1-47CB-8ED5-03E8F5D9B7AC}" srcOrd="0" destOrd="0" presId="urn:microsoft.com/office/officeart/2005/8/layout/rings+Icon"/>
    <dgm:cxn modelId="{4245CB36-83AE-4553-B6E0-08494B860FFE}" srcId="{2DBB3DAF-4473-477E-898B-E3238D74FCDB}" destId="{B29B50F6-E3B8-452B-81C2-A3CBD56E769B}" srcOrd="2" destOrd="0" parTransId="{0F2D0947-7D0B-4A6B-9637-05A20C357C75}" sibTransId="{2C55E562-3BCD-4DBE-A50B-3DCCE734C65E}"/>
    <dgm:cxn modelId="{900D1B39-52A1-4557-900A-9C33536384F5}" type="presOf" srcId="{2DBB3DAF-4473-477E-898B-E3238D74FCDB}" destId="{C290E275-5F47-4960-A197-B77B79F93039}" srcOrd="0" destOrd="0" presId="urn:microsoft.com/office/officeart/2005/8/layout/rings+Icon"/>
    <dgm:cxn modelId="{85459308-B189-45AC-ABCB-41A784EECDA6}" srcId="{2DBB3DAF-4473-477E-898B-E3238D74FCDB}" destId="{F8FD2B5F-948D-48FC-AF23-EE3686EA13E1}" srcOrd="1" destOrd="0" parTransId="{51714448-4587-444E-9483-DAFFF1CD27B7}" sibTransId="{AB9645A4-AF68-4D76-AAAE-9B16F4D55481}"/>
    <dgm:cxn modelId="{245C06F1-85F2-44C7-8E23-4AE4A5B8F82A}" type="presParOf" srcId="{C290E275-5F47-4960-A197-B77B79F93039}" destId="{DAA18A82-6482-46A3-B5A9-957F8F2D16A0}" srcOrd="0" destOrd="0" presId="urn:microsoft.com/office/officeart/2005/8/layout/rings+Icon"/>
    <dgm:cxn modelId="{0A7F99A4-43E7-40DE-915E-5A6CC5EA3758}" type="presParOf" srcId="{C290E275-5F47-4960-A197-B77B79F93039}" destId="{52B8840B-CBB6-47DF-814D-5EB0603469C9}" srcOrd="1" destOrd="0" presId="urn:microsoft.com/office/officeart/2005/8/layout/rings+Icon"/>
    <dgm:cxn modelId="{85B8726F-AD93-4CB0-A228-63BEB4E55D3A}" type="presParOf" srcId="{C290E275-5F47-4960-A197-B77B79F93039}" destId="{459BE741-73B1-47CB-8ED5-03E8F5D9B7AC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2FD7B-BD58-4ADB-9AEA-5AACB3552C45}">
      <dsp:nvSpPr>
        <dsp:cNvPr id="0" name=""/>
        <dsp:cNvSpPr/>
      </dsp:nvSpPr>
      <dsp:spPr>
        <a:xfrm>
          <a:off x="3040210" y="1927936"/>
          <a:ext cx="1480418" cy="14804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Action et risque associé</a:t>
          </a:r>
          <a:endParaRPr lang="fr-FR" sz="2200" kern="1200" dirty="0"/>
        </a:p>
      </dsp:txBody>
      <dsp:txXfrm>
        <a:off x="3257012" y="2144738"/>
        <a:ext cx="1046814" cy="1046814"/>
      </dsp:txXfrm>
    </dsp:sp>
    <dsp:sp modelId="{1FAE35DA-08CF-4E0D-82F4-BFFBD9B562A4}">
      <dsp:nvSpPr>
        <dsp:cNvPr id="0" name=""/>
        <dsp:cNvSpPr/>
      </dsp:nvSpPr>
      <dsp:spPr>
        <a:xfrm rot="16200000">
          <a:off x="3557876" y="1687770"/>
          <a:ext cx="445086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445086" y="1762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769292" y="1694265"/>
        <a:ext cx="22254" cy="22254"/>
      </dsp:txXfrm>
    </dsp:sp>
    <dsp:sp modelId="{43AAF74B-317A-4B94-B1F9-1DAE0A43C085}">
      <dsp:nvSpPr>
        <dsp:cNvPr id="0" name=""/>
        <dsp:cNvSpPr/>
      </dsp:nvSpPr>
      <dsp:spPr>
        <a:xfrm>
          <a:off x="3040210" y="2430"/>
          <a:ext cx="1480418" cy="14804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Milieu</a:t>
          </a:r>
          <a:r>
            <a:rPr lang="fr-FR" sz="1800" kern="1200" dirty="0" smtClean="0"/>
            <a:t> </a:t>
          </a:r>
          <a:r>
            <a:rPr lang="fr-FR" sz="1500" kern="1200" dirty="0" smtClean="0"/>
            <a:t>laboratoire</a:t>
          </a:r>
          <a:endParaRPr lang="fr-FR" sz="1500" kern="1200" dirty="0"/>
        </a:p>
      </dsp:txBody>
      <dsp:txXfrm>
        <a:off x="3257012" y="219232"/>
        <a:ext cx="1046814" cy="1046814"/>
      </dsp:txXfrm>
    </dsp:sp>
    <dsp:sp modelId="{FAE0B20B-1F96-458A-B74F-B021F8636ED4}">
      <dsp:nvSpPr>
        <dsp:cNvPr id="0" name=""/>
        <dsp:cNvSpPr/>
      </dsp:nvSpPr>
      <dsp:spPr>
        <a:xfrm rot="20520000">
          <a:off x="4473508" y="2353016"/>
          <a:ext cx="445086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445086" y="1762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684924" y="2359511"/>
        <a:ext cx="22254" cy="22254"/>
      </dsp:txXfrm>
    </dsp:sp>
    <dsp:sp modelId="{741BC163-2C5F-4CA5-BABB-7728FDA7F7F9}">
      <dsp:nvSpPr>
        <dsp:cNvPr id="0" name=""/>
        <dsp:cNvSpPr/>
      </dsp:nvSpPr>
      <dsp:spPr>
        <a:xfrm>
          <a:off x="4871475" y="1332922"/>
          <a:ext cx="1480418" cy="14804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Matériel</a:t>
          </a:r>
          <a:endParaRPr lang="fr-FR" sz="1500" b="1" kern="1200" dirty="0"/>
        </a:p>
      </dsp:txBody>
      <dsp:txXfrm>
        <a:off x="5088277" y="1549724"/>
        <a:ext cx="1046814" cy="1046814"/>
      </dsp:txXfrm>
    </dsp:sp>
    <dsp:sp modelId="{E44DFD64-1A5C-4368-9DE4-9661DDBC17B4}">
      <dsp:nvSpPr>
        <dsp:cNvPr id="0" name=""/>
        <dsp:cNvSpPr/>
      </dsp:nvSpPr>
      <dsp:spPr>
        <a:xfrm rot="3240000">
          <a:off x="4123768" y="3429406"/>
          <a:ext cx="445086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445086" y="1762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335184" y="3435901"/>
        <a:ext cx="22254" cy="22254"/>
      </dsp:txXfrm>
    </dsp:sp>
    <dsp:sp modelId="{0A3D9617-0753-4CAA-9056-933FD1202EAD}">
      <dsp:nvSpPr>
        <dsp:cNvPr id="0" name=""/>
        <dsp:cNvSpPr/>
      </dsp:nvSpPr>
      <dsp:spPr>
        <a:xfrm>
          <a:off x="4171994" y="3485702"/>
          <a:ext cx="1480418" cy="14804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Matières</a:t>
          </a:r>
          <a:r>
            <a:rPr lang="fr-FR" sz="1800" kern="1200" dirty="0" smtClean="0"/>
            <a:t> </a:t>
          </a:r>
          <a:r>
            <a:rPr lang="fr-FR" sz="1500" kern="1200" dirty="0" smtClean="0"/>
            <a:t>échantillon, réactifs</a:t>
          </a:r>
          <a:endParaRPr lang="fr-FR" sz="1500" kern="1200" dirty="0"/>
        </a:p>
      </dsp:txBody>
      <dsp:txXfrm>
        <a:off x="4388796" y="3702504"/>
        <a:ext cx="1046814" cy="1046814"/>
      </dsp:txXfrm>
    </dsp:sp>
    <dsp:sp modelId="{C0B44098-9EB7-40A8-AF42-2350AD7C3280}">
      <dsp:nvSpPr>
        <dsp:cNvPr id="0" name=""/>
        <dsp:cNvSpPr/>
      </dsp:nvSpPr>
      <dsp:spPr>
        <a:xfrm rot="7560000">
          <a:off x="2991984" y="3429406"/>
          <a:ext cx="445086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445086" y="1762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3203401" y="3435901"/>
        <a:ext cx="22254" cy="22254"/>
      </dsp:txXfrm>
    </dsp:sp>
    <dsp:sp modelId="{A8A6B206-DD37-40EF-B3AB-A7E7FB739BC1}">
      <dsp:nvSpPr>
        <dsp:cNvPr id="0" name=""/>
        <dsp:cNvSpPr/>
      </dsp:nvSpPr>
      <dsp:spPr>
        <a:xfrm>
          <a:off x="1908427" y="3485702"/>
          <a:ext cx="1480418" cy="14804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Méthode</a:t>
          </a:r>
          <a:r>
            <a:rPr lang="fr-FR" sz="1800" kern="1200" dirty="0" smtClean="0"/>
            <a:t> </a:t>
          </a:r>
          <a:r>
            <a:rPr lang="fr-FR" sz="1500" kern="1200" dirty="0" smtClean="0"/>
            <a:t>protocole</a:t>
          </a:r>
          <a:endParaRPr lang="fr-FR" sz="1500" kern="1200" dirty="0"/>
        </a:p>
      </dsp:txBody>
      <dsp:txXfrm>
        <a:off x="2125229" y="3702504"/>
        <a:ext cx="1046814" cy="1046814"/>
      </dsp:txXfrm>
    </dsp:sp>
    <dsp:sp modelId="{750AAE43-207F-4A4E-8FA5-CFBEC3F09E91}">
      <dsp:nvSpPr>
        <dsp:cNvPr id="0" name=""/>
        <dsp:cNvSpPr/>
      </dsp:nvSpPr>
      <dsp:spPr>
        <a:xfrm rot="11880000">
          <a:off x="2642244" y="2353016"/>
          <a:ext cx="445086" cy="35244"/>
        </a:xfrm>
        <a:custGeom>
          <a:avLst/>
          <a:gdLst/>
          <a:ahLst/>
          <a:cxnLst/>
          <a:rect l="0" t="0" r="0" b="0"/>
          <a:pathLst>
            <a:path>
              <a:moveTo>
                <a:pt x="0" y="17622"/>
              </a:moveTo>
              <a:lnTo>
                <a:pt x="445086" y="1762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2853660" y="2359511"/>
        <a:ext cx="22254" cy="22254"/>
      </dsp:txXfrm>
    </dsp:sp>
    <dsp:sp modelId="{58A03D62-B43C-4FE1-8C2B-8EA63FCE1722}">
      <dsp:nvSpPr>
        <dsp:cNvPr id="0" name=""/>
        <dsp:cNvSpPr/>
      </dsp:nvSpPr>
      <dsp:spPr>
        <a:xfrm>
          <a:off x="1208946" y="1332922"/>
          <a:ext cx="1480418" cy="148041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Main d’œuvre </a:t>
          </a:r>
          <a:r>
            <a:rPr lang="fr-FR" sz="1600" kern="1200" dirty="0" smtClean="0"/>
            <a:t>technicien (ne)</a:t>
          </a:r>
          <a:endParaRPr lang="fr-FR" sz="1600" kern="1200" dirty="0"/>
        </a:p>
      </dsp:txBody>
      <dsp:txXfrm>
        <a:off x="1425748" y="1549724"/>
        <a:ext cx="1046814" cy="10468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F23E9-3D6A-455D-8C3F-29B0BCAA53BE}">
      <dsp:nvSpPr>
        <dsp:cNvPr id="0" name=""/>
        <dsp:cNvSpPr/>
      </dsp:nvSpPr>
      <dsp:spPr>
        <a:xfrm>
          <a:off x="1951" y="12692"/>
          <a:ext cx="1736735" cy="69469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Situation de travail</a:t>
          </a:r>
          <a:endParaRPr lang="fr-FR" sz="1200" b="0" kern="1200" dirty="0"/>
        </a:p>
      </dsp:txBody>
      <dsp:txXfrm>
        <a:off x="349298" y="12692"/>
        <a:ext cx="1042041" cy="694694"/>
      </dsp:txXfrm>
    </dsp:sp>
    <dsp:sp modelId="{CFC3499F-14C4-4B95-9C9E-B5294CE4B837}">
      <dsp:nvSpPr>
        <dsp:cNvPr id="0" name=""/>
        <dsp:cNvSpPr/>
      </dsp:nvSpPr>
      <dsp:spPr>
        <a:xfrm>
          <a:off x="1565013" y="12692"/>
          <a:ext cx="1736735" cy="69469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Identification des </a:t>
          </a:r>
          <a:r>
            <a:rPr lang="fr-FR" sz="2000" b="1" kern="1200" dirty="0" smtClean="0"/>
            <a:t>dangers</a:t>
          </a:r>
          <a:endParaRPr lang="fr-FR" sz="1200" b="1" kern="1200" dirty="0"/>
        </a:p>
      </dsp:txBody>
      <dsp:txXfrm>
        <a:off x="1912360" y="12692"/>
        <a:ext cx="1042041" cy="694694"/>
      </dsp:txXfrm>
    </dsp:sp>
    <dsp:sp modelId="{FD3FF723-DF6B-4902-A635-2F6774296A7C}">
      <dsp:nvSpPr>
        <dsp:cNvPr id="0" name=""/>
        <dsp:cNvSpPr/>
      </dsp:nvSpPr>
      <dsp:spPr>
        <a:xfrm>
          <a:off x="3128076" y="12692"/>
          <a:ext cx="1736735" cy="6946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Analyse des risques</a:t>
          </a:r>
          <a:endParaRPr lang="fr-FR" sz="1200" kern="1200" dirty="0"/>
        </a:p>
      </dsp:txBody>
      <dsp:txXfrm>
        <a:off x="3475423" y="12692"/>
        <a:ext cx="1042041" cy="694694"/>
      </dsp:txXfrm>
    </dsp:sp>
    <dsp:sp modelId="{55D283BC-0BF1-424B-AED8-8EC76DC3022F}">
      <dsp:nvSpPr>
        <dsp:cNvPr id="0" name=""/>
        <dsp:cNvSpPr/>
      </dsp:nvSpPr>
      <dsp:spPr>
        <a:xfrm>
          <a:off x="4691138" y="12692"/>
          <a:ext cx="1736735" cy="694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Evaluation des risques</a:t>
          </a:r>
          <a:endParaRPr lang="fr-FR" sz="1200" kern="1200" dirty="0"/>
        </a:p>
      </dsp:txBody>
      <dsp:txXfrm>
        <a:off x="5038485" y="12692"/>
        <a:ext cx="1042041" cy="694694"/>
      </dsp:txXfrm>
    </dsp:sp>
    <dsp:sp modelId="{3EC328E6-4776-4ACA-A915-F3368B7A2782}">
      <dsp:nvSpPr>
        <dsp:cNvPr id="0" name=""/>
        <dsp:cNvSpPr/>
      </dsp:nvSpPr>
      <dsp:spPr>
        <a:xfrm>
          <a:off x="6254200" y="12692"/>
          <a:ext cx="1736735" cy="69469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Prévention</a:t>
          </a:r>
          <a:endParaRPr lang="fr-FR" sz="1600" kern="1200" dirty="0"/>
        </a:p>
      </dsp:txBody>
      <dsp:txXfrm>
        <a:off x="6601547" y="12692"/>
        <a:ext cx="1042041" cy="6946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F23E9-3D6A-455D-8C3F-29B0BCAA53BE}">
      <dsp:nvSpPr>
        <dsp:cNvPr id="0" name=""/>
        <dsp:cNvSpPr/>
      </dsp:nvSpPr>
      <dsp:spPr>
        <a:xfrm>
          <a:off x="1951" y="12692"/>
          <a:ext cx="1736735" cy="69469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Situation de travail</a:t>
          </a:r>
          <a:endParaRPr lang="fr-FR" sz="1200" b="0" kern="1200" dirty="0"/>
        </a:p>
      </dsp:txBody>
      <dsp:txXfrm>
        <a:off x="349298" y="12692"/>
        <a:ext cx="1042041" cy="694694"/>
      </dsp:txXfrm>
    </dsp:sp>
    <dsp:sp modelId="{CFC3499F-14C4-4B95-9C9E-B5294CE4B837}">
      <dsp:nvSpPr>
        <dsp:cNvPr id="0" name=""/>
        <dsp:cNvSpPr/>
      </dsp:nvSpPr>
      <dsp:spPr>
        <a:xfrm>
          <a:off x="1565013" y="12692"/>
          <a:ext cx="1736735" cy="69469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Identification des </a:t>
          </a:r>
          <a:r>
            <a:rPr lang="fr-FR" sz="2000" b="1" kern="1200" dirty="0" smtClean="0"/>
            <a:t>dangers</a:t>
          </a:r>
          <a:endParaRPr lang="fr-FR" sz="1200" b="1" kern="1200" dirty="0"/>
        </a:p>
      </dsp:txBody>
      <dsp:txXfrm>
        <a:off x="1912360" y="12692"/>
        <a:ext cx="1042041" cy="694694"/>
      </dsp:txXfrm>
    </dsp:sp>
    <dsp:sp modelId="{FD3FF723-DF6B-4902-A635-2F6774296A7C}">
      <dsp:nvSpPr>
        <dsp:cNvPr id="0" name=""/>
        <dsp:cNvSpPr/>
      </dsp:nvSpPr>
      <dsp:spPr>
        <a:xfrm>
          <a:off x="3128076" y="12692"/>
          <a:ext cx="1736735" cy="6946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Analyse des risques</a:t>
          </a:r>
          <a:endParaRPr lang="fr-FR" sz="1200" kern="1200" dirty="0"/>
        </a:p>
      </dsp:txBody>
      <dsp:txXfrm>
        <a:off x="3475423" y="12692"/>
        <a:ext cx="1042041" cy="694694"/>
      </dsp:txXfrm>
    </dsp:sp>
    <dsp:sp modelId="{55D283BC-0BF1-424B-AED8-8EC76DC3022F}">
      <dsp:nvSpPr>
        <dsp:cNvPr id="0" name=""/>
        <dsp:cNvSpPr/>
      </dsp:nvSpPr>
      <dsp:spPr>
        <a:xfrm>
          <a:off x="4691138" y="12692"/>
          <a:ext cx="1736735" cy="694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Evaluation des risques</a:t>
          </a:r>
          <a:endParaRPr lang="fr-FR" sz="1200" kern="1200" dirty="0"/>
        </a:p>
      </dsp:txBody>
      <dsp:txXfrm>
        <a:off x="5038485" y="12692"/>
        <a:ext cx="1042041" cy="694694"/>
      </dsp:txXfrm>
    </dsp:sp>
    <dsp:sp modelId="{3EC328E6-4776-4ACA-A915-F3368B7A2782}">
      <dsp:nvSpPr>
        <dsp:cNvPr id="0" name=""/>
        <dsp:cNvSpPr/>
      </dsp:nvSpPr>
      <dsp:spPr>
        <a:xfrm>
          <a:off x="6254200" y="12692"/>
          <a:ext cx="1736735" cy="69469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Prévention</a:t>
          </a:r>
          <a:endParaRPr lang="fr-FR" sz="1600" kern="1200" dirty="0"/>
        </a:p>
      </dsp:txBody>
      <dsp:txXfrm>
        <a:off x="6601547" y="12692"/>
        <a:ext cx="1042041" cy="6946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18A82-6482-46A3-B5A9-957F8F2D16A0}">
      <dsp:nvSpPr>
        <dsp:cNvPr id="0" name=""/>
        <dsp:cNvSpPr/>
      </dsp:nvSpPr>
      <dsp:spPr>
        <a:xfrm>
          <a:off x="249067" y="172701"/>
          <a:ext cx="1425541" cy="142552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Dangers chimiques</a:t>
          </a:r>
          <a:endParaRPr lang="fr-FR" sz="1600" b="1" kern="1200" dirty="0"/>
        </a:p>
      </dsp:txBody>
      <dsp:txXfrm>
        <a:off x="457833" y="381464"/>
        <a:ext cx="1008009" cy="1007994"/>
      </dsp:txXfrm>
    </dsp:sp>
    <dsp:sp modelId="{52B8840B-CBB6-47DF-814D-5EB0603469C9}">
      <dsp:nvSpPr>
        <dsp:cNvPr id="0" name=""/>
        <dsp:cNvSpPr/>
      </dsp:nvSpPr>
      <dsp:spPr>
        <a:xfrm>
          <a:off x="1080121" y="1296146"/>
          <a:ext cx="785316" cy="73471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>
              <a:solidFill>
                <a:schemeClr val="bg1"/>
              </a:solidFill>
            </a:rPr>
            <a:t>Dangers physiques</a:t>
          </a:r>
          <a:endParaRPr lang="fr-FR" sz="700" kern="1200" dirty="0">
            <a:solidFill>
              <a:schemeClr val="bg1"/>
            </a:solidFill>
          </a:endParaRPr>
        </a:p>
      </dsp:txBody>
      <dsp:txXfrm>
        <a:off x="1195128" y="1403742"/>
        <a:ext cx="555302" cy="519521"/>
      </dsp:txXfrm>
    </dsp:sp>
    <dsp:sp modelId="{459BE741-73B1-47CB-8ED5-03E8F5D9B7AC}">
      <dsp:nvSpPr>
        <dsp:cNvPr id="0" name=""/>
        <dsp:cNvSpPr/>
      </dsp:nvSpPr>
      <dsp:spPr>
        <a:xfrm>
          <a:off x="1512167" y="792090"/>
          <a:ext cx="693639" cy="70543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>
              <a:solidFill>
                <a:schemeClr val="bg1"/>
              </a:solidFill>
            </a:rPr>
            <a:t>Dangers biologiques</a:t>
          </a:r>
          <a:endParaRPr lang="fr-FR" sz="700" kern="1200" dirty="0">
            <a:solidFill>
              <a:schemeClr val="bg1"/>
            </a:solidFill>
          </a:endParaRPr>
        </a:p>
      </dsp:txBody>
      <dsp:txXfrm>
        <a:off x="1613748" y="895398"/>
        <a:ext cx="490477" cy="49881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18A82-6482-46A3-B5A9-957F8F2D16A0}">
      <dsp:nvSpPr>
        <dsp:cNvPr id="0" name=""/>
        <dsp:cNvSpPr/>
      </dsp:nvSpPr>
      <dsp:spPr>
        <a:xfrm>
          <a:off x="249067" y="172701"/>
          <a:ext cx="1425541" cy="142552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Dangers chimiques</a:t>
          </a:r>
          <a:endParaRPr lang="fr-FR" sz="1600" b="1" kern="1200" dirty="0"/>
        </a:p>
      </dsp:txBody>
      <dsp:txXfrm>
        <a:off x="457833" y="381464"/>
        <a:ext cx="1008009" cy="1007994"/>
      </dsp:txXfrm>
    </dsp:sp>
    <dsp:sp modelId="{52B8840B-CBB6-47DF-814D-5EB0603469C9}">
      <dsp:nvSpPr>
        <dsp:cNvPr id="0" name=""/>
        <dsp:cNvSpPr/>
      </dsp:nvSpPr>
      <dsp:spPr>
        <a:xfrm>
          <a:off x="1080121" y="1296146"/>
          <a:ext cx="785316" cy="73471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>
              <a:solidFill>
                <a:schemeClr val="bg1"/>
              </a:solidFill>
            </a:rPr>
            <a:t>Dangers physiques</a:t>
          </a:r>
          <a:endParaRPr lang="fr-FR" sz="700" kern="1200" dirty="0">
            <a:solidFill>
              <a:schemeClr val="bg1"/>
            </a:solidFill>
          </a:endParaRPr>
        </a:p>
      </dsp:txBody>
      <dsp:txXfrm>
        <a:off x="1195128" y="1403742"/>
        <a:ext cx="555302" cy="519521"/>
      </dsp:txXfrm>
    </dsp:sp>
    <dsp:sp modelId="{459BE741-73B1-47CB-8ED5-03E8F5D9B7AC}">
      <dsp:nvSpPr>
        <dsp:cNvPr id="0" name=""/>
        <dsp:cNvSpPr/>
      </dsp:nvSpPr>
      <dsp:spPr>
        <a:xfrm>
          <a:off x="1512167" y="792090"/>
          <a:ext cx="693639" cy="70543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>
              <a:solidFill>
                <a:schemeClr val="bg1"/>
              </a:solidFill>
            </a:rPr>
            <a:t>Dangers biologiques</a:t>
          </a:r>
          <a:endParaRPr lang="fr-FR" sz="700" kern="1200" dirty="0">
            <a:solidFill>
              <a:schemeClr val="bg1"/>
            </a:solidFill>
          </a:endParaRPr>
        </a:p>
      </dsp:txBody>
      <dsp:txXfrm>
        <a:off x="1613748" y="895398"/>
        <a:ext cx="490477" cy="49881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F23E9-3D6A-455D-8C3F-29B0BCAA53BE}">
      <dsp:nvSpPr>
        <dsp:cNvPr id="0" name=""/>
        <dsp:cNvSpPr/>
      </dsp:nvSpPr>
      <dsp:spPr>
        <a:xfrm>
          <a:off x="1951" y="12692"/>
          <a:ext cx="1736735" cy="69469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Situation de travail</a:t>
          </a:r>
          <a:endParaRPr lang="fr-FR" sz="1200" b="0" kern="1200" dirty="0"/>
        </a:p>
      </dsp:txBody>
      <dsp:txXfrm>
        <a:off x="349298" y="12692"/>
        <a:ext cx="1042041" cy="694694"/>
      </dsp:txXfrm>
    </dsp:sp>
    <dsp:sp modelId="{CFC3499F-14C4-4B95-9C9E-B5294CE4B837}">
      <dsp:nvSpPr>
        <dsp:cNvPr id="0" name=""/>
        <dsp:cNvSpPr/>
      </dsp:nvSpPr>
      <dsp:spPr>
        <a:xfrm>
          <a:off x="1565013" y="12692"/>
          <a:ext cx="1736735" cy="69469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Identification des </a:t>
          </a:r>
          <a:r>
            <a:rPr lang="fr-FR" sz="2000" b="1" kern="1200" dirty="0" smtClean="0"/>
            <a:t>dangers</a:t>
          </a:r>
          <a:endParaRPr lang="fr-FR" sz="1200" b="1" kern="1200" dirty="0"/>
        </a:p>
      </dsp:txBody>
      <dsp:txXfrm>
        <a:off x="1912360" y="12692"/>
        <a:ext cx="1042041" cy="694694"/>
      </dsp:txXfrm>
    </dsp:sp>
    <dsp:sp modelId="{FD3FF723-DF6B-4902-A635-2F6774296A7C}">
      <dsp:nvSpPr>
        <dsp:cNvPr id="0" name=""/>
        <dsp:cNvSpPr/>
      </dsp:nvSpPr>
      <dsp:spPr>
        <a:xfrm>
          <a:off x="3128076" y="12692"/>
          <a:ext cx="1736735" cy="6946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Analyse des risques</a:t>
          </a:r>
          <a:endParaRPr lang="fr-FR" sz="1200" kern="1200" dirty="0"/>
        </a:p>
      </dsp:txBody>
      <dsp:txXfrm>
        <a:off x="3475423" y="12692"/>
        <a:ext cx="1042041" cy="694694"/>
      </dsp:txXfrm>
    </dsp:sp>
    <dsp:sp modelId="{55D283BC-0BF1-424B-AED8-8EC76DC3022F}">
      <dsp:nvSpPr>
        <dsp:cNvPr id="0" name=""/>
        <dsp:cNvSpPr/>
      </dsp:nvSpPr>
      <dsp:spPr>
        <a:xfrm>
          <a:off x="4691138" y="12692"/>
          <a:ext cx="1736735" cy="694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Evaluation des risques</a:t>
          </a:r>
          <a:endParaRPr lang="fr-FR" sz="1200" kern="1200" dirty="0"/>
        </a:p>
      </dsp:txBody>
      <dsp:txXfrm>
        <a:off x="5038485" y="12692"/>
        <a:ext cx="1042041" cy="694694"/>
      </dsp:txXfrm>
    </dsp:sp>
    <dsp:sp modelId="{3EC328E6-4776-4ACA-A915-F3368B7A2782}">
      <dsp:nvSpPr>
        <dsp:cNvPr id="0" name=""/>
        <dsp:cNvSpPr/>
      </dsp:nvSpPr>
      <dsp:spPr>
        <a:xfrm>
          <a:off x="6254200" y="12692"/>
          <a:ext cx="1736735" cy="69469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Prévention</a:t>
          </a:r>
          <a:endParaRPr lang="fr-FR" sz="1600" kern="1200" dirty="0"/>
        </a:p>
      </dsp:txBody>
      <dsp:txXfrm>
        <a:off x="6601547" y="12692"/>
        <a:ext cx="1042041" cy="6946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18A82-6482-46A3-B5A9-957F8F2D16A0}">
      <dsp:nvSpPr>
        <dsp:cNvPr id="0" name=""/>
        <dsp:cNvSpPr/>
      </dsp:nvSpPr>
      <dsp:spPr>
        <a:xfrm>
          <a:off x="249067" y="172701"/>
          <a:ext cx="1425541" cy="142552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Dangers chimiques</a:t>
          </a:r>
          <a:endParaRPr lang="fr-FR" sz="1600" b="1" kern="1200" dirty="0"/>
        </a:p>
      </dsp:txBody>
      <dsp:txXfrm>
        <a:off x="457833" y="381464"/>
        <a:ext cx="1008009" cy="1007994"/>
      </dsp:txXfrm>
    </dsp:sp>
    <dsp:sp modelId="{52B8840B-CBB6-47DF-814D-5EB0603469C9}">
      <dsp:nvSpPr>
        <dsp:cNvPr id="0" name=""/>
        <dsp:cNvSpPr/>
      </dsp:nvSpPr>
      <dsp:spPr>
        <a:xfrm>
          <a:off x="1080121" y="1296146"/>
          <a:ext cx="785316" cy="73471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>
              <a:solidFill>
                <a:schemeClr val="bg1"/>
              </a:solidFill>
            </a:rPr>
            <a:t>Dangers physiques</a:t>
          </a:r>
          <a:endParaRPr lang="fr-FR" sz="700" kern="1200" dirty="0">
            <a:solidFill>
              <a:schemeClr val="bg1"/>
            </a:solidFill>
          </a:endParaRPr>
        </a:p>
      </dsp:txBody>
      <dsp:txXfrm>
        <a:off x="1195128" y="1403742"/>
        <a:ext cx="555302" cy="519521"/>
      </dsp:txXfrm>
    </dsp:sp>
    <dsp:sp modelId="{459BE741-73B1-47CB-8ED5-03E8F5D9B7AC}">
      <dsp:nvSpPr>
        <dsp:cNvPr id="0" name=""/>
        <dsp:cNvSpPr/>
      </dsp:nvSpPr>
      <dsp:spPr>
        <a:xfrm>
          <a:off x="1512167" y="792090"/>
          <a:ext cx="693639" cy="70543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>
              <a:solidFill>
                <a:schemeClr val="bg1"/>
              </a:solidFill>
            </a:rPr>
            <a:t>Dangers biologiques</a:t>
          </a:r>
          <a:endParaRPr lang="fr-FR" sz="700" kern="1200" dirty="0">
            <a:solidFill>
              <a:schemeClr val="bg1"/>
            </a:solidFill>
          </a:endParaRPr>
        </a:p>
      </dsp:txBody>
      <dsp:txXfrm>
        <a:off x="1613748" y="895398"/>
        <a:ext cx="490477" cy="49881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F23E9-3D6A-455D-8C3F-29B0BCAA53BE}">
      <dsp:nvSpPr>
        <dsp:cNvPr id="0" name=""/>
        <dsp:cNvSpPr/>
      </dsp:nvSpPr>
      <dsp:spPr>
        <a:xfrm>
          <a:off x="1951" y="12692"/>
          <a:ext cx="1736735" cy="69469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Situation de travail</a:t>
          </a:r>
          <a:endParaRPr lang="fr-FR" sz="1200" b="0" kern="1200" dirty="0"/>
        </a:p>
      </dsp:txBody>
      <dsp:txXfrm>
        <a:off x="349298" y="12692"/>
        <a:ext cx="1042041" cy="694694"/>
      </dsp:txXfrm>
    </dsp:sp>
    <dsp:sp modelId="{CFC3499F-14C4-4B95-9C9E-B5294CE4B837}">
      <dsp:nvSpPr>
        <dsp:cNvPr id="0" name=""/>
        <dsp:cNvSpPr/>
      </dsp:nvSpPr>
      <dsp:spPr>
        <a:xfrm>
          <a:off x="1565013" y="12692"/>
          <a:ext cx="1736735" cy="69469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Identification des </a:t>
          </a:r>
          <a:r>
            <a:rPr lang="fr-FR" sz="2000" b="1" kern="1200" dirty="0" smtClean="0"/>
            <a:t>dangers</a:t>
          </a:r>
          <a:endParaRPr lang="fr-FR" sz="1200" b="1" kern="1200" dirty="0"/>
        </a:p>
      </dsp:txBody>
      <dsp:txXfrm>
        <a:off x="1912360" y="12692"/>
        <a:ext cx="1042041" cy="694694"/>
      </dsp:txXfrm>
    </dsp:sp>
    <dsp:sp modelId="{FD3FF723-DF6B-4902-A635-2F6774296A7C}">
      <dsp:nvSpPr>
        <dsp:cNvPr id="0" name=""/>
        <dsp:cNvSpPr/>
      </dsp:nvSpPr>
      <dsp:spPr>
        <a:xfrm>
          <a:off x="3128076" y="12692"/>
          <a:ext cx="1736735" cy="6946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Analyse des risques</a:t>
          </a:r>
          <a:endParaRPr lang="fr-FR" sz="1200" kern="1200" dirty="0"/>
        </a:p>
      </dsp:txBody>
      <dsp:txXfrm>
        <a:off x="3475423" y="12692"/>
        <a:ext cx="1042041" cy="694694"/>
      </dsp:txXfrm>
    </dsp:sp>
    <dsp:sp modelId="{55D283BC-0BF1-424B-AED8-8EC76DC3022F}">
      <dsp:nvSpPr>
        <dsp:cNvPr id="0" name=""/>
        <dsp:cNvSpPr/>
      </dsp:nvSpPr>
      <dsp:spPr>
        <a:xfrm>
          <a:off x="4691138" y="12692"/>
          <a:ext cx="1736735" cy="694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Evaluation des risques</a:t>
          </a:r>
          <a:endParaRPr lang="fr-FR" sz="1200" kern="1200" dirty="0"/>
        </a:p>
      </dsp:txBody>
      <dsp:txXfrm>
        <a:off x="5038485" y="12692"/>
        <a:ext cx="1042041" cy="694694"/>
      </dsp:txXfrm>
    </dsp:sp>
    <dsp:sp modelId="{3EC328E6-4776-4ACA-A915-F3368B7A2782}">
      <dsp:nvSpPr>
        <dsp:cNvPr id="0" name=""/>
        <dsp:cNvSpPr/>
      </dsp:nvSpPr>
      <dsp:spPr>
        <a:xfrm>
          <a:off x="6254200" y="12692"/>
          <a:ext cx="1736735" cy="69469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Prévention</a:t>
          </a:r>
          <a:endParaRPr lang="fr-FR" sz="1600" kern="1200" dirty="0"/>
        </a:p>
      </dsp:txBody>
      <dsp:txXfrm>
        <a:off x="6601547" y="12692"/>
        <a:ext cx="1042041" cy="6946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18A82-6482-46A3-B5A9-957F8F2D16A0}">
      <dsp:nvSpPr>
        <dsp:cNvPr id="0" name=""/>
        <dsp:cNvSpPr/>
      </dsp:nvSpPr>
      <dsp:spPr>
        <a:xfrm>
          <a:off x="792080" y="1056113"/>
          <a:ext cx="726571" cy="70804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0" kern="1200" dirty="0" smtClean="0">
              <a:solidFill>
                <a:schemeClr val="bg1"/>
              </a:solidFill>
            </a:rPr>
            <a:t>Dangers chimiques</a:t>
          </a:r>
          <a:endParaRPr lang="fr-FR" sz="800" b="0" kern="1200" dirty="0">
            <a:solidFill>
              <a:schemeClr val="bg1"/>
            </a:solidFill>
          </a:endParaRPr>
        </a:p>
      </dsp:txBody>
      <dsp:txXfrm>
        <a:off x="898484" y="1159803"/>
        <a:ext cx="513763" cy="500660"/>
      </dsp:txXfrm>
    </dsp:sp>
    <dsp:sp modelId="{52B8840B-CBB6-47DF-814D-5EB0603469C9}">
      <dsp:nvSpPr>
        <dsp:cNvPr id="0" name=""/>
        <dsp:cNvSpPr/>
      </dsp:nvSpPr>
      <dsp:spPr>
        <a:xfrm>
          <a:off x="1056112" y="1672186"/>
          <a:ext cx="879148" cy="89467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0" kern="1200" dirty="0" smtClean="0">
              <a:solidFill>
                <a:schemeClr val="bg1"/>
              </a:solidFill>
            </a:rPr>
            <a:t>Dangers physiques</a:t>
          </a:r>
          <a:endParaRPr lang="fr-FR" sz="800" b="0" kern="1200" dirty="0">
            <a:solidFill>
              <a:schemeClr val="bg1"/>
            </a:solidFill>
          </a:endParaRPr>
        </a:p>
      </dsp:txBody>
      <dsp:txXfrm>
        <a:off x="1184860" y="1803208"/>
        <a:ext cx="621652" cy="632630"/>
      </dsp:txXfrm>
    </dsp:sp>
    <dsp:sp modelId="{459BE741-73B1-47CB-8ED5-03E8F5D9B7AC}">
      <dsp:nvSpPr>
        <dsp:cNvPr id="0" name=""/>
        <dsp:cNvSpPr/>
      </dsp:nvSpPr>
      <dsp:spPr>
        <a:xfrm>
          <a:off x="1397894" y="449323"/>
          <a:ext cx="1561680" cy="156165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Dangers biologiques</a:t>
          </a:r>
          <a:endParaRPr lang="fr-FR" sz="1600" b="1" kern="1200" dirty="0"/>
        </a:p>
      </dsp:txBody>
      <dsp:txXfrm>
        <a:off x="1626597" y="678023"/>
        <a:ext cx="1104274" cy="110425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F23E9-3D6A-455D-8C3F-29B0BCAA53BE}">
      <dsp:nvSpPr>
        <dsp:cNvPr id="0" name=""/>
        <dsp:cNvSpPr/>
      </dsp:nvSpPr>
      <dsp:spPr>
        <a:xfrm>
          <a:off x="1951" y="12692"/>
          <a:ext cx="1736735" cy="69469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Situation de travail</a:t>
          </a:r>
          <a:endParaRPr lang="fr-FR" sz="1200" b="0" kern="1200" dirty="0"/>
        </a:p>
      </dsp:txBody>
      <dsp:txXfrm>
        <a:off x="349298" y="12692"/>
        <a:ext cx="1042041" cy="694694"/>
      </dsp:txXfrm>
    </dsp:sp>
    <dsp:sp modelId="{CFC3499F-14C4-4B95-9C9E-B5294CE4B837}">
      <dsp:nvSpPr>
        <dsp:cNvPr id="0" name=""/>
        <dsp:cNvSpPr/>
      </dsp:nvSpPr>
      <dsp:spPr>
        <a:xfrm>
          <a:off x="1565013" y="12692"/>
          <a:ext cx="1736735" cy="69469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Identification des </a:t>
          </a:r>
          <a:r>
            <a:rPr lang="fr-FR" sz="2000" b="1" kern="1200" dirty="0" smtClean="0"/>
            <a:t>dangers</a:t>
          </a:r>
          <a:endParaRPr lang="fr-FR" sz="1200" b="1" kern="1200" dirty="0"/>
        </a:p>
      </dsp:txBody>
      <dsp:txXfrm>
        <a:off x="1912360" y="12692"/>
        <a:ext cx="1042041" cy="694694"/>
      </dsp:txXfrm>
    </dsp:sp>
    <dsp:sp modelId="{FD3FF723-DF6B-4902-A635-2F6774296A7C}">
      <dsp:nvSpPr>
        <dsp:cNvPr id="0" name=""/>
        <dsp:cNvSpPr/>
      </dsp:nvSpPr>
      <dsp:spPr>
        <a:xfrm>
          <a:off x="3128076" y="12692"/>
          <a:ext cx="1736735" cy="6946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Analyse des risques</a:t>
          </a:r>
          <a:endParaRPr lang="fr-FR" sz="1200" kern="1200" dirty="0"/>
        </a:p>
      </dsp:txBody>
      <dsp:txXfrm>
        <a:off x="3475423" y="12692"/>
        <a:ext cx="1042041" cy="694694"/>
      </dsp:txXfrm>
    </dsp:sp>
    <dsp:sp modelId="{55D283BC-0BF1-424B-AED8-8EC76DC3022F}">
      <dsp:nvSpPr>
        <dsp:cNvPr id="0" name=""/>
        <dsp:cNvSpPr/>
      </dsp:nvSpPr>
      <dsp:spPr>
        <a:xfrm>
          <a:off x="4691138" y="12692"/>
          <a:ext cx="1736735" cy="694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Evaluation des risques</a:t>
          </a:r>
          <a:endParaRPr lang="fr-FR" sz="1200" kern="1200" dirty="0"/>
        </a:p>
      </dsp:txBody>
      <dsp:txXfrm>
        <a:off x="5038485" y="12692"/>
        <a:ext cx="1042041" cy="694694"/>
      </dsp:txXfrm>
    </dsp:sp>
    <dsp:sp modelId="{3EC328E6-4776-4ACA-A915-F3368B7A2782}">
      <dsp:nvSpPr>
        <dsp:cNvPr id="0" name=""/>
        <dsp:cNvSpPr/>
      </dsp:nvSpPr>
      <dsp:spPr>
        <a:xfrm>
          <a:off x="6254200" y="12692"/>
          <a:ext cx="1736735" cy="69469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Prévention</a:t>
          </a:r>
          <a:endParaRPr lang="fr-FR" sz="1600" kern="1200" dirty="0"/>
        </a:p>
      </dsp:txBody>
      <dsp:txXfrm>
        <a:off x="6601547" y="12692"/>
        <a:ext cx="1042041" cy="69469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73225-8681-4E0A-BE1D-6DB6884D87D9}">
      <dsp:nvSpPr>
        <dsp:cNvPr id="0" name=""/>
        <dsp:cNvSpPr/>
      </dsp:nvSpPr>
      <dsp:spPr>
        <a:xfrm rot="16200000">
          <a:off x="-1063873" y="1064617"/>
          <a:ext cx="4064000" cy="193476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45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u="sng" kern="1200" dirty="0" smtClean="0"/>
            <a:t>Situation exposante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manipulation du danger par le technicien</a:t>
          </a:r>
          <a:endParaRPr lang="fr-FR" sz="2000" kern="1200" dirty="0"/>
        </a:p>
      </dsp:txBody>
      <dsp:txXfrm rot="5400000">
        <a:off x="744" y="812800"/>
        <a:ext cx="1934765" cy="2438400"/>
      </dsp:txXfrm>
    </dsp:sp>
    <dsp:sp modelId="{327D0417-F3D9-4453-9C91-4E1F719CB8BC}">
      <dsp:nvSpPr>
        <dsp:cNvPr id="0" name=""/>
        <dsp:cNvSpPr/>
      </dsp:nvSpPr>
      <dsp:spPr>
        <a:xfrm rot="16200000">
          <a:off x="1016000" y="1064617"/>
          <a:ext cx="4064000" cy="193476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45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u="sng" kern="1200" dirty="0" smtClean="0"/>
            <a:t>Evènement dangereux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fait basculer vers l’accident,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en lien avec le mode de contamination</a:t>
          </a:r>
          <a:endParaRPr lang="fr-FR" sz="2000" kern="1200" dirty="0"/>
        </a:p>
      </dsp:txBody>
      <dsp:txXfrm rot="5400000">
        <a:off x="2080617" y="812800"/>
        <a:ext cx="1934765" cy="2438400"/>
      </dsp:txXfrm>
    </dsp:sp>
    <dsp:sp modelId="{52DCDFB5-0053-495F-BBCD-19F1C9C17CD0}">
      <dsp:nvSpPr>
        <dsp:cNvPr id="0" name=""/>
        <dsp:cNvSpPr/>
      </dsp:nvSpPr>
      <dsp:spPr>
        <a:xfrm rot="16200000">
          <a:off x="3095873" y="1064617"/>
          <a:ext cx="4064000" cy="1934765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45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u="sng" kern="1200" dirty="0" smtClean="0"/>
            <a:t>Dommages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lésions, maladies, traumatismes, décès</a:t>
          </a:r>
          <a:endParaRPr lang="fr-FR" sz="2000" kern="1200" dirty="0"/>
        </a:p>
      </dsp:txBody>
      <dsp:txXfrm rot="5400000">
        <a:off x="4160490" y="812800"/>
        <a:ext cx="1934765" cy="2438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F23E9-3D6A-455D-8C3F-29B0BCAA53BE}">
      <dsp:nvSpPr>
        <dsp:cNvPr id="0" name=""/>
        <dsp:cNvSpPr/>
      </dsp:nvSpPr>
      <dsp:spPr>
        <a:xfrm>
          <a:off x="1933" y="15822"/>
          <a:ext cx="1721089" cy="68843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Situation de travail</a:t>
          </a:r>
          <a:endParaRPr lang="fr-FR" sz="1800" b="1" kern="1200" dirty="0"/>
        </a:p>
      </dsp:txBody>
      <dsp:txXfrm>
        <a:off x="346151" y="15822"/>
        <a:ext cx="1032654" cy="688435"/>
      </dsp:txXfrm>
    </dsp:sp>
    <dsp:sp modelId="{CFC3499F-14C4-4B95-9C9E-B5294CE4B837}">
      <dsp:nvSpPr>
        <dsp:cNvPr id="0" name=""/>
        <dsp:cNvSpPr/>
      </dsp:nvSpPr>
      <dsp:spPr>
        <a:xfrm>
          <a:off x="1550914" y="15822"/>
          <a:ext cx="1721089" cy="68843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Identification des dangers</a:t>
          </a:r>
          <a:endParaRPr lang="fr-FR" sz="1200" kern="1200" dirty="0"/>
        </a:p>
      </dsp:txBody>
      <dsp:txXfrm>
        <a:off x="1895132" y="15822"/>
        <a:ext cx="1032654" cy="688435"/>
      </dsp:txXfrm>
    </dsp:sp>
    <dsp:sp modelId="{FD3FF723-DF6B-4902-A635-2F6774296A7C}">
      <dsp:nvSpPr>
        <dsp:cNvPr id="0" name=""/>
        <dsp:cNvSpPr/>
      </dsp:nvSpPr>
      <dsp:spPr>
        <a:xfrm>
          <a:off x="3099895" y="15822"/>
          <a:ext cx="1721089" cy="6884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Analyse des risques</a:t>
          </a:r>
          <a:endParaRPr lang="fr-FR" sz="1200" kern="1200" dirty="0"/>
        </a:p>
      </dsp:txBody>
      <dsp:txXfrm>
        <a:off x="3444113" y="15822"/>
        <a:ext cx="1032654" cy="688435"/>
      </dsp:txXfrm>
    </dsp:sp>
    <dsp:sp modelId="{55D283BC-0BF1-424B-AED8-8EC76DC3022F}">
      <dsp:nvSpPr>
        <dsp:cNvPr id="0" name=""/>
        <dsp:cNvSpPr/>
      </dsp:nvSpPr>
      <dsp:spPr>
        <a:xfrm>
          <a:off x="4648875" y="15822"/>
          <a:ext cx="1721089" cy="68843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Evaluation des risques</a:t>
          </a:r>
          <a:endParaRPr lang="fr-FR" sz="1200" kern="1200" dirty="0"/>
        </a:p>
      </dsp:txBody>
      <dsp:txXfrm>
        <a:off x="4993093" y="15822"/>
        <a:ext cx="1032654" cy="688435"/>
      </dsp:txXfrm>
    </dsp:sp>
    <dsp:sp modelId="{18FCCE81-A66D-421F-AD88-82CAFE65D462}">
      <dsp:nvSpPr>
        <dsp:cNvPr id="0" name=""/>
        <dsp:cNvSpPr/>
      </dsp:nvSpPr>
      <dsp:spPr>
        <a:xfrm>
          <a:off x="6197856" y="15822"/>
          <a:ext cx="1721089" cy="688435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Prévention</a:t>
          </a:r>
          <a:endParaRPr lang="fr-FR" sz="1600" kern="1200" dirty="0"/>
        </a:p>
      </dsp:txBody>
      <dsp:txXfrm>
        <a:off x="6542074" y="15822"/>
        <a:ext cx="1032654" cy="68843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F23E9-3D6A-455D-8C3F-29B0BCAA53BE}">
      <dsp:nvSpPr>
        <dsp:cNvPr id="0" name=""/>
        <dsp:cNvSpPr/>
      </dsp:nvSpPr>
      <dsp:spPr>
        <a:xfrm>
          <a:off x="74" y="24010"/>
          <a:ext cx="1680145" cy="67205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Situation de travail</a:t>
          </a:r>
          <a:endParaRPr lang="fr-FR" sz="1200" b="0" kern="1200" dirty="0"/>
        </a:p>
      </dsp:txBody>
      <dsp:txXfrm>
        <a:off x="336103" y="24010"/>
        <a:ext cx="1008087" cy="672058"/>
      </dsp:txXfrm>
    </dsp:sp>
    <dsp:sp modelId="{CFC3499F-14C4-4B95-9C9E-B5294CE4B837}">
      <dsp:nvSpPr>
        <dsp:cNvPr id="0" name=""/>
        <dsp:cNvSpPr/>
      </dsp:nvSpPr>
      <dsp:spPr>
        <a:xfrm>
          <a:off x="1512205" y="24010"/>
          <a:ext cx="1680145" cy="67205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Identification des dangers</a:t>
          </a:r>
          <a:endParaRPr lang="fr-FR" sz="1200" b="0" kern="1200" dirty="0"/>
        </a:p>
      </dsp:txBody>
      <dsp:txXfrm>
        <a:off x="1848234" y="24010"/>
        <a:ext cx="1008087" cy="672058"/>
      </dsp:txXfrm>
    </dsp:sp>
    <dsp:sp modelId="{FD3FF723-DF6B-4902-A635-2F6774296A7C}">
      <dsp:nvSpPr>
        <dsp:cNvPr id="0" name=""/>
        <dsp:cNvSpPr/>
      </dsp:nvSpPr>
      <dsp:spPr>
        <a:xfrm>
          <a:off x="3024336" y="24010"/>
          <a:ext cx="1944214" cy="67205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Analyse des risques</a:t>
          </a:r>
          <a:endParaRPr lang="fr-FR" sz="1800" b="1" kern="1200" dirty="0"/>
        </a:p>
      </dsp:txBody>
      <dsp:txXfrm>
        <a:off x="3360365" y="24010"/>
        <a:ext cx="1272156" cy="672058"/>
      </dsp:txXfrm>
    </dsp:sp>
    <dsp:sp modelId="{55D283BC-0BF1-424B-AED8-8EC76DC3022F}">
      <dsp:nvSpPr>
        <dsp:cNvPr id="0" name=""/>
        <dsp:cNvSpPr/>
      </dsp:nvSpPr>
      <dsp:spPr>
        <a:xfrm>
          <a:off x="4800536" y="24010"/>
          <a:ext cx="1680145" cy="67205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Evaluation des risques</a:t>
          </a:r>
          <a:endParaRPr lang="fr-FR" sz="1200" kern="1200" dirty="0"/>
        </a:p>
      </dsp:txBody>
      <dsp:txXfrm>
        <a:off x="5136565" y="24010"/>
        <a:ext cx="1008087" cy="672058"/>
      </dsp:txXfrm>
    </dsp:sp>
    <dsp:sp modelId="{3EC328E6-4776-4ACA-A915-F3368B7A2782}">
      <dsp:nvSpPr>
        <dsp:cNvPr id="0" name=""/>
        <dsp:cNvSpPr/>
      </dsp:nvSpPr>
      <dsp:spPr>
        <a:xfrm>
          <a:off x="6312667" y="24010"/>
          <a:ext cx="1680145" cy="67205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Prévention</a:t>
          </a:r>
          <a:endParaRPr lang="fr-FR" sz="1600" kern="1200" dirty="0"/>
        </a:p>
      </dsp:txBody>
      <dsp:txXfrm>
        <a:off x="6648696" y="24010"/>
        <a:ext cx="1008087" cy="67205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F23E9-3D6A-455D-8C3F-29B0BCAA53BE}">
      <dsp:nvSpPr>
        <dsp:cNvPr id="0" name=""/>
        <dsp:cNvSpPr/>
      </dsp:nvSpPr>
      <dsp:spPr>
        <a:xfrm>
          <a:off x="74" y="24010"/>
          <a:ext cx="1680145" cy="67205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Situation de travail</a:t>
          </a:r>
          <a:endParaRPr lang="fr-FR" sz="1200" b="0" kern="1200" dirty="0"/>
        </a:p>
      </dsp:txBody>
      <dsp:txXfrm>
        <a:off x="336103" y="24010"/>
        <a:ext cx="1008087" cy="672058"/>
      </dsp:txXfrm>
    </dsp:sp>
    <dsp:sp modelId="{CFC3499F-14C4-4B95-9C9E-B5294CE4B837}">
      <dsp:nvSpPr>
        <dsp:cNvPr id="0" name=""/>
        <dsp:cNvSpPr/>
      </dsp:nvSpPr>
      <dsp:spPr>
        <a:xfrm>
          <a:off x="1512205" y="24010"/>
          <a:ext cx="1680145" cy="67205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Identification des dangers</a:t>
          </a:r>
          <a:endParaRPr lang="fr-FR" sz="1200" b="0" kern="1200" dirty="0"/>
        </a:p>
      </dsp:txBody>
      <dsp:txXfrm>
        <a:off x="1848234" y="24010"/>
        <a:ext cx="1008087" cy="672058"/>
      </dsp:txXfrm>
    </dsp:sp>
    <dsp:sp modelId="{FD3FF723-DF6B-4902-A635-2F6774296A7C}">
      <dsp:nvSpPr>
        <dsp:cNvPr id="0" name=""/>
        <dsp:cNvSpPr/>
      </dsp:nvSpPr>
      <dsp:spPr>
        <a:xfrm>
          <a:off x="3024336" y="24010"/>
          <a:ext cx="1944214" cy="67205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Analyse des risques</a:t>
          </a:r>
          <a:endParaRPr lang="fr-FR" sz="1800" b="1" kern="1200" dirty="0"/>
        </a:p>
      </dsp:txBody>
      <dsp:txXfrm>
        <a:off x="3360365" y="24010"/>
        <a:ext cx="1272156" cy="672058"/>
      </dsp:txXfrm>
    </dsp:sp>
    <dsp:sp modelId="{55D283BC-0BF1-424B-AED8-8EC76DC3022F}">
      <dsp:nvSpPr>
        <dsp:cNvPr id="0" name=""/>
        <dsp:cNvSpPr/>
      </dsp:nvSpPr>
      <dsp:spPr>
        <a:xfrm>
          <a:off x="4800536" y="24010"/>
          <a:ext cx="1680145" cy="67205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Evaluation des risques</a:t>
          </a:r>
          <a:endParaRPr lang="fr-FR" sz="1200" kern="1200" dirty="0"/>
        </a:p>
      </dsp:txBody>
      <dsp:txXfrm>
        <a:off x="5136565" y="24010"/>
        <a:ext cx="1008087" cy="672058"/>
      </dsp:txXfrm>
    </dsp:sp>
    <dsp:sp modelId="{3EC328E6-4776-4ACA-A915-F3368B7A2782}">
      <dsp:nvSpPr>
        <dsp:cNvPr id="0" name=""/>
        <dsp:cNvSpPr/>
      </dsp:nvSpPr>
      <dsp:spPr>
        <a:xfrm>
          <a:off x="6312667" y="24010"/>
          <a:ext cx="1680145" cy="67205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Prévention</a:t>
          </a:r>
          <a:endParaRPr lang="fr-FR" sz="1600" kern="1200" dirty="0"/>
        </a:p>
      </dsp:txBody>
      <dsp:txXfrm>
        <a:off x="6648696" y="24010"/>
        <a:ext cx="1008087" cy="67205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F23E9-3D6A-455D-8C3F-29B0BCAA53BE}">
      <dsp:nvSpPr>
        <dsp:cNvPr id="0" name=""/>
        <dsp:cNvSpPr/>
      </dsp:nvSpPr>
      <dsp:spPr>
        <a:xfrm>
          <a:off x="327" y="12692"/>
          <a:ext cx="1736735" cy="69469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Situation de travail</a:t>
          </a:r>
          <a:endParaRPr lang="fr-FR" sz="1200" b="0" kern="1200" dirty="0"/>
        </a:p>
      </dsp:txBody>
      <dsp:txXfrm>
        <a:off x="347674" y="12692"/>
        <a:ext cx="1042041" cy="694694"/>
      </dsp:txXfrm>
    </dsp:sp>
    <dsp:sp modelId="{CFC3499F-14C4-4B95-9C9E-B5294CE4B837}">
      <dsp:nvSpPr>
        <dsp:cNvPr id="0" name=""/>
        <dsp:cNvSpPr/>
      </dsp:nvSpPr>
      <dsp:spPr>
        <a:xfrm>
          <a:off x="1563389" y="12692"/>
          <a:ext cx="1736735" cy="69469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Identification des dangers</a:t>
          </a:r>
          <a:endParaRPr lang="fr-FR" sz="1200" b="0" kern="1200" dirty="0"/>
        </a:p>
      </dsp:txBody>
      <dsp:txXfrm>
        <a:off x="1910736" y="12692"/>
        <a:ext cx="1042041" cy="694694"/>
      </dsp:txXfrm>
    </dsp:sp>
    <dsp:sp modelId="{FD3FF723-DF6B-4902-A635-2F6774296A7C}">
      <dsp:nvSpPr>
        <dsp:cNvPr id="0" name=""/>
        <dsp:cNvSpPr/>
      </dsp:nvSpPr>
      <dsp:spPr>
        <a:xfrm>
          <a:off x="3126452" y="12692"/>
          <a:ext cx="1459691" cy="6946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Analyse des risques</a:t>
          </a:r>
          <a:endParaRPr lang="fr-FR" sz="1200" b="0" kern="1200" dirty="0"/>
        </a:p>
      </dsp:txBody>
      <dsp:txXfrm>
        <a:off x="3473799" y="12692"/>
        <a:ext cx="764997" cy="694694"/>
      </dsp:txXfrm>
    </dsp:sp>
    <dsp:sp modelId="{55D283BC-0BF1-424B-AED8-8EC76DC3022F}">
      <dsp:nvSpPr>
        <dsp:cNvPr id="0" name=""/>
        <dsp:cNvSpPr/>
      </dsp:nvSpPr>
      <dsp:spPr>
        <a:xfrm>
          <a:off x="4412470" y="12692"/>
          <a:ext cx="2017027" cy="694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Evaluation des risques</a:t>
          </a:r>
          <a:endParaRPr lang="fr-FR" sz="2000" b="1" kern="1200" dirty="0"/>
        </a:p>
      </dsp:txBody>
      <dsp:txXfrm>
        <a:off x="4759817" y="12692"/>
        <a:ext cx="1322333" cy="694694"/>
      </dsp:txXfrm>
    </dsp:sp>
    <dsp:sp modelId="{3EC328E6-4776-4ACA-A915-F3368B7A2782}">
      <dsp:nvSpPr>
        <dsp:cNvPr id="0" name=""/>
        <dsp:cNvSpPr/>
      </dsp:nvSpPr>
      <dsp:spPr>
        <a:xfrm>
          <a:off x="6255824" y="12692"/>
          <a:ext cx="1736735" cy="69469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Prévention</a:t>
          </a:r>
          <a:endParaRPr lang="fr-FR" sz="1600" kern="1200" dirty="0"/>
        </a:p>
      </dsp:txBody>
      <dsp:txXfrm>
        <a:off x="6603171" y="12692"/>
        <a:ext cx="1042041" cy="69469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F23E9-3D6A-455D-8C3F-29B0BCAA53BE}">
      <dsp:nvSpPr>
        <dsp:cNvPr id="0" name=""/>
        <dsp:cNvSpPr/>
      </dsp:nvSpPr>
      <dsp:spPr>
        <a:xfrm>
          <a:off x="327" y="12692"/>
          <a:ext cx="1736735" cy="69469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Situation de travail</a:t>
          </a:r>
          <a:endParaRPr lang="fr-FR" sz="1200" b="0" kern="1200" dirty="0"/>
        </a:p>
      </dsp:txBody>
      <dsp:txXfrm>
        <a:off x="347674" y="12692"/>
        <a:ext cx="1042041" cy="694694"/>
      </dsp:txXfrm>
    </dsp:sp>
    <dsp:sp modelId="{CFC3499F-14C4-4B95-9C9E-B5294CE4B837}">
      <dsp:nvSpPr>
        <dsp:cNvPr id="0" name=""/>
        <dsp:cNvSpPr/>
      </dsp:nvSpPr>
      <dsp:spPr>
        <a:xfrm>
          <a:off x="1563389" y="12692"/>
          <a:ext cx="1736735" cy="69469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Identification des dangers</a:t>
          </a:r>
          <a:endParaRPr lang="fr-FR" sz="1200" b="0" kern="1200" dirty="0"/>
        </a:p>
      </dsp:txBody>
      <dsp:txXfrm>
        <a:off x="1910736" y="12692"/>
        <a:ext cx="1042041" cy="694694"/>
      </dsp:txXfrm>
    </dsp:sp>
    <dsp:sp modelId="{FD3FF723-DF6B-4902-A635-2F6774296A7C}">
      <dsp:nvSpPr>
        <dsp:cNvPr id="0" name=""/>
        <dsp:cNvSpPr/>
      </dsp:nvSpPr>
      <dsp:spPr>
        <a:xfrm>
          <a:off x="3126452" y="12692"/>
          <a:ext cx="1459691" cy="6946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Analyse des risques</a:t>
          </a:r>
          <a:endParaRPr lang="fr-FR" sz="1200" b="0" kern="1200" dirty="0"/>
        </a:p>
      </dsp:txBody>
      <dsp:txXfrm>
        <a:off x="3473799" y="12692"/>
        <a:ext cx="764997" cy="694694"/>
      </dsp:txXfrm>
    </dsp:sp>
    <dsp:sp modelId="{55D283BC-0BF1-424B-AED8-8EC76DC3022F}">
      <dsp:nvSpPr>
        <dsp:cNvPr id="0" name=""/>
        <dsp:cNvSpPr/>
      </dsp:nvSpPr>
      <dsp:spPr>
        <a:xfrm>
          <a:off x="4412470" y="12692"/>
          <a:ext cx="2017027" cy="694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Evaluation des risques</a:t>
          </a:r>
          <a:endParaRPr lang="fr-FR" sz="2000" b="1" kern="1200" dirty="0"/>
        </a:p>
      </dsp:txBody>
      <dsp:txXfrm>
        <a:off x="4759817" y="12692"/>
        <a:ext cx="1322333" cy="694694"/>
      </dsp:txXfrm>
    </dsp:sp>
    <dsp:sp modelId="{3EC328E6-4776-4ACA-A915-F3368B7A2782}">
      <dsp:nvSpPr>
        <dsp:cNvPr id="0" name=""/>
        <dsp:cNvSpPr/>
      </dsp:nvSpPr>
      <dsp:spPr>
        <a:xfrm>
          <a:off x="6255824" y="12692"/>
          <a:ext cx="1736735" cy="69469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Prévention</a:t>
          </a:r>
          <a:endParaRPr lang="fr-FR" sz="1600" kern="1200" dirty="0"/>
        </a:p>
      </dsp:txBody>
      <dsp:txXfrm>
        <a:off x="6603171" y="12692"/>
        <a:ext cx="1042041" cy="69469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F23E9-3D6A-455D-8C3F-29B0BCAA53BE}">
      <dsp:nvSpPr>
        <dsp:cNvPr id="0" name=""/>
        <dsp:cNvSpPr/>
      </dsp:nvSpPr>
      <dsp:spPr>
        <a:xfrm>
          <a:off x="327" y="12692"/>
          <a:ext cx="1736735" cy="69469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Situation de travail</a:t>
          </a:r>
          <a:endParaRPr lang="fr-FR" sz="1200" b="0" kern="1200" dirty="0"/>
        </a:p>
      </dsp:txBody>
      <dsp:txXfrm>
        <a:off x="347674" y="12692"/>
        <a:ext cx="1042041" cy="694694"/>
      </dsp:txXfrm>
    </dsp:sp>
    <dsp:sp modelId="{CFC3499F-14C4-4B95-9C9E-B5294CE4B837}">
      <dsp:nvSpPr>
        <dsp:cNvPr id="0" name=""/>
        <dsp:cNvSpPr/>
      </dsp:nvSpPr>
      <dsp:spPr>
        <a:xfrm>
          <a:off x="1563389" y="12692"/>
          <a:ext cx="1736735" cy="69469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Identification des dangers</a:t>
          </a:r>
          <a:endParaRPr lang="fr-FR" sz="1200" b="0" kern="1200" dirty="0"/>
        </a:p>
      </dsp:txBody>
      <dsp:txXfrm>
        <a:off x="1910736" y="12692"/>
        <a:ext cx="1042041" cy="694694"/>
      </dsp:txXfrm>
    </dsp:sp>
    <dsp:sp modelId="{FD3FF723-DF6B-4902-A635-2F6774296A7C}">
      <dsp:nvSpPr>
        <dsp:cNvPr id="0" name=""/>
        <dsp:cNvSpPr/>
      </dsp:nvSpPr>
      <dsp:spPr>
        <a:xfrm>
          <a:off x="3126452" y="12692"/>
          <a:ext cx="1459691" cy="6946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Analyse des risques</a:t>
          </a:r>
          <a:endParaRPr lang="fr-FR" sz="1200" b="0" kern="1200" dirty="0"/>
        </a:p>
      </dsp:txBody>
      <dsp:txXfrm>
        <a:off x="3473799" y="12692"/>
        <a:ext cx="764997" cy="694694"/>
      </dsp:txXfrm>
    </dsp:sp>
    <dsp:sp modelId="{55D283BC-0BF1-424B-AED8-8EC76DC3022F}">
      <dsp:nvSpPr>
        <dsp:cNvPr id="0" name=""/>
        <dsp:cNvSpPr/>
      </dsp:nvSpPr>
      <dsp:spPr>
        <a:xfrm>
          <a:off x="4412470" y="12692"/>
          <a:ext cx="2017027" cy="694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Evaluation des risques</a:t>
          </a:r>
          <a:endParaRPr lang="fr-FR" sz="2000" b="1" kern="1200" dirty="0"/>
        </a:p>
      </dsp:txBody>
      <dsp:txXfrm>
        <a:off x="4759817" y="12692"/>
        <a:ext cx="1322333" cy="694694"/>
      </dsp:txXfrm>
    </dsp:sp>
    <dsp:sp modelId="{3EC328E6-4776-4ACA-A915-F3368B7A2782}">
      <dsp:nvSpPr>
        <dsp:cNvPr id="0" name=""/>
        <dsp:cNvSpPr/>
      </dsp:nvSpPr>
      <dsp:spPr>
        <a:xfrm>
          <a:off x="6255824" y="12692"/>
          <a:ext cx="1736735" cy="69469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Prévention</a:t>
          </a:r>
          <a:endParaRPr lang="fr-FR" sz="1600" kern="1200" dirty="0"/>
        </a:p>
      </dsp:txBody>
      <dsp:txXfrm>
        <a:off x="6603171" y="12692"/>
        <a:ext cx="1042041" cy="69469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F23E9-3D6A-455D-8C3F-29B0BCAA53BE}">
      <dsp:nvSpPr>
        <dsp:cNvPr id="0" name=""/>
        <dsp:cNvSpPr/>
      </dsp:nvSpPr>
      <dsp:spPr>
        <a:xfrm>
          <a:off x="4238" y="0"/>
          <a:ext cx="1649221" cy="72008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Situation de travail</a:t>
          </a:r>
          <a:endParaRPr lang="fr-FR" sz="1200" b="0" kern="1200" dirty="0"/>
        </a:p>
      </dsp:txBody>
      <dsp:txXfrm>
        <a:off x="364278" y="0"/>
        <a:ext cx="929141" cy="720080"/>
      </dsp:txXfrm>
    </dsp:sp>
    <dsp:sp modelId="{CFC3499F-14C4-4B95-9C9E-B5294CE4B837}">
      <dsp:nvSpPr>
        <dsp:cNvPr id="0" name=""/>
        <dsp:cNvSpPr/>
      </dsp:nvSpPr>
      <dsp:spPr>
        <a:xfrm>
          <a:off x="1427098" y="0"/>
          <a:ext cx="1713304" cy="72008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Identification des dangers</a:t>
          </a:r>
          <a:endParaRPr lang="fr-FR" sz="1200" b="0" kern="1200" dirty="0"/>
        </a:p>
      </dsp:txBody>
      <dsp:txXfrm>
        <a:off x="1787138" y="0"/>
        <a:ext cx="993224" cy="720080"/>
      </dsp:txXfrm>
    </dsp:sp>
    <dsp:sp modelId="{FD3FF723-DF6B-4902-A635-2F6774296A7C}">
      <dsp:nvSpPr>
        <dsp:cNvPr id="0" name=""/>
        <dsp:cNvSpPr/>
      </dsp:nvSpPr>
      <dsp:spPr>
        <a:xfrm>
          <a:off x="2914041" y="0"/>
          <a:ext cx="1608137" cy="72008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Analyse des risques</a:t>
          </a:r>
          <a:endParaRPr lang="fr-FR" sz="1200" b="0" kern="1200" dirty="0"/>
        </a:p>
      </dsp:txBody>
      <dsp:txXfrm>
        <a:off x="3274081" y="0"/>
        <a:ext cx="888057" cy="720080"/>
      </dsp:txXfrm>
    </dsp:sp>
    <dsp:sp modelId="{55D283BC-0BF1-424B-AED8-8EC76DC3022F}">
      <dsp:nvSpPr>
        <dsp:cNvPr id="0" name=""/>
        <dsp:cNvSpPr/>
      </dsp:nvSpPr>
      <dsp:spPr>
        <a:xfrm>
          <a:off x="4295817" y="0"/>
          <a:ext cx="1655582" cy="72008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Evaluation des risques</a:t>
          </a:r>
          <a:endParaRPr lang="fr-FR" sz="1200" b="0" kern="1200" dirty="0"/>
        </a:p>
      </dsp:txBody>
      <dsp:txXfrm>
        <a:off x="4655857" y="0"/>
        <a:ext cx="935502" cy="720080"/>
      </dsp:txXfrm>
    </dsp:sp>
    <dsp:sp modelId="{3EC328E6-4776-4ACA-A915-F3368B7A2782}">
      <dsp:nvSpPr>
        <dsp:cNvPr id="0" name=""/>
        <dsp:cNvSpPr/>
      </dsp:nvSpPr>
      <dsp:spPr>
        <a:xfrm>
          <a:off x="5725039" y="0"/>
          <a:ext cx="2263610" cy="72008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Prévention</a:t>
          </a:r>
          <a:endParaRPr lang="fr-FR" sz="1600" b="1" kern="1200" dirty="0"/>
        </a:p>
      </dsp:txBody>
      <dsp:txXfrm>
        <a:off x="6085079" y="0"/>
        <a:ext cx="1543530" cy="72008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4E99E-087D-4BD4-ACB1-98D3A913813F}">
      <dsp:nvSpPr>
        <dsp:cNvPr id="0" name=""/>
        <dsp:cNvSpPr/>
      </dsp:nvSpPr>
      <dsp:spPr>
        <a:xfrm>
          <a:off x="1944216" y="12775"/>
          <a:ext cx="1944216" cy="1282658"/>
        </a:xfrm>
        <a:prstGeom prst="trapezoid">
          <a:avLst>
            <a:gd name="adj" fmla="val 7578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 dirty="0" smtClean="0"/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b="1" kern="1200" dirty="0" smtClean="0">
              <a:solidFill>
                <a:schemeClr val="bg1"/>
              </a:solidFill>
            </a:rPr>
            <a:t>Niveau 3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kern="1200" dirty="0" smtClean="0">
              <a:solidFill>
                <a:schemeClr val="bg1"/>
              </a:solidFill>
            </a:rPr>
            <a:t> information et formation</a:t>
          </a:r>
          <a:endParaRPr lang="fr-FR" sz="1600" kern="1200" dirty="0">
            <a:solidFill>
              <a:schemeClr val="bg1"/>
            </a:solidFill>
          </a:endParaRPr>
        </a:p>
      </dsp:txBody>
      <dsp:txXfrm>
        <a:off x="1944216" y="12775"/>
        <a:ext cx="1944216" cy="1282658"/>
      </dsp:txXfrm>
    </dsp:sp>
    <dsp:sp modelId="{944E2017-0B42-43ED-A8AE-82E4E9A9DCCC}">
      <dsp:nvSpPr>
        <dsp:cNvPr id="0" name=""/>
        <dsp:cNvSpPr/>
      </dsp:nvSpPr>
      <dsp:spPr>
        <a:xfrm>
          <a:off x="972108" y="1282658"/>
          <a:ext cx="3888432" cy="1282658"/>
        </a:xfrm>
        <a:prstGeom prst="trapezoid">
          <a:avLst>
            <a:gd name="adj" fmla="val 7578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bg1"/>
              </a:solidFill>
            </a:rPr>
            <a:t>Niveau 2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bg1"/>
              </a:solidFill>
            </a:rPr>
            <a:t>prévention collective et individuelle</a:t>
          </a:r>
          <a:endParaRPr lang="fr-FR" sz="2000" kern="1200" dirty="0">
            <a:solidFill>
              <a:schemeClr val="bg1"/>
            </a:solidFill>
          </a:endParaRPr>
        </a:p>
      </dsp:txBody>
      <dsp:txXfrm>
        <a:off x="1652583" y="1282658"/>
        <a:ext cx="2527480" cy="1282658"/>
      </dsp:txXfrm>
    </dsp:sp>
    <dsp:sp modelId="{B6451352-A6A1-45A9-8E68-255C6F44E1E5}">
      <dsp:nvSpPr>
        <dsp:cNvPr id="0" name=""/>
        <dsp:cNvSpPr/>
      </dsp:nvSpPr>
      <dsp:spPr>
        <a:xfrm>
          <a:off x="0" y="2565317"/>
          <a:ext cx="5832648" cy="1282658"/>
        </a:xfrm>
        <a:prstGeom prst="trapezoid">
          <a:avLst>
            <a:gd name="adj" fmla="val 7578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bg1"/>
              </a:solidFill>
            </a:rPr>
            <a:t>Niveau 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bg1"/>
              </a:solidFill>
            </a:rPr>
            <a:t>prévention intrinsèque</a:t>
          </a:r>
          <a:endParaRPr lang="fr-FR" sz="2400" kern="1200" dirty="0">
            <a:solidFill>
              <a:schemeClr val="bg1"/>
            </a:solidFill>
          </a:endParaRPr>
        </a:p>
      </dsp:txBody>
      <dsp:txXfrm>
        <a:off x="1020713" y="2565317"/>
        <a:ext cx="3791221" cy="1282658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F23E9-3D6A-455D-8C3F-29B0BCAA53BE}">
      <dsp:nvSpPr>
        <dsp:cNvPr id="0" name=""/>
        <dsp:cNvSpPr/>
      </dsp:nvSpPr>
      <dsp:spPr>
        <a:xfrm>
          <a:off x="4238" y="0"/>
          <a:ext cx="1649221" cy="72008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Situation de travail</a:t>
          </a:r>
          <a:endParaRPr lang="fr-FR" sz="1200" b="0" kern="1200" dirty="0"/>
        </a:p>
      </dsp:txBody>
      <dsp:txXfrm>
        <a:off x="364278" y="0"/>
        <a:ext cx="929141" cy="720080"/>
      </dsp:txXfrm>
    </dsp:sp>
    <dsp:sp modelId="{CFC3499F-14C4-4B95-9C9E-B5294CE4B837}">
      <dsp:nvSpPr>
        <dsp:cNvPr id="0" name=""/>
        <dsp:cNvSpPr/>
      </dsp:nvSpPr>
      <dsp:spPr>
        <a:xfrm>
          <a:off x="1427098" y="0"/>
          <a:ext cx="1713304" cy="72008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Identification des dangers</a:t>
          </a:r>
          <a:endParaRPr lang="fr-FR" sz="1200" b="0" kern="1200" dirty="0"/>
        </a:p>
      </dsp:txBody>
      <dsp:txXfrm>
        <a:off x="1787138" y="0"/>
        <a:ext cx="993224" cy="720080"/>
      </dsp:txXfrm>
    </dsp:sp>
    <dsp:sp modelId="{FD3FF723-DF6B-4902-A635-2F6774296A7C}">
      <dsp:nvSpPr>
        <dsp:cNvPr id="0" name=""/>
        <dsp:cNvSpPr/>
      </dsp:nvSpPr>
      <dsp:spPr>
        <a:xfrm>
          <a:off x="2914041" y="0"/>
          <a:ext cx="1608137" cy="72008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Analyse des risques</a:t>
          </a:r>
          <a:endParaRPr lang="fr-FR" sz="1200" b="0" kern="1200" dirty="0"/>
        </a:p>
      </dsp:txBody>
      <dsp:txXfrm>
        <a:off x="3274081" y="0"/>
        <a:ext cx="888057" cy="720080"/>
      </dsp:txXfrm>
    </dsp:sp>
    <dsp:sp modelId="{55D283BC-0BF1-424B-AED8-8EC76DC3022F}">
      <dsp:nvSpPr>
        <dsp:cNvPr id="0" name=""/>
        <dsp:cNvSpPr/>
      </dsp:nvSpPr>
      <dsp:spPr>
        <a:xfrm>
          <a:off x="4295817" y="0"/>
          <a:ext cx="1655582" cy="72008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Evaluation des risques</a:t>
          </a:r>
          <a:endParaRPr lang="fr-FR" sz="1200" b="0" kern="1200" dirty="0"/>
        </a:p>
      </dsp:txBody>
      <dsp:txXfrm>
        <a:off x="4655857" y="0"/>
        <a:ext cx="935502" cy="720080"/>
      </dsp:txXfrm>
    </dsp:sp>
    <dsp:sp modelId="{3EC328E6-4776-4ACA-A915-F3368B7A2782}">
      <dsp:nvSpPr>
        <dsp:cNvPr id="0" name=""/>
        <dsp:cNvSpPr/>
      </dsp:nvSpPr>
      <dsp:spPr>
        <a:xfrm>
          <a:off x="5725039" y="0"/>
          <a:ext cx="2263610" cy="72008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Prévention</a:t>
          </a:r>
          <a:endParaRPr lang="fr-FR" sz="1600" b="1" kern="1200" dirty="0"/>
        </a:p>
      </dsp:txBody>
      <dsp:txXfrm>
        <a:off x="6085079" y="0"/>
        <a:ext cx="1543530" cy="72008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50F30-3EFE-4BBF-B507-A9F4B96D354B}">
      <dsp:nvSpPr>
        <dsp:cNvPr id="0" name=""/>
        <dsp:cNvSpPr/>
      </dsp:nvSpPr>
      <dsp:spPr>
        <a:xfrm>
          <a:off x="2808312" y="1821758"/>
          <a:ext cx="2304255" cy="22826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9 principes généraux de prévention</a:t>
          </a:r>
          <a:endParaRPr lang="fr-FR" sz="2400" b="1" kern="1200" dirty="0"/>
        </a:p>
      </dsp:txBody>
      <dsp:txXfrm>
        <a:off x="3145762" y="2156051"/>
        <a:ext cx="1629355" cy="1614112"/>
      </dsp:txXfrm>
    </dsp:sp>
    <dsp:sp modelId="{20D44988-761A-4397-81C3-761CED29CC31}">
      <dsp:nvSpPr>
        <dsp:cNvPr id="0" name=""/>
        <dsp:cNvSpPr/>
      </dsp:nvSpPr>
      <dsp:spPr>
        <a:xfrm rot="16200000">
          <a:off x="3730982" y="1578392"/>
          <a:ext cx="458915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458915" y="139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3948967" y="1580828"/>
        <a:ext cx="22945" cy="22945"/>
      </dsp:txXfrm>
    </dsp:sp>
    <dsp:sp modelId="{AF29908A-F4FB-4A57-A649-06ABCA1A4D28}">
      <dsp:nvSpPr>
        <dsp:cNvPr id="0" name=""/>
        <dsp:cNvSpPr/>
      </dsp:nvSpPr>
      <dsp:spPr>
        <a:xfrm>
          <a:off x="3174896" y="-96908"/>
          <a:ext cx="1571086" cy="14597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800" b="1" kern="1200" dirty="0" smtClean="0"/>
            <a:t>1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b="0" kern="1200" dirty="0" smtClean="0"/>
            <a:t>Eviter les risques</a:t>
          </a:r>
          <a:endParaRPr lang="fr-FR" sz="1600" b="0" kern="1200" dirty="0"/>
        </a:p>
      </dsp:txBody>
      <dsp:txXfrm>
        <a:off x="3404976" y="116868"/>
        <a:ext cx="1110926" cy="1032199"/>
      </dsp:txXfrm>
    </dsp:sp>
    <dsp:sp modelId="{BCF579A8-E602-428D-9D7F-803E5CE31D8A}">
      <dsp:nvSpPr>
        <dsp:cNvPr id="0" name=""/>
        <dsp:cNvSpPr/>
      </dsp:nvSpPr>
      <dsp:spPr>
        <a:xfrm rot="18600000">
          <a:off x="4619593" y="1905654"/>
          <a:ext cx="432968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432968" y="139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4825253" y="1908739"/>
        <a:ext cx="21648" cy="21648"/>
      </dsp:txXfrm>
    </dsp:sp>
    <dsp:sp modelId="{C229D1A3-9AEB-485A-A3CE-42B296831EF1}">
      <dsp:nvSpPr>
        <dsp:cNvPr id="0" name=""/>
        <dsp:cNvSpPr/>
      </dsp:nvSpPr>
      <dsp:spPr>
        <a:xfrm>
          <a:off x="4672681" y="448241"/>
          <a:ext cx="1571086" cy="14597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800" b="1" kern="1200" dirty="0" smtClean="0"/>
            <a:t>2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b="0" kern="1200" dirty="0" smtClean="0"/>
            <a:t>Evaluer les risques non évitables</a:t>
          </a:r>
          <a:endParaRPr lang="fr-FR" sz="1600" b="0" kern="1200" dirty="0"/>
        </a:p>
      </dsp:txBody>
      <dsp:txXfrm>
        <a:off x="4902761" y="662017"/>
        <a:ext cx="1110926" cy="1032199"/>
      </dsp:txXfrm>
    </dsp:sp>
    <dsp:sp modelId="{6A009A7D-BED7-4248-A8E5-DE0C20AB5D68}">
      <dsp:nvSpPr>
        <dsp:cNvPr id="0" name=""/>
        <dsp:cNvSpPr/>
      </dsp:nvSpPr>
      <dsp:spPr>
        <a:xfrm rot="21000000">
          <a:off x="5091741" y="2714924"/>
          <a:ext cx="394667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394667" y="139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5279208" y="2718966"/>
        <a:ext cx="19733" cy="19733"/>
      </dsp:txXfrm>
    </dsp:sp>
    <dsp:sp modelId="{3109FAF6-716D-45DE-86D8-442F15ED2D21}">
      <dsp:nvSpPr>
        <dsp:cNvPr id="0" name=""/>
        <dsp:cNvSpPr/>
      </dsp:nvSpPr>
      <dsp:spPr>
        <a:xfrm>
          <a:off x="5469636" y="1828607"/>
          <a:ext cx="1571086" cy="14597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800" b="1" kern="1200" dirty="0" smtClean="0"/>
            <a:t>3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b="0" kern="1200" dirty="0" smtClean="0"/>
            <a:t>Combattre les risques à la source</a:t>
          </a:r>
          <a:endParaRPr lang="fr-FR" sz="1600" b="0" kern="1200" dirty="0"/>
        </a:p>
      </dsp:txBody>
      <dsp:txXfrm>
        <a:off x="5699716" y="2042383"/>
        <a:ext cx="1110926" cy="1032199"/>
      </dsp:txXfrm>
    </dsp:sp>
    <dsp:sp modelId="{2E72407B-A191-4128-A398-D84CE7AF42D8}">
      <dsp:nvSpPr>
        <dsp:cNvPr id="0" name=""/>
        <dsp:cNvSpPr/>
      </dsp:nvSpPr>
      <dsp:spPr>
        <a:xfrm rot="1800000">
          <a:off x="4928368" y="3626474"/>
          <a:ext cx="410294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410294" y="139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5123258" y="3630126"/>
        <a:ext cx="20514" cy="20514"/>
      </dsp:txXfrm>
    </dsp:sp>
    <dsp:sp modelId="{52ADB686-27BA-406E-BF07-18D9499E6D60}">
      <dsp:nvSpPr>
        <dsp:cNvPr id="0" name=""/>
        <dsp:cNvSpPr/>
      </dsp:nvSpPr>
      <dsp:spPr>
        <a:xfrm>
          <a:off x="5192857" y="3398301"/>
          <a:ext cx="1571086" cy="14597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800" b="1" kern="1200" dirty="0" smtClean="0"/>
            <a:t>4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b="0" kern="1200" dirty="0" smtClean="0"/>
            <a:t>Adapter le travail à l’homme</a:t>
          </a:r>
          <a:endParaRPr lang="fr-FR" sz="1600" b="0" kern="1200" dirty="0"/>
        </a:p>
      </dsp:txBody>
      <dsp:txXfrm>
        <a:off x="5422937" y="3612077"/>
        <a:ext cx="1110926" cy="1032199"/>
      </dsp:txXfrm>
    </dsp:sp>
    <dsp:sp modelId="{26CA26B5-ECCE-4C6D-BC5A-A0C3BDE5460D}">
      <dsp:nvSpPr>
        <dsp:cNvPr id="0" name=""/>
        <dsp:cNvSpPr/>
      </dsp:nvSpPr>
      <dsp:spPr>
        <a:xfrm rot="4200000">
          <a:off x="4202604" y="4235145"/>
          <a:ext cx="451762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451762" y="139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>
        <a:off x="4417192" y="4237760"/>
        <a:ext cx="22588" cy="22588"/>
      </dsp:txXfrm>
    </dsp:sp>
    <dsp:sp modelId="{EDEFC7AF-6A14-4A20-B5F8-43DAA568BB03}">
      <dsp:nvSpPr>
        <dsp:cNvPr id="0" name=""/>
        <dsp:cNvSpPr/>
      </dsp:nvSpPr>
      <dsp:spPr>
        <a:xfrm>
          <a:off x="3971851" y="4422847"/>
          <a:ext cx="1571086" cy="14597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800" b="1" kern="1200" dirty="0" smtClean="0"/>
            <a:t>5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b="0" kern="1200" dirty="0" smtClean="0"/>
            <a:t>Suivre l’évolution des techniques</a:t>
          </a:r>
          <a:endParaRPr lang="fr-FR" sz="1600" b="0" kern="1200" dirty="0"/>
        </a:p>
      </dsp:txBody>
      <dsp:txXfrm>
        <a:off x="4201931" y="4636623"/>
        <a:ext cx="1110926" cy="1032199"/>
      </dsp:txXfrm>
    </dsp:sp>
    <dsp:sp modelId="{CF457AE4-A136-4086-AC14-53498B0B66D5}">
      <dsp:nvSpPr>
        <dsp:cNvPr id="0" name=""/>
        <dsp:cNvSpPr/>
      </dsp:nvSpPr>
      <dsp:spPr>
        <a:xfrm rot="6600000">
          <a:off x="3266512" y="4235145"/>
          <a:ext cx="451762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451762" y="139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10800000">
        <a:off x="3481099" y="4237760"/>
        <a:ext cx="22588" cy="22588"/>
      </dsp:txXfrm>
    </dsp:sp>
    <dsp:sp modelId="{5245A1FE-D56D-4B23-8D30-988CEE1AA1CD}">
      <dsp:nvSpPr>
        <dsp:cNvPr id="0" name=""/>
        <dsp:cNvSpPr/>
      </dsp:nvSpPr>
      <dsp:spPr>
        <a:xfrm>
          <a:off x="2377941" y="4422847"/>
          <a:ext cx="1571086" cy="14597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800" b="1" kern="1200" dirty="0" smtClean="0"/>
            <a:t>6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b="0" kern="1200" dirty="0" smtClean="0"/>
            <a:t>Substituer le dangereux par ce qui l’est moins</a:t>
          </a:r>
          <a:endParaRPr lang="fr-FR" sz="1600" b="0" kern="1200" dirty="0"/>
        </a:p>
      </dsp:txBody>
      <dsp:txXfrm>
        <a:off x="2608021" y="4636623"/>
        <a:ext cx="1110926" cy="1032199"/>
      </dsp:txXfrm>
    </dsp:sp>
    <dsp:sp modelId="{8ED0CDE6-2CB1-4D1D-929D-B0272BC3314C}">
      <dsp:nvSpPr>
        <dsp:cNvPr id="0" name=""/>
        <dsp:cNvSpPr/>
      </dsp:nvSpPr>
      <dsp:spPr>
        <a:xfrm rot="9000000">
          <a:off x="2582216" y="3626474"/>
          <a:ext cx="410294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410294" y="139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10800000">
        <a:off x="2777106" y="3630126"/>
        <a:ext cx="20514" cy="20514"/>
      </dsp:txXfrm>
    </dsp:sp>
    <dsp:sp modelId="{DFBD7189-93FA-4AB7-BBFA-FCA5F2956FBC}">
      <dsp:nvSpPr>
        <dsp:cNvPr id="0" name=""/>
        <dsp:cNvSpPr/>
      </dsp:nvSpPr>
      <dsp:spPr>
        <a:xfrm>
          <a:off x="1156936" y="3398301"/>
          <a:ext cx="1571086" cy="14597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800" b="1" kern="1200" dirty="0" smtClean="0"/>
            <a:t>7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b="0" kern="1200" dirty="0" smtClean="0"/>
            <a:t>Planifier la prévention</a:t>
          </a:r>
          <a:endParaRPr lang="fr-FR" sz="1600" b="0" kern="1200" dirty="0"/>
        </a:p>
      </dsp:txBody>
      <dsp:txXfrm>
        <a:off x="1387016" y="3612077"/>
        <a:ext cx="1110926" cy="1032199"/>
      </dsp:txXfrm>
    </dsp:sp>
    <dsp:sp modelId="{C2B70D44-91A6-44FE-A2F0-581C085DDAE2}">
      <dsp:nvSpPr>
        <dsp:cNvPr id="0" name=""/>
        <dsp:cNvSpPr/>
      </dsp:nvSpPr>
      <dsp:spPr>
        <a:xfrm rot="11400000">
          <a:off x="2434470" y="2714924"/>
          <a:ext cx="394667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394667" y="139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10800000">
        <a:off x="2621937" y="2718966"/>
        <a:ext cx="19733" cy="19733"/>
      </dsp:txXfrm>
    </dsp:sp>
    <dsp:sp modelId="{C11B7986-39EB-4A57-9A28-AFFB76BAD04E}">
      <dsp:nvSpPr>
        <dsp:cNvPr id="0" name=""/>
        <dsp:cNvSpPr/>
      </dsp:nvSpPr>
      <dsp:spPr>
        <a:xfrm>
          <a:off x="880156" y="1828607"/>
          <a:ext cx="1571086" cy="14597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800" b="1" kern="1200" dirty="0" smtClean="0"/>
            <a:t>8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b="0" kern="1200" dirty="0" smtClean="0"/>
            <a:t>Prévention collective &gt; prévention individuelle</a:t>
          </a:r>
          <a:endParaRPr lang="fr-FR" sz="1600" b="0" kern="1200" dirty="0"/>
        </a:p>
      </dsp:txBody>
      <dsp:txXfrm>
        <a:off x="1110236" y="2042383"/>
        <a:ext cx="1110926" cy="1032199"/>
      </dsp:txXfrm>
    </dsp:sp>
    <dsp:sp modelId="{7D4637BE-0D8E-4E78-9D8A-539268A4AC00}">
      <dsp:nvSpPr>
        <dsp:cNvPr id="0" name=""/>
        <dsp:cNvSpPr/>
      </dsp:nvSpPr>
      <dsp:spPr>
        <a:xfrm rot="13800000">
          <a:off x="2868318" y="1905654"/>
          <a:ext cx="432968" cy="27818"/>
        </a:xfrm>
        <a:custGeom>
          <a:avLst/>
          <a:gdLst/>
          <a:ahLst/>
          <a:cxnLst/>
          <a:rect l="0" t="0" r="0" b="0"/>
          <a:pathLst>
            <a:path>
              <a:moveTo>
                <a:pt x="0" y="13909"/>
              </a:moveTo>
              <a:lnTo>
                <a:pt x="432968" y="139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10800000">
        <a:off x="3073978" y="1908739"/>
        <a:ext cx="21648" cy="21648"/>
      </dsp:txXfrm>
    </dsp:sp>
    <dsp:sp modelId="{0B35166C-0B84-44E0-84D3-025B4ACBEC25}">
      <dsp:nvSpPr>
        <dsp:cNvPr id="0" name=""/>
        <dsp:cNvSpPr/>
      </dsp:nvSpPr>
      <dsp:spPr>
        <a:xfrm>
          <a:off x="1677111" y="448241"/>
          <a:ext cx="1571086" cy="14597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800" b="1" kern="1200" dirty="0" smtClean="0"/>
            <a:t>9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fr-FR" sz="1600" b="1" kern="1200" dirty="0" smtClean="0"/>
            <a:t> </a:t>
          </a:r>
          <a:r>
            <a:rPr lang="fr-FR" sz="1600" b="0" kern="1200" dirty="0" smtClean="0"/>
            <a:t>Donner des instructions appropriées</a:t>
          </a:r>
          <a:endParaRPr lang="fr-FR" sz="1600" b="0" kern="1200" dirty="0"/>
        </a:p>
      </dsp:txBody>
      <dsp:txXfrm>
        <a:off x="1907191" y="662017"/>
        <a:ext cx="1110926" cy="103219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F23E9-3D6A-455D-8C3F-29B0BCAA53BE}">
      <dsp:nvSpPr>
        <dsp:cNvPr id="0" name=""/>
        <dsp:cNvSpPr/>
      </dsp:nvSpPr>
      <dsp:spPr>
        <a:xfrm>
          <a:off x="4238" y="0"/>
          <a:ext cx="1649221" cy="72008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Situation de travail</a:t>
          </a:r>
          <a:endParaRPr lang="fr-FR" sz="1200" b="0" kern="1200" dirty="0"/>
        </a:p>
      </dsp:txBody>
      <dsp:txXfrm>
        <a:off x="364278" y="0"/>
        <a:ext cx="929141" cy="720080"/>
      </dsp:txXfrm>
    </dsp:sp>
    <dsp:sp modelId="{CFC3499F-14C4-4B95-9C9E-B5294CE4B837}">
      <dsp:nvSpPr>
        <dsp:cNvPr id="0" name=""/>
        <dsp:cNvSpPr/>
      </dsp:nvSpPr>
      <dsp:spPr>
        <a:xfrm>
          <a:off x="1427098" y="0"/>
          <a:ext cx="1713304" cy="72008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Identification des dangers</a:t>
          </a:r>
          <a:endParaRPr lang="fr-FR" sz="1200" b="0" kern="1200" dirty="0"/>
        </a:p>
      </dsp:txBody>
      <dsp:txXfrm>
        <a:off x="1787138" y="0"/>
        <a:ext cx="993224" cy="720080"/>
      </dsp:txXfrm>
    </dsp:sp>
    <dsp:sp modelId="{FD3FF723-DF6B-4902-A635-2F6774296A7C}">
      <dsp:nvSpPr>
        <dsp:cNvPr id="0" name=""/>
        <dsp:cNvSpPr/>
      </dsp:nvSpPr>
      <dsp:spPr>
        <a:xfrm>
          <a:off x="2914041" y="0"/>
          <a:ext cx="1608137" cy="72008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Analyse des risques</a:t>
          </a:r>
          <a:endParaRPr lang="fr-FR" sz="1200" b="0" kern="1200" dirty="0"/>
        </a:p>
      </dsp:txBody>
      <dsp:txXfrm>
        <a:off x="3274081" y="0"/>
        <a:ext cx="888057" cy="720080"/>
      </dsp:txXfrm>
    </dsp:sp>
    <dsp:sp modelId="{55D283BC-0BF1-424B-AED8-8EC76DC3022F}">
      <dsp:nvSpPr>
        <dsp:cNvPr id="0" name=""/>
        <dsp:cNvSpPr/>
      </dsp:nvSpPr>
      <dsp:spPr>
        <a:xfrm>
          <a:off x="4295817" y="0"/>
          <a:ext cx="1655582" cy="72008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Evaluation des risques</a:t>
          </a:r>
          <a:endParaRPr lang="fr-FR" sz="1200" b="0" kern="1200" dirty="0"/>
        </a:p>
      </dsp:txBody>
      <dsp:txXfrm>
        <a:off x="4655857" y="0"/>
        <a:ext cx="935502" cy="720080"/>
      </dsp:txXfrm>
    </dsp:sp>
    <dsp:sp modelId="{3EC328E6-4776-4ACA-A915-F3368B7A2782}">
      <dsp:nvSpPr>
        <dsp:cNvPr id="0" name=""/>
        <dsp:cNvSpPr/>
      </dsp:nvSpPr>
      <dsp:spPr>
        <a:xfrm>
          <a:off x="5725039" y="0"/>
          <a:ext cx="2263610" cy="72008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Prévention</a:t>
          </a:r>
          <a:endParaRPr lang="fr-FR" sz="1600" b="1" kern="1200" dirty="0"/>
        </a:p>
      </dsp:txBody>
      <dsp:txXfrm>
        <a:off x="6085079" y="0"/>
        <a:ext cx="1543530" cy="720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18A82-6482-46A3-B5A9-957F8F2D16A0}">
      <dsp:nvSpPr>
        <dsp:cNvPr id="0" name=""/>
        <dsp:cNvSpPr/>
      </dsp:nvSpPr>
      <dsp:spPr>
        <a:xfrm>
          <a:off x="256027" y="0"/>
          <a:ext cx="1727928" cy="172790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Dangers chimiques</a:t>
          </a:r>
          <a:endParaRPr lang="fr-FR" sz="1700" b="1" kern="1200" dirty="0"/>
        </a:p>
      </dsp:txBody>
      <dsp:txXfrm>
        <a:off x="509076" y="253046"/>
        <a:ext cx="1221830" cy="1221811"/>
      </dsp:txXfrm>
    </dsp:sp>
    <dsp:sp modelId="{52B8840B-CBB6-47DF-814D-5EB0603469C9}">
      <dsp:nvSpPr>
        <dsp:cNvPr id="0" name=""/>
        <dsp:cNvSpPr/>
      </dsp:nvSpPr>
      <dsp:spPr>
        <a:xfrm>
          <a:off x="1152785" y="1152416"/>
          <a:ext cx="1727928" cy="172790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Dangers physiques</a:t>
          </a:r>
          <a:endParaRPr lang="fr-FR" sz="1700" b="1" kern="1200" dirty="0"/>
        </a:p>
      </dsp:txBody>
      <dsp:txXfrm>
        <a:off x="1405834" y="1405462"/>
        <a:ext cx="1221830" cy="1221811"/>
      </dsp:txXfrm>
    </dsp:sp>
    <dsp:sp modelId="{459BE741-73B1-47CB-8ED5-03E8F5D9B7AC}">
      <dsp:nvSpPr>
        <dsp:cNvPr id="0" name=""/>
        <dsp:cNvSpPr/>
      </dsp:nvSpPr>
      <dsp:spPr>
        <a:xfrm>
          <a:off x="2041114" y="0"/>
          <a:ext cx="1727928" cy="172790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/>
            <a:t>Dangers biologiques</a:t>
          </a:r>
          <a:endParaRPr lang="fr-FR" sz="1700" b="1" kern="1200" dirty="0"/>
        </a:p>
      </dsp:txBody>
      <dsp:txXfrm>
        <a:off x="2294163" y="253046"/>
        <a:ext cx="1221830" cy="122181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F23E9-3D6A-455D-8C3F-29B0BCAA53BE}">
      <dsp:nvSpPr>
        <dsp:cNvPr id="0" name=""/>
        <dsp:cNvSpPr/>
      </dsp:nvSpPr>
      <dsp:spPr>
        <a:xfrm>
          <a:off x="1951" y="0"/>
          <a:ext cx="1736542" cy="6840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Situation de travail</a:t>
          </a:r>
          <a:endParaRPr lang="fr-FR" sz="1400" kern="1200" dirty="0"/>
        </a:p>
      </dsp:txBody>
      <dsp:txXfrm>
        <a:off x="343951" y="0"/>
        <a:ext cx="1052542" cy="684000"/>
      </dsp:txXfrm>
    </dsp:sp>
    <dsp:sp modelId="{CFC3499F-14C4-4B95-9C9E-B5294CE4B837}">
      <dsp:nvSpPr>
        <dsp:cNvPr id="0" name=""/>
        <dsp:cNvSpPr/>
      </dsp:nvSpPr>
      <dsp:spPr>
        <a:xfrm>
          <a:off x="1564839" y="0"/>
          <a:ext cx="1736542" cy="684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Identification des dangers</a:t>
          </a:r>
          <a:endParaRPr lang="fr-FR" sz="1400" kern="1200" dirty="0"/>
        </a:p>
      </dsp:txBody>
      <dsp:txXfrm>
        <a:off x="1906839" y="0"/>
        <a:ext cx="1052542" cy="684000"/>
      </dsp:txXfrm>
    </dsp:sp>
    <dsp:sp modelId="{FD3FF723-DF6B-4902-A635-2F6774296A7C}">
      <dsp:nvSpPr>
        <dsp:cNvPr id="0" name=""/>
        <dsp:cNvSpPr/>
      </dsp:nvSpPr>
      <dsp:spPr>
        <a:xfrm>
          <a:off x="3127728" y="0"/>
          <a:ext cx="1736542" cy="68400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Analyse des risques</a:t>
          </a:r>
          <a:endParaRPr lang="fr-FR" sz="1400" kern="1200" dirty="0"/>
        </a:p>
      </dsp:txBody>
      <dsp:txXfrm>
        <a:off x="3469728" y="0"/>
        <a:ext cx="1052542" cy="684000"/>
      </dsp:txXfrm>
    </dsp:sp>
    <dsp:sp modelId="{55D283BC-0BF1-424B-AED8-8EC76DC3022F}">
      <dsp:nvSpPr>
        <dsp:cNvPr id="0" name=""/>
        <dsp:cNvSpPr/>
      </dsp:nvSpPr>
      <dsp:spPr>
        <a:xfrm>
          <a:off x="4690617" y="0"/>
          <a:ext cx="1736542" cy="68400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Evaluation des risques</a:t>
          </a:r>
          <a:endParaRPr lang="fr-FR" sz="1400" kern="1200" dirty="0"/>
        </a:p>
      </dsp:txBody>
      <dsp:txXfrm>
        <a:off x="5032617" y="0"/>
        <a:ext cx="1052542" cy="684000"/>
      </dsp:txXfrm>
    </dsp:sp>
    <dsp:sp modelId="{3EC328E6-4776-4ACA-A915-F3368B7A2782}">
      <dsp:nvSpPr>
        <dsp:cNvPr id="0" name=""/>
        <dsp:cNvSpPr/>
      </dsp:nvSpPr>
      <dsp:spPr>
        <a:xfrm>
          <a:off x="6253505" y="0"/>
          <a:ext cx="1736542" cy="68400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Prévention</a:t>
          </a:r>
          <a:endParaRPr lang="fr-FR" sz="1400" kern="1200" dirty="0"/>
        </a:p>
      </dsp:txBody>
      <dsp:txXfrm>
        <a:off x="6595505" y="0"/>
        <a:ext cx="1052542" cy="68400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F23E9-3D6A-455D-8C3F-29B0BCAA53BE}">
      <dsp:nvSpPr>
        <dsp:cNvPr id="0" name=""/>
        <dsp:cNvSpPr/>
      </dsp:nvSpPr>
      <dsp:spPr>
        <a:xfrm>
          <a:off x="74" y="24010"/>
          <a:ext cx="1680145" cy="67205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Situation de travail</a:t>
          </a:r>
          <a:endParaRPr lang="fr-FR" sz="1200" b="0" kern="1200" dirty="0"/>
        </a:p>
      </dsp:txBody>
      <dsp:txXfrm>
        <a:off x="336103" y="24010"/>
        <a:ext cx="1008087" cy="672058"/>
      </dsp:txXfrm>
    </dsp:sp>
    <dsp:sp modelId="{CFC3499F-14C4-4B95-9C9E-B5294CE4B837}">
      <dsp:nvSpPr>
        <dsp:cNvPr id="0" name=""/>
        <dsp:cNvSpPr/>
      </dsp:nvSpPr>
      <dsp:spPr>
        <a:xfrm>
          <a:off x="1512205" y="24010"/>
          <a:ext cx="1680145" cy="67205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Identification des dangers</a:t>
          </a:r>
          <a:endParaRPr lang="fr-FR" sz="1200" b="0" kern="1200" dirty="0"/>
        </a:p>
      </dsp:txBody>
      <dsp:txXfrm>
        <a:off x="1848234" y="24010"/>
        <a:ext cx="1008087" cy="672058"/>
      </dsp:txXfrm>
    </dsp:sp>
    <dsp:sp modelId="{FD3FF723-DF6B-4902-A635-2F6774296A7C}">
      <dsp:nvSpPr>
        <dsp:cNvPr id="0" name=""/>
        <dsp:cNvSpPr/>
      </dsp:nvSpPr>
      <dsp:spPr>
        <a:xfrm>
          <a:off x="3024336" y="24010"/>
          <a:ext cx="1944214" cy="67205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Analyse des risques</a:t>
          </a:r>
          <a:endParaRPr lang="fr-FR" sz="1800" b="1" kern="1200" dirty="0"/>
        </a:p>
      </dsp:txBody>
      <dsp:txXfrm>
        <a:off x="3360365" y="24010"/>
        <a:ext cx="1272156" cy="672058"/>
      </dsp:txXfrm>
    </dsp:sp>
    <dsp:sp modelId="{55D283BC-0BF1-424B-AED8-8EC76DC3022F}">
      <dsp:nvSpPr>
        <dsp:cNvPr id="0" name=""/>
        <dsp:cNvSpPr/>
      </dsp:nvSpPr>
      <dsp:spPr>
        <a:xfrm>
          <a:off x="4800536" y="24010"/>
          <a:ext cx="1680145" cy="67205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Evaluation des risques</a:t>
          </a:r>
          <a:endParaRPr lang="fr-FR" sz="1200" kern="1200" dirty="0"/>
        </a:p>
      </dsp:txBody>
      <dsp:txXfrm>
        <a:off x="5136565" y="24010"/>
        <a:ext cx="1008087" cy="672058"/>
      </dsp:txXfrm>
    </dsp:sp>
    <dsp:sp modelId="{3EC328E6-4776-4ACA-A915-F3368B7A2782}">
      <dsp:nvSpPr>
        <dsp:cNvPr id="0" name=""/>
        <dsp:cNvSpPr/>
      </dsp:nvSpPr>
      <dsp:spPr>
        <a:xfrm>
          <a:off x="6312667" y="24010"/>
          <a:ext cx="1680145" cy="67205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Prévention</a:t>
          </a:r>
          <a:endParaRPr lang="fr-FR" sz="1600" kern="1200" dirty="0"/>
        </a:p>
      </dsp:txBody>
      <dsp:txXfrm>
        <a:off x="6648696" y="24010"/>
        <a:ext cx="1008087" cy="67205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F23E9-3D6A-455D-8C3F-29B0BCAA53BE}">
      <dsp:nvSpPr>
        <dsp:cNvPr id="0" name=""/>
        <dsp:cNvSpPr/>
      </dsp:nvSpPr>
      <dsp:spPr>
        <a:xfrm>
          <a:off x="1951" y="0"/>
          <a:ext cx="1736542" cy="6840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Situation de travail</a:t>
          </a:r>
          <a:endParaRPr lang="fr-FR" sz="1400" kern="1200" dirty="0"/>
        </a:p>
      </dsp:txBody>
      <dsp:txXfrm>
        <a:off x="343951" y="0"/>
        <a:ext cx="1052542" cy="684000"/>
      </dsp:txXfrm>
    </dsp:sp>
    <dsp:sp modelId="{CFC3499F-14C4-4B95-9C9E-B5294CE4B837}">
      <dsp:nvSpPr>
        <dsp:cNvPr id="0" name=""/>
        <dsp:cNvSpPr/>
      </dsp:nvSpPr>
      <dsp:spPr>
        <a:xfrm>
          <a:off x="1564839" y="0"/>
          <a:ext cx="1736542" cy="684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Identification des dangers</a:t>
          </a:r>
          <a:endParaRPr lang="fr-FR" sz="1400" kern="1200" dirty="0"/>
        </a:p>
      </dsp:txBody>
      <dsp:txXfrm>
        <a:off x="1906839" y="0"/>
        <a:ext cx="1052542" cy="684000"/>
      </dsp:txXfrm>
    </dsp:sp>
    <dsp:sp modelId="{FD3FF723-DF6B-4902-A635-2F6774296A7C}">
      <dsp:nvSpPr>
        <dsp:cNvPr id="0" name=""/>
        <dsp:cNvSpPr/>
      </dsp:nvSpPr>
      <dsp:spPr>
        <a:xfrm>
          <a:off x="3127728" y="0"/>
          <a:ext cx="1736542" cy="68400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Analyse des risques</a:t>
          </a:r>
          <a:endParaRPr lang="fr-FR" sz="1400" kern="1200" dirty="0"/>
        </a:p>
      </dsp:txBody>
      <dsp:txXfrm>
        <a:off x="3469728" y="0"/>
        <a:ext cx="1052542" cy="684000"/>
      </dsp:txXfrm>
    </dsp:sp>
    <dsp:sp modelId="{55D283BC-0BF1-424B-AED8-8EC76DC3022F}">
      <dsp:nvSpPr>
        <dsp:cNvPr id="0" name=""/>
        <dsp:cNvSpPr/>
      </dsp:nvSpPr>
      <dsp:spPr>
        <a:xfrm>
          <a:off x="4690617" y="0"/>
          <a:ext cx="1736542" cy="68400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Evaluation des risques</a:t>
          </a:r>
          <a:endParaRPr lang="fr-FR" sz="1400" kern="1200" dirty="0"/>
        </a:p>
      </dsp:txBody>
      <dsp:txXfrm>
        <a:off x="5032617" y="0"/>
        <a:ext cx="1052542" cy="684000"/>
      </dsp:txXfrm>
    </dsp:sp>
    <dsp:sp modelId="{3EC328E6-4776-4ACA-A915-F3368B7A2782}">
      <dsp:nvSpPr>
        <dsp:cNvPr id="0" name=""/>
        <dsp:cNvSpPr/>
      </dsp:nvSpPr>
      <dsp:spPr>
        <a:xfrm>
          <a:off x="6253505" y="0"/>
          <a:ext cx="1736542" cy="68400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Prévention</a:t>
          </a:r>
          <a:endParaRPr lang="fr-FR" sz="1400" kern="1200" dirty="0"/>
        </a:p>
      </dsp:txBody>
      <dsp:txXfrm>
        <a:off x="6595505" y="0"/>
        <a:ext cx="1052542" cy="68400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F23E9-3D6A-455D-8C3F-29B0BCAA53BE}">
      <dsp:nvSpPr>
        <dsp:cNvPr id="0" name=""/>
        <dsp:cNvSpPr/>
      </dsp:nvSpPr>
      <dsp:spPr>
        <a:xfrm>
          <a:off x="1951" y="0"/>
          <a:ext cx="1736542" cy="6840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Situation de travail</a:t>
          </a:r>
          <a:endParaRPr lang="fr-FR" sz="1400" kern="1200" dirty="0"/>
        </a:p>
      </dsp:txBody>
      <dsp:txXfrm>
        <a:off x="343951" y="0"/>
        <a:ext cx="1052542" cy="684000"/>
      </dsp:txXfrm>
    </dsp:sp>
    <dsp:sp modelId="{CFC3499F-14C4-4B95-9C9E-B5294CE4B837}">
      <dsp:nvSpPr>
        <dsp:cNvPr id="0" name=""/>
        <dsp:cNvSpPr/>
      </dsp:nvSpPr>
      <dsp:spPr>
        <a:xfrm>
          <a:off x="1564839" y="0"/>
          <a:ext cx="1736542" cy="684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Identification des dangers</a:t>
          </a:r>
          <a:endParaRPr lang="fr-FR" sz="1400" kern="1200" dirty="0"/>
        </a:p>
      </dsp:txBody>
      <dsp:txXfrm>
        <a:off x="1906839" y="0"/>
        <a:ext cx="1052542" cy="684000"/>
      </dsp:txXfrm>
    </dsp:sp>
    <dsp:sp modelId="{FD3FF723-DF6B-4902-A635-2F6774296A7C}">
      <dsp:nvSpPr>
        <dsp:cNvPr id="0" name=""/>
        <dsp:cNvSpPr/>
      </dsp:nvSpPr>
      <dsp:spPr>
        <a:xfrm>
          <a:off x="3127728" y="0"/>
          <a:ext cx="1736542" cy="68400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Analyse des risques</a:t>
          </a:r>
          <a:endParaRPr lang="fr-FR" sz="1400" kern="1200" dirty="0"/>
        </a:p>
      </dsp:txBody>
      <dsp:txXfrm>
        <a:off x="3469728" y="0"/>
        <a:ext cx="1052542" cy="684000"/>
      </dsp:txXfrm>
    </dsp:sp>
    <dsp:sp modelId="{55D283BC-0BF1-424B-AED8-8EC76DC3022F}">
      <dsp:nvSpPr>
        <dsp:cNvPr id="0" name=""/>
        <dsp:cNvSpPr/>
      </dsp:nvSpPr>
      <dsp:spPr>
        <a:xfrm>
          <a:off x="4690617" y="0"/>
          <a:ext cx="1736542" cy="68400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Evaluation des risques</a:t>
          </a:r>
          <a:endParaRPr lang="fr-FR" sz="1400" kern="1200" dirty="0"/>
        </a:p>
      </dsp:txBody>
      <dsp:txXfrm>
        <a:off x="5032617" y="0"/>
        <a:ext cx="1052542" cy="684000"/>
      </dsp:txXfrm>
    </dsp:sp>
    <dsp:sp modelId="{3EC328E6-4776-4ACA-A915-F3368B7A2782}">
      <dsp:nvSpPr>
        <dsp:cNvPr id="0" name=""/>
        <dsp:cNvSpPr/>
      </dsp:nvSpPr>
      <dsp:spPr>
        <a:xfrm>
          <a:off x="6253505" y="0"/>
          <a:ext cx="1736542" cy="68400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Prévention</a:t>
          </a:r>
          <a:endParaRPr lang="fr-FR" sz="1400" kern="1200" dirty="0"/>
        </a:p>
      </dsp:txBody>
      <dsp:txXfrm>
        <a:off x="6595505" y="0"/>
        <a:ext cx="1052542" cy="68400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F23E9-3D6A-455D-8C3F-29B0BCAA53BE}">
      <dsp:nvSpPr>
        <dsp:cNvPr id="0" name=""/>
        <dsp:cNvSpPr/>
      </dsp:nvSpPr>
      <dsp:spPr>
        <a:xfrm>
          <a:off x="1951" y="0"/>
          <a:ext cx="1736542" cy="6840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Situation de travail</a:t>
          </a:r>
          <a:endParaRPr lang="fr-FR" sz="1400" kern="1200" dirty="0"/>
        </a:p>
      </dsp:txBody>
      <dsp:txXfrm>
        <a:off x="343951" y="0"/>
        <a:ext cx="1052542" cy="684000"/>
      </dsp:txXfrm>
    </dsp:sp>
    <dsp:sp modelId="{CFC3499F-14C4-4B95-9C9E-B5294CE4B837}">
      <dsp:nvSpPr>
        <dsp:cNvPr id="0" name=""/>
        <dsp:cNvSpPr/>
      </dsp:nvSpPr>
      <dsp:spPr>
        <a:xfrm>
          <a:off x="1564839" y="0"/>
          <a:ext cx="1736542" cy="684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Identification des dangers</a:t>
          </a:r>
          <a:endParaRPr lang="fr-FR" sz="1400" kern="1200" dirty="0"/>
        </a:p>
      </dsp:txBody>
      <dsp:txXfrm>
        <a:off x="1906839" y="0"/>
        <a:ext cx="1052542" cy="684000"/>
      </dsp:txXfrm>
    </dsp:sp>
    <dsp:sp modelId="{FD3FF723-DF6B-4902-A635-2F6774296A7C}">
      <dsp:nvSpPr>
        <dsp:cNvPr id="0" name=""/>
        <dsp:cNvSpPr/>
      </dsp:nvSpPr>
      <dsp:spPr>
        <a:xfrm>
          <a:off x="3127728" y="0"/>
          <a:ext cx="1736542" cy="68400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Analyse des risques</a:t>
          </a:r>
          <a:endParaRPr lang="fr-FR" sz="1400" kern="1200" dirty="0"/>
        </a:p>
      </dsp:txBody>
      <dsp:txXfrm>
        <a:off x="3469728" y="0"/>
        <a:ext cx="1052542" cy="684000"/>
      </dsp:txXfrm>
    </dsp:sp>
    <dsp:sp modelId="{55D283BC-0BF1-424B-AED8-8EC76DC3022F}">
      <dsp:nvSpPr>
        <dsp:cNvPr id="0" name=""/>
        <dsp:cNvSpPr/>
      </dsp:nvSpPr>
      <dsp:spPr>
        <a:xfrm>
          <a:off x="4690617" y="0"/>
          <a:ext cx="1736542" cy="68400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Evaluation des risques</a:t>
          </a:r>
          <a:endParaRPr lang="fr-FR" sz="1400" kern="1200" dirty="0"/>
        </a:p>
      </dsp:txBody>
      <dsp:txXfrm>
        <a:off x="5032617" y="0"/>
        <a:ext cx="1052542" cy="684000"/>
      </dsp:txXfrm>
    </dsp:sp>
    <dsp:sp modelId="{3EC328E6-4776-4ACA-A915-F3368B7A2782}">
      <dsp:nvSpPr>
        <dsp:cNvPr id="0" name=""/>
        <dsp:cNvSpPr/>
      </dsp:nvSpPr>
      <dsp:spPr>
        <a:xfrm>
          <a:off x="6253505" y="0"/>
          <a:ext cx="1736542" cy="684000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Prévention</a:t>
          </a:r>
          <a:endParaRPr lang="fr-FR" sz="1400" kern="1200" dirty="0"/>
        </a:p>
      </dsp:txBody>
      <dsp:txXfrm>
        <a:off x="6595505" y="0"/>
        <a:ext cx="1052542" cy="684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F23E9-3D6A-455D-8C3F-29B0BCAA53BE}">
      <dsp:nvSpPr>
        <dsp:cNvPr id="0" name=""/>
        <dsp:cNvSpPr/>
      </dsp:nvSpPr>
      <dsp:spPr>
        <a:xfrm>
          <a:off x="1951" y="12692"/>
          <a:ext cx="1736735" cy="69469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Situation de travail</a:t>
          </a:r>
          <a:endParaRPr lang="fr-FR" sz="1200" b="0" kern="1200" dirty="0"/>
        </a:p>
      </dsp:txBody>
      <dsp:txXfrm>
        <a:off x="349298" y="12692"/>
        <a:ext cx="1042041" cy="694694"/>
      </dsp:txXfrm>
    </dsp:sp>
    <dsp:sp modelId="{CFC3499F-14C4-4B95-9C9E-B5294CE4B837}">
      <dsp:nvSpPr>
        <dsp:cNvPr id="0" name=""/>
        <dsp:cNvSpPr/>
      </dsp:nvSpPr>
      <dsp:spPr>
        <a:xfrm>
          <a:off x="1565013" y="12692"/>
          <a:ext cx="1736735" cy="69469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Identification des </a:t>
          </a:r>
          <a:r>
            <a:rPr lang="fr-FR" sz="2000" b="1" kern="1200" dirty="0" smtClean="0"/>
            <a:t>dangers</a:t>
          </a:r>
          <a:endParaRPr lang="fr-FR" sz="1200" b="1" kern="1200" dirty="0"/>
        </a:p>
      </dsp:txBody>
      <dsp:txXfrm>
        <a:off x="1912360" y="12692"/>
        <a:ext cx="1042041" cy="694694"/>
      </dsp:txXfrm>
    </dsp:sp>
    <dsp:sp modelId="{FD3FF723-DF6B-4902-A635-2F6774296A7C}">
      <dsp:nvSpPr>
        <dsp:cNvPr id="0" name=""/>
        <dsp:cNvSpPr/>
      </dsp:nvSpPr>
      <dsp:spPr>
        <a:xfrm>
          <a:off x="3128076" y="12692"/>
          <a:ext cx="1736735" cy="6946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Analyse des risques</a:t>
          </a:r>
          <a:endParaRPr lang="fr-FR" sz="1200" kern="1200" dirty="0"/>
        </a:p>
      </dsp:txBody>
      <dsp:txXfrm>
        <a:off x="3475423" y="12692"/>
        <a:ext cx="1042041" cy="694694"/>
      </dsp:txXfrm>
    </dsp:sp>
    <dsp:sp modelId="{55D283BC-0BF1-424B-AED8-8EC76DC3022F}">
      <dsp:nvSpPr>
        <dsp:cNvPr id="0" name=""/>
        <dsp:cNvSpPr/>
      </dsp:nvSpPr>
      <dsp:spPr>
        <a:xfrm>
          <a:off x="4691138" y="12692"/>
          <a:ext cx="1736735" cy="694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Evaluation des risques</a:t>
          </a:r>
          <a:endParaRPr lang="fr-FR" sz="1200" kern="1200" dirty="0"/>
        </a:p>
      </dsp:txBody>
      <dsp:txXfrm>
        <a:off x="5038485" y="12692"/>
        <a:ext cx="1042041" cy="694694"/>
      </dsp:txXfrm>
    </dsp:sp>
    <dsp:sp modelId="{3EC328E6-4776-4ACA-A915-F3368B7A2782}">
      <dsp:nvSpPr>
        <dsp:cNvPr id="0" name=""/>
        <dsp:cNvSpPr/>
      </dsp:nvSpPr>
      <dsp:spPr>
        <a:xfrm>
          <a:off x="6254200" y="12692"/>
          <a:ext cx="1736735" cy="69469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Prévention</a:t>
          </a:r>
          <a:endParaRPr lang="fr-FR" sz="1600" kern="1200" dirty="0"/>
        </a:p>
      </dsp:txBody>
      <dsp:txXfrm>
        <a:off x="6601547" y="12692"/>
        <a:ext cx="1042041" cy="694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18A82-6482-46A3-B5A9-957F8F2D16A0}">
      <dsp:nvSpPr>
        <dsp:cNvPr id="0" name=""/>
        <dsp:cNvSpPr/>
      </dsp:nvSpPr>
      <dsp:spPr>
        <a:xfrm>
          <a:off x="249067" y="172701"/>
          <a:ext cx="1425541" cy="142552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Dangers chimiques</a:t>
          </a:r>
          <a:endParaRPr lang="fr-FR" sz="1600" b="1" kern="1200" dirty="0"/>
        </a:p>
      </dsp:txBody>
      <dsp:txXfrm>
        <a:off x="457833" y="381464"/>
        <a:ext cx="1008009" cy="1007994"/>
      </dsp:txXfrm>
    </dsp:sp>
    <dsp:sp modelId="{52B8840B-CBB6-47DF-814D-5EB0603469C9}">
      <dsp:nvSpPr>
        <dsp:cNvPr id="0" name=""/>
        <dsp:cNvSpPr/>
      </dsp:nvSpPr>
      <dsp:spPr>
        <a:xfrm>
          <a:off x="1080121" y="1296146"/>
          <a:ext cx="785316" cy="73471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>
              <a:solidFill>
                <a:schemeClr val="bg1"/>
              </a:solidFill>
            </a:rPr>
            <a:t>Dangers physiques</a:t>
          </a:r>
          <a:endParaRPr lang="fr-FR" sz="700" kern="1200" dirty="0">
            <a:solidFill>
              <a:schemeClr val="bg1"/>
            </a:solidFill>
          </a:endParaRPr>
        </a:p>
      </dsp:txBody>
      <dsp:txXfrm>
        <a:off x="1195128" y="1403742"/>
        <a:ext cx="555302" cy="519521"/>
      </dsp:txXfrm>
    </dsp:sp>
    <dsp:sp modelId="{459BE741-73B1-47CB-8ED5-03E8F5D9B7AC}">
      <dsp:nvSpPr>
        <dsp:cNvPr id="0" name=""/>
        <dsp:cNvSpPr/>
      </dsp:nvSpPr>
      <dsp:spPr>
        <a:xfrm>
          <a:off x="1512167" y="792090"/>
          <a:ext cx="693639" cy="70543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>
              <a:solidFill>
                <a:schemeClr val="bg1"/>
              </a:solidFill>
            </a:rPr>
            <a:t>Dangers biologiques</a:t>
          </a:r>
          <a:endParaRPr lang="fr-FR" sz="700" kern="1200" dirty="0">
            <a:solidFill>
              <a:schemeClr val="bg1"/>
            </a:solidFill>
          </a:endParaRPr>
        </a:p>
      </dsp:txBody>
      <dsp:txXfrm>
        <a:off x="1613748" y="895398"/>
        <a:ext cx="490477" cy="4988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F23E9-3D6A-455D-8C3F-29B0BCAA53BE}">
      <dsp:nvSpPr>
        <dsp:cNvPr id="0" name=""/>
        <dsp:cNvSpPr/>
      </dsp:nvSpPr>
      <dsp:spPr>
        <a:xfrm>
          <a:off x="1951" y="12692"/>
          <a:ext cx="1736735" cy="69469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Situation de travail</a:t>
          </a:r>
          <a:endParaRPr lang="fr-FR" sz="1200" b="0" kern="1200" dirty="0"/>
        </a:p>
      </dsp:txBody>
      <dsp:txXfrm>
        <a:off x="349298" y="12692"/>
        <a:ext cx="1042041" cy="694694"/>
      </dsp:txXfrm>
    </dsp:sp>
    <dsp:sp modelId="{CFC3499F-14C4-4B95-9C9E-B5294CE4B837}">
      <dsp:nvSpPr>
        <dsp:cNvPr id="0" name=""/>
        <dsp:cNvSpPr/>
      </dsp:nvSpPr>
      <dsp:spPr>
        <a:xfrm>
          <a:off x="1565013" y="12692"/>
          <a:ext cx="1736735" cy="69469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Identification des </a:t>
          </a:r>
          <a:r>
            <a:rPr lang="fr-FR" sz="2000" b="1" kern="1200" dirty="0" smtClean="0"/>
            <a:t>dangers</a:t>
          </a:r>
          <a:endParaRPr lang="fr-FR" sz="1200" b="1" kern="1200" dirty="0"/>
        </a:p>
      </dsp:txBody>
      <dsp:txXfrm>
        <a:off x="1912360" y="12692"/>
        <a:ext cx="1042041" cy="694694"/>
      </dsp:txXfrm>
    </dsp:sp>
    <dsp:sp modelId="{FD3FF723-DF6B-4902-A635-2F6774296A7C}">
      <dsp:nvSpPr>
        <dsp:cNvPr id="0" name=""/>
        <dsp:cNvSpPr/>
      </dsp:nvSpPr>
      <dsp:spPr>
        <a:xfrm>
          <a:off x="3128076" y="12692"/>
          <a:ext cx="1736735" cy="6946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Analyse des risques</a:t>
          </a:r>
          <a:endParaRPr lang="fr-FR" sz="1200" kern="1200" dirty="0"/>
        </a:p>
      </dsp:txBody>
      <dsp:txXfrm>
        <a:off x="3475423" y="12692"/>
        <a:ext cx="1042041" cy="694694"/>
      </dsp:txXfrm>
    </dsp:sp>
    <dsp:sp modelId="{55D283BC-0BF1-424B-AED8-8EC76DC3022F}">
      <dsp:nvSpPr>
        <dsp:cNvPr id="0" name=""/>
        <dsp:cNvSpPr/>
      </dsp:nvSpPr>
      <dsp:spPr>
        <a:xfrm>
          <a:off x="4691138" y="12692"/>
          <a:ext cx="1736735" cy="694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Evaluation des risques</a:t>
          </a:r>
          <a:endParaRPr lang="fr-FR" sz="1200" kern="1200" dirty="0"/>
        </a:p>
      </dsp:txBody>
      <dsp:txXfrm>
        <a:off x="5038485" y="12692"/>
        <a:ext cx="1042041" cy="694694"/>
      </dsp:txXfrm>
    </dsp:sp>
    <dsp:sp modelId="{3EC328E6-4776-4ACA-A915-F3368B7A2782}">
      <dsp:nvSpPr>
        <dsp:cNvPr id="0" name=""/>
        <dsp:cNvSpPr/>
      </dsp:nvSpPr>
      <dsp:spPr>
        <a:xfrm>
          <a:off x="6254200" y="12692"/>
          <a:ext cx="1736735" cy="69469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Prévention</a:t>
          </a:r>
          <a:endParaRPr lang="fr-FR" sz="1600" kern="1200" dirty="0"/>
        </a:p>
      </dsp:txBody>
      <dsp:txXfrm>
        <a:off x="6601547" y="12692"/>
        <a:ext cx="1042041" cy="6946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18A82-6482-46A3-B5A9-957F8F2D16A0}">
      <dsp:nvSpPr>
        <dsp:cNvPr id="0" name=""/>
        <dsp:cNvSpPr/>
      </dsp:nvSpPr>
      <dsp:spPr>
        <a:xfrm>
          <a:off x="249067" y="172701"/>
          <a:ext cx="1425541" cy="142552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Dangers chimiques</a:t>
          </a:r>
          <a:endParaRPr lang="fr-FR" sz="1600" b="1" kern="1200" dirty="0"/>
        </a:p>
      </dsp:txBody>
      <dsp:txXfrm>
        <a:off x="457833" y="381464"/>
        <a:ext cx="1008009" cy="1007994"/>
      </dsp:txXfrm>
    </dsp:sp>
    <dsp:sp modelId="{52B8840B-CBB6-47DF-814D-5EB0603469C9}">
      <dsp:nvSpPr>
        <dsp:cNvPr id="0" name=""/>
        <dsp:cNvSpPr/>
      </dsp:nvSpPr>
      <dsp:spPr>
        <a:xfrm>
          <a:off x="1080121" y="1296146"/>
          <a:ext cx="785316" cy="73471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>
              <a:solidFill>
                <a:schemeClr val="bg1"/>
              </a:solidFill>
            </a:rPr>
            <a:t>Dangers physiques</a:t>
          </a:r>
          <a:endParaRPr lang="fr-FR" sz="700" kern="1200" dirty="0">
            <a:solidFill>
              <a:schemeClr val="bg1"/>
            </a:solidFill>
          </a:endParaRPr>
        </a:p>
      </dsp:txBody>
      <dsp:txXfrm>
        <a:off x="1195128" y="1403742"/>
        <a:ext cx="555302" cy="519521"/>
      </dsp:txXfrm>
    </dsp:sp>
    <dsp:sp modelId="{459BE741-73B1-47CB-8ED5-03E8F5D9B7AC}">
      <dsp:nvSpPr>
        <dsp:cNvPr id="0" name=""/>
        <dsp:cNvSpPr/>
      </dsp:nvSpPr>
      <dsp:spPr>
        <a:xfrm>
          <a:off x="1512167" y="792090"/>
          <a:ext cx="693639" cy="70543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>
              <a:solidFill>
                <a:schemeClr val="bg1"/>
              </a:solidFill>
            </a:rPr>
            <a:t>Dangers biologiques</a:t>
          </a:r>
          <a:endParaRPr lang="fr-FR" sz="700" kern="1200" dirty="0">
            <a:solidFill>
              <a:schemeClr val="bg1"/>
            </a:solidFill>
          </a:endParaRPr>
        </a:p>
      </dsp:txBody>
      <dsp:txXfrm>
        <a:off x="1613748" y="895398"/>
        <a:ext cx="490477" cy="4988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F23E9-3D6A-455D-8C3F-29B0BCAA53BE}">
      <dsp:nvSpPr>
        <dsp:cNvPr id="0" name=""/>
        <dsp:cNvSpPr/>
      </dsp:nvSpPr>
      <dsp:spPr>
        <a:xfrm>
          <a:off x="1951" y="12692"/>
          <a:ext cx="1736735" cy="69469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/>
            <a:t>Situation de travail</a:t>
          </a:r>
          <a:endParaRPr lang="fr-FR" sz="1200" b="0" kern="1200" dirty="0"/>
        </a:p>
      </dsp:txBody>
      <dsp:txXfrm>
        <a:off x="349298" y="12692"/>
        <a:ext cx="1042041" cy="694694"/>
      </dsp:txXfrm>
    </dsp:sp>
    <dsp:sp modelId="{CFC3499F-14C4-4B95-9C9E-B5294CE4B837}">
      <dsp:nvSpPr>
        <dsp:cNvPr id="0" name=""/>
        <dsp:cNvSpPr/>
      </dsp:nvSpPr>
      <dsp:spPr>
        <a:xfrm>
          <a:off x="1565013" y="12692"/>
          <a:ext cx="1736735" cy="69469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Identification des </a:t>
          </a:r>
          <a:r>
            <a:rPr lang="fr-FR" sz="2000" b="1" kern="1200" dirty="0" smtClean="0"/>
            <a:t>dangers</a:t>
          </a:r>
          <a:endParaRPr lang="fr-FR" sz="1200" b="1" kern="1200" dirty="0"/>
        </a:p>
      </dsp:txBody>
      <dsp:txXfrm>
        <a:off x="1912360" y="12692"/>
        <a:ext cx="1042041" cy="694694"/>
      </dsp:txXfrm>
    </dsp:sp>
    <dsp:sp modelId="{FD3FF723-DF6B-4902-A635-2F6774296A7C}">
      <dsp:nvSpPr>
        <dsp:cNvPr id="0" name=""/>
        <dsp:cNvSpPr/>
      </dsp:nvSpPr>
      <dsp:spPr>
        <a:xfrm>
          <a:off x="3128076" y="12692"/>
          <a:ext cx="1736735" cy="6946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Analyse des risques</a:t>
          </a:r>
          <a:endParaRPr lang="fr-FR" sz="1200" kern="1200" dirty="0"/>
        </a:p>
      </dsp:txBody>
      <dsp:txXfrm>
        <a:off x="3475423" y="12692"/>
        <a:ext cx="1042041" cy="694694"/>
      </dsp:txXfrm>
    </dsp:sp>
    <dsp:sp modelId="{55D283BC-0BF1-424B-AED8-8EC76DC3022F}">
      <dsp:nvSpPr>
        <dsp:cNvPr id="0" name=""/>
        <dsp:cNvSpPr/>
      </dsp:nvSpPr>
      <dsp:spPr>
        <a:xfrm>
          <a:off x="4691138" y="12692"/>
          <a:ext cx="1736735" cy="69469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Evaluation des risques</a:t>
          </a:r>
          <a:endParaRPr lang="fr-FR" sz="1200" kern="1200" dirty="0"/>
        </a:p>
      </dsp:txBody>
      <dsp:txXfrm>
        <a:off x="5038485" y="12692"/>
        <a:ext cx="1042041" cy="694694"/>
      </dsp:txXfrm>
    </dsp:sp>
    <dsp:sp modelId="{3EC328E6-4776-4ACA-A915-F3368B7A2782}">
      <dsp:nvSpPr>
        <dsp:cNvPr id="0" name=""/>
        <dsp:cNvSpPr/>
      </dsp:nvSpPr>
      <dsp:spPr>
        <a:xfrm>
          <a:off x="6254200" y="12692"/>
          <a:ext cx="1736735" cy="69469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Prévention</a:t>
          </a:r>
          <a:endParaRPr lang="fr-FR" sz="1600" kern="1200" dirty="0"/>
        </a:p>
      </dsp:txBody>
      <dsp:txXfrm>
        <a:off x="6601547" y="12692"/>
        <a:ext cx="1042041" cy="6946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18A82-6482-46A3-B5A9-957F8F2D16A0}">
      <dsp:nvSpPr>
        <dsp:cNvPr id="0" name=""/>
        <dsp:cNvSpPr/>
      </dsp:nvSpPr>
      <dsp:spPr>
        <a:xfrm>
          <a:off x="249067" y="172701"/>
          <a:ext cx="1425541" cy="142552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Dangers chimiques</a:t>
          </a:r>
          <a:endParaRPr lang="fr-FR" sz="1600" b="1" kern="1200" dirty="0"/>
        </a:p>
      </dsp:txBody>
      <dsp:txXfrm>
        <a:off x="457833" y="381464"/>
        <a:ext cx="1008009" cy="1007994"/>
      </dsp:txXfrm>
    </dsp:sp>
    <dsp:sp modelId="{52B8840B-CBB6-47DF-814D-5EB0603469C9}">
      <dsp:nvSpPr>
        <dsp:cNvPr id="0" name=""/>
        <dsp:cNvSpPr/>
      </dsp:nvSpPr>
      <dsp:spPr>
        <a:xfrm>
          <a:off x="1080121" y="1296146"/>
          <a:ext cx="785316" cy="73471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>
              <a:solidFill>
                <a:schemeClr val="bg1"/>
              </a:solidFill>
            </a:rPr>
            <a:t>Dangers physiques</a:t>
          </a:r>
          <a:endParaRPr lang="fr-FR" sz="700" kern="1200" dirty="0">
            <a:solidFill>
              <a:schemeClr val="bg1"/>
            </a:solidFill>
          </a:endParaRPr>
        </a:p>
      </dsp:txBody>
      <dsp:txXfrm>
        <a:off x="1195128" y="1403742"/>
        <a:ext cx="555302" cy="519521"/>
      </dsp:txXfrm>
    </dsp:sp>
    <dsp:sp modelId="{459BE741-73B1-47CB-8ED5-03E8F5D9B7AC}">
      <dsp:nvSpPr>
        <dsp:cNvPr id="0" name=""/>
        <dsp:cNvSpPr/>
      </dsp:nvSpPr>
      <dsp:spPr>
        <a:xfrm>
          <a:off x="1512167" y="792090"/>
          <a:ext cx="693639" cy="70543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>
              <a:solidFill>
                <a:schemeClr val="bg1"/>
              </a:solidFill>
            </a:rPr>
            <a:t>Dangers biologiques</a:t>
          </a:r>
          <a:endParaRPr lang="fr-FR" sz="700" kern="1200" dirty="0">
            <a:solidFill>
              <a:schemeClr val="bg1"/>
            </a:solidFill>
          </a:endParaRPr>
        </a:p>
      </dsp:txBody>
      <dsp:txXfrm>
        <a:off x="1613748" y="895398"/>
        <a:ext cx="490477" cy="498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0CF04-9D3F-4AD3-A7F9-EE3D186C2A83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9B930-C7F1-4981-A0EE-8601AAD282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89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9B930-C7F1-4981-A0EE-8601AAD282D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92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0418-DD20-4D45-9567-2AC61E9EE20B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E808-6D97-4960-BAAF-824E797B1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1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0418-DD20-4D45-9567-2AC61E9EE20B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E808-6D97-4960-BAAF-824E797B1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11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0418-DD20-4D45-9567-2AC61E9EE20B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E808-6D97-4960-BAAF-824E797B1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77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61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64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441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293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71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313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417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81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0418-DD20-4D45-9567-2AC61E9EE20B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E808-6D97-4960-BAAF-824E797B1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714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5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88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160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869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275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403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466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231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282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84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0418-DD20-4D45-9567-2AC61E9EE20B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E808-6D97-4960-BAAF-824E797B1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88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977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567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549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68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75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61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64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441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2939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7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0418-DD20-4D45-9567-2AC61E9EE20B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E808-6D97-4960-BAAF-824E797B1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296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313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417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8167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522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888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1602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869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2753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4032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46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0418-DD20-4D45-9567-2AC61E9EE20B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E808-6D97-4960-BAAF-824E797B1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8277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2312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282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8471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9779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5679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5497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683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757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618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6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0418-DD20-4D45-9567-2AC61E9EE20B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E808-6D97-4960-BAAF-824E797B1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82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4417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2939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714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3137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4170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8167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522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888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1602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86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0418-DD20-4D45-9567-2AC61E9EE20B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E808-6D97-4960-BAAF-824E797B1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3421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2753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4032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4666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2312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2827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8471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9779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5679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5497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6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0418-DD20-4D45-9567-2AC61E9EE20B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E808-6D97-4960-BAAF-824E797B1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9212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34480" cy="385018"/>
          </a:xfrm>
          <a:prstGeom prst="rect">
            <a:avLst/>
          </a:prstGeom>
        </p:spPr>
        <p:txBody>
          <a:bodyPr/>
          <a:lstStyle/>
          <a:p>
            <a:fld id="{1459CFB6-AF06-4B09-B541-AACC5F7AE555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7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0418-DD20-4D45-9567-2AC61E9EE20B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E808-6D97-4960-BAAF-824E797B1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24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jp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20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0418-DD20-4D45-9567-2AC61E9EE20B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3E808-6D97-4960-BAAF-824E797B19D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/>
          <a:stretch/>
        </p:blipFill>
        <p:spPr bwMode="auto">
          <a:xfrm>
            <a:off x="19301" y="2342822"/>
            <a:ext cx="810581" cy="83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" y="8293"/>
            <a:ext cx="799694" cy="8266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9" y="831469"/>
            <a:ext cx="749053" cy="74905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" y="1601183"/>
            <a:ext cx="751152" cy="75115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" y="5410546"/>
            <a:ext cx="694607" cy="69460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9" y="3912354"/>
            <a:ext cx="737570" cy="73757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" y="6108000"/>
            <a:ext cx="750000" cy="750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" y="4655209"/>
            <a:ext cx="763209" cy="76320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" y="3126730"/>
            <a:ext cx="786310" cy="78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58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228592"/>
            <a:ext cx="1979712" cy="1583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2492896"/>
            <a:ext cx="8219256" cy="363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20272" y="6352518"/>
            <a:ext cx="621432" cy="437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45989" cy="155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051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Schoolbook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58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228592"/>
            <a:ext cx="1979712" cy="1583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2492896"/>
            <a:ext cx="8219256" cy="363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20272" y="6352518"/>
            <a:ext cx="621432" cy="437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45989" cy="155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051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Schoolbook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85EFE-2502-4941-834D-73D753BCF38C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C6EEB-3BA4-47DB-B762-CBFA803C55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58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228592"/>
            <a:ext cx="1979712" cy="1583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2492896"/>
            <a:ext cx="8219256" cy="3633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20272" y="6352518"/>
            <a:ext cx="621432" cy="437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13251-7502-4657-BBF6-41321D64943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45989" cy="1556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051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Schoolbook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Schoolbook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image" Target="../media/image26.jpg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25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7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28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12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15" Type="http://schemas.microsoft.com/office/2007/relationships/diagramDrawing" Target="../diagrams/drawing6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6.png"/><Relationship Id="rId14" Type="http://schemas.openxmlformats.org/officeDocument/2006/relationships/diagramColors" Target="../diagrams/colors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18.png"/><Relationship Id="rId12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openxmlformats.org/officeDocument/2006/relationships/diagramData" Target="../diagrams/data8.xml"/><Relationship Id="rId5" Type="http://schemas.openxmlformats.org/officeDocument/2006/relationships/diagramColors" Target="../diagrams/colors7.xml"/><Relationship Id="rId15" Type="http://schemas.microsoft.com/office/2007/relationships/diagramDrawing" Target="../diagrams/drawing8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0.png"/><Relationship Id="rId14" Type="http://schemas.openxmlformats.org/officeDocument/2006/relationships/diagramColors" Target="../diagrams/colors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22.png"/><Relationship Id="rId12" Type="http://schemas.microsoft.com/office/2007/relationships/diagramDrawing" Target="../diagrams/drawing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11" Type="http://schemas.openxmlformats.org/officeDocument/2006/relationships/diagramColors" Target="../diagrams/colors10.xml"/><Relationship Id="rId5" Type="http://schemas.openxmlformats.org/officeDocument/2006/relationships/diagramColors" Target="../diagrams/colors9.xml"/><Relationship Id="rId10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9.xml"/><Relationship Id="rId9" Type="http://schemas.openxmlformats.org/officeDocument/2006/relationships/diagramLayout" Target="../diagrams/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2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24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772400" cy="1470025"/>
          </a:xfrm>
        </p:spPr>
        <p:txBody>
          <a:bodyPr/>
          <a:lstStyle/>
          <a:p>
            <a:r>
              <a:rPr lang="fr-FR" dirty="0" smtClean="0"/>
              <a:t>Sécurité au laboratoire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5696" y="1268760"/>
            <a:ext cx="6696744" cy="1752600"/>
          </a:xfrm>
        </p:spPr>
        <p:txBody>
          <a:bodyPr/>
          <a:lstStyle/>
          <a:p>
            <a:r>
              <a:rPr lang="fr-FR" dirty="0" smtClean="0"/>
              <a:t>Séance interdisciplinaire – BioAC1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39552" y="6196240"/>
            <a:ext cx="8280920" cy="365125"/>
          </a:xfrm>
        </p:spPr>
        <p:txBody>
          <a:bodyPr/>
          <a:lstStyle/>
          <a:p>
            <a:r>
              <a:rPr lang="fr-FR" sz="1400" b="1" dirty="0" smtClean="0"/>
              <a:t>Equipe pédagogique Lycée Jean Moulin  - Septembre 2019</a:t>
            </a:r>
            <a:endParaRPr lang="fr-FR" sz="14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28586"/>
            <a:ext cx="2939270" cy="1959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518" y="3933056"/>
            <a:ext cx="3098800" cy="2326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14344"/>
            <a:ext cx="2600960" cy="3901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13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528676382"/>
              </p:ext>
            </p:extLst>
          </p:nvPr>
        </p:nvGraphicFramePr>
        <p:xfrm>
          <a:off x="0" y="500773"/>
          <a:ext cx="316835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216917"/>
              </p:ext>
            </p:extLst>
          </p:nvPr>
        </p:nvGraphicFramePr>
        <p:xfrm>
          <a:off x="936496" y="2257065"/>
          <a:ext cx="8100000" cy="4484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/>
                <a:gridCol w="1583816"/>
                <a:gridCol w="1620000"/>
                <a:gridCol w="1620000"/>
                <a:gridCol w="1620000"/>
              </a:tblGrid>
              <a:tr h="369503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Groupe 1</a:t>
                      </a:r>
                      <a:endParaRPr lang="fr-FR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Groupe 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Groupe 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Groupe 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10617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Peut provoquer une maladie chez l’homme</a:t>
                      </a:r>
                      <a:endParaRPr lang="fr-FR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non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oui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grave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grave</a:t>
                      </a:r>
                      <a:endParaRPr lang="fr-FR" sz="1800" dirty="0"/>
                    </a:p>
                  </a:txBody>
                  <a:tcPr anchor="ctr"/>
                </a:tc>
              </a:tr>
              <a:tr h="516293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Danger pour les travailleurs</a:t>
                      </a:r>
                      <a:endParaRPr lang="fr-FR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-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oui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sérieux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sérieux</a:t>
                      </a:r>
                      <a:endParaRPr lang="fr-FR" sz="1800" dirty="0"/>
                    </a:p>
                  </a:txBody>
                  <a:tcPr anchor="ctr"/>
                </a:tc>
              </a:tr>
              <a:tr h="516293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Propagation dans la collectivité</a:t>
                      </a:r>
                      <a:endParaRPr lang="fr-FR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-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peu probable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possible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élevée</a:t>
                      </a:r>
                      <a:endParaRPr lang="fr-FR" sz="1800" dirty="0"/>
                    </a:p>
                  </a:txBody>
                  <a:tcPr anchor="ctr"/>
                </a:tc>
              </a:tr>
              <a:tr h="72888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Existence d’une prophylaxie ou d’un traitement efficace</a:t>
                      </a:r>
                      <a:endParaRPr lang="fr-FR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-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oui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oui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non</a:t>
                      </a:r>
                      <a:endParaRPr lang="fr-FR" sz="1800" dirty="0"/>
                    </a:p>
                  </a:txBody>
                  <a:tcPr anchor="ctr"/>
                </a:tc>
              </a:tr>
              <a:tr h="455552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Exemples</a:t>
                      </a:r>
                      <a:endParaRPr lang="fr-FR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Pas de liste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err="1" smtClean="0"/>
                        <a:t>C.tetani</a:t>
                      </a:r>
                      <a:r>
                        <a:rPr lang="fr-FR" sz="1600" i="1" dirty="0" smtClean="0"/>
                        <a:t>,</a:t>
                      </a:r>
                    </a:p>
                    <a:p>
                      <a:pPr algn="ctr"/>
                      <a:r>
                        <a:rPr lang="fr-FR" sz="1600" i="1" dirty="0" smtClean="0"/>
                        <a:t> S. aureus, </a:t>
                      </a:r>
                    </a:p>
                    <a:p>
                      <a:pPr algn="ctr"/>
                      <a:r>
                        <a:rPr lang="fr-FR" sz="1600" i="1" dirty="0" smtClean="0"/>
                        <a:t>C. </a:t>
                      </a:r>
                      <a:r>
                        <a:rPr lang="fr-FR" sz="1600" i="1" dirty="0" err="1" smtClean="0"/>
                        <a:t>albicans</a:t>
                      </a:r>
                      <a:r>
                        <a:rPr lang="fr-FR" sz="1600" i="1" dirty="0" smtClean="0"/>
                        <a:t>, EBV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M. </a:t>
                      </a:r>
                      <a:r>
                        <a:rPr lang="fr-FR" sz="1600" i="1" dirty="0" err="1" smtClean="0"/>
                        <a:t>tuberculosis</a:t>
                      </a:r>
                      <a:r>
                        <a:rPr lang="fr-FR" sz="1600" i="1" dirty="0" smtClean="0"/>
                        <a:t>, VIH,</a:t>
                      </a:r>
                    </a:p>
                    <a:p>
                      <a:pPr algn="ctr"/>
                      <a:r>
                        <a:rPr lang="fr-FR" sz="1600" i="1" dirty="0" smtClean="0"/>
                        <a:t> P. </a:t>
                      </a:r>
                      <a:r>
                        <a:rPr lang="fr-FR" sz="1600" i="1" dirty="0" err="1" smtClean="0"/>
                        <a:t>falciparum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0" dirty="0" smtClean="0"/>
                        <a:t>Virus</a:t>
                      </a:r>
                      <a:r>
                        <a:rPr lang="fr-FR" sz="1600" i="1" dirty="0" smtClean="0"/>
                        <a:t> Ebola, </a:t>
                      </a:r>
                      <a:r>
                        <a:rPr lang="fr-FR" sz="1600" i="0" dirty="0" smtClean="0"/>
                        <a:t>virus de la </a:t>
                      </a:r>
                      <a:r>
                        <a:rPr lang="fr-FR" sz="1600" i="1" dirty="0" smtClean="0"/>
                        <a:t>variole</a:t>
                      </a:r>
                      <a:endParaRPr lang="fr-FR" sz="1600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7084284" y="1919775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Source : d’après 3RB</a:t>
            </a:r>
            <a:endParaRPr lang="fr-FR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027336" y="1196531"/>
            <a:ext cx="2960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Les 4 classes </a:t>
            </a:r>
          </a:p>
          <a:p>
            <a:pPr algn="ctr"/>
            <a:r>
              <a:rPr lang="fr-FR" sz="2000" dirty="0" smtClean="0"/>
              <a:t>d’agents biologiques</a:t>
            </a:r>
            <a:endParaRPr lang="fr-FR" sz="2000" dirty="0"/>
          </a:p>
        </p:txBody>
      </p:sp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1382317605"/>
              </p:ext>
            </p:extLst>
          </p:nvPr>
        </p:nvGraphicFramePr>
        <p:xfrm>
          <a:off x="971600" y="188640"/>
          <a:ext cx="799288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126" y="975711"/>
            <a:ext cx="890884" cy="92093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23" y="977845"/>
            <a:ext cx="898395" cy="83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294837626"/>
              </p:ext>
            </p:extLst>
          </p:nvPr>
        </p:nvGraphicFramePr>
        <p:xfrm>
          <a:off x="1547664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1543806385"/>
              </p:ext>
            </p:extLst>
          </p:nvPr>
        </p:nvGraphicFramePr>
        <p:xfrm>
          <a:off x="971600" y="116632"/>
          <a:ext cx="799288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695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2412855733"/>
              </p:ext>
            </p:extLst>
          </p:nvPr>
        </p:nvGraphicFramePr>
        <p:xfrm>
          <a:off x="971600" y="116632"/>
          <a:ext cx="799288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115616" y="1053389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Processus d’apparition du dommage</a:t>
            </a:r>
            <a:endParaRPr lang="fr-FR" sz="2800" b="1" dirty="0"/>
          </a:p>
        </p:txBody>
      </p:sp>
      <p:sp>
        <p:nvSpPr>
          <p:cNvPr id="3" name="Ellipse 2"/>
          <p:cNvSpPr/>
          <p:nvPr/>
        </p:nvSpPr>
        <p:spPr>
          <a:xfrm>
            <a:off x="4335075" y="1772816"/>
            <a:ext cx="4176464" cy="14401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2913" algn="ctr"/>
            <a:r>
              <a:rPr lang="fr-FR" sz="3000" b="1" dirty="0" smtClean="0">
                <a:solidFill>
                  <a:srgbClr val="FF0000"/>
                </a:solidFill>
              </a:rPr>
              <a:t>Opérateur : technicien(ne)</a:t>
            </a:r>
            <a:endParaRPr lang="fr-FR" sz="3000" b="1" dirty="0">
              <a:solidFill>
                <a:srgbClr val="FF00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310739" y="1772816"/>
            <a:ext cx="4104456" cy="14682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1. </a:t>
            </a:r>
            <a:r>
              <a:rPr lang="fr-FR" sz="3000" b="1" dirty="0" smtClean="0">
                <a:solidFill>
                  <a:srgbClr val="FF0000"/>
                </a:solidFill>
              </a:rPr>
              <a:t>Danger</a:t>
            </a:r>
            <a:endParaRPr lang="fr-FR" sz="3000" b="1" dirty="0">
              <a:solidFill>
                <a:srgbClr val="FF000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4654705" y="2132856"/>
            <a:ext cx="742384" cy="28803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4481178" y="2251847"/>
            <a:ext cx="889168" cy="34926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400955" y="2420473"/>
            <a:ext cx="831660" cy="36086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355937" y="2600907"/>
            <a:ext cx="742384" cy="28803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809873" y="2048726"/>
            <a:ext cx="368424" cy="14401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Éclair 4"/>
          <p:cNvSpPr/>
          <p:nvPr/>
        </p:nvSpPr>
        <p:spPr>
          <a:xfrm>
            <a:off x="4672811" y="2132856"/>
            <a:ext cx="310336" cy="792088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1356203" y="3739976"/>
            <a:ext cx="2952328" cy="1008112"/>
          </a:xfrm>
          <a:prstGeom prst="round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FF9900"/>
                </a:solidFill>
              </a:rPr>
              <a:t>2. Situation exposante</a:t>
            </a:r>
            <a:endParaRPr lang="fr-FR" sz="2000" dirty="0">
              <a:solidFill>
                <a:srgbClr val="FF9900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5475493" y="3739976"/>
            <a:ext cx="3069186" cy="1008112"/>
          </a:xfrm>
          <a:prstGeom prst="round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3. Evènement déclencheur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3528092" y="5445224"/>
            <a:ext cx="2808312" cy="100811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4. Dommage</a:t>
            </a:r>
            <a:endParaRPr lang="fr-FR" sz="2000" dirty="0"/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4093839" y="2852936"/>
            <a:ext cx="560866" cy="879236"/>
          </a:xfrm>
          <a:prstGeom prst="straightConnector1">
            <a:avLst/>
          </a:prstGeom>
          <a:ln w="34925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endCxn id="5" idx="5"/>
          </p:cNvCxnSpPr>
          <p:nvPr/>
        </p:nvCxnSpPr>
        <p:spPr>
          <a:xfrm flipH="1" flipV="1">
            <a:off x="4910980" y="2573162"/>
            <a:ext cx="889069" cy="1166814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èche vers le bas 28"/>
          <p:cNvSpPr/>
          <p:nvPr/>
        </p:nvSpPr>
        <p:spPr>
          <a:xfrm>
            <a:off x="4572000" y="3328557"/>
            <a:ext cx="697535" cy="2044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3258021630"/>
              </p:ext>
            </p:extLst>
          </p:nvPr>
        </p:nvGraphicFramePr>
        <p:xfrm>
          <a:off x="971600" y="116632"/>
          <a:ext cx="799288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l_fi" descr="probabilite_apparition_dommag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120680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6660232" y="630932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Source : INRS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899592" y="1105580"/>
            <a:ext cx="810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Probabilité de survenue ou d’apparition du dommage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227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347514538"/>
              </p:ext>
            </p:extLst>
          </p:nvPr>
        </p:nvGraphicFramePr>
        <p:xfrm>
          <a:off x="971600" y="116632"/>
          <a:ext cx="799288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660232" y="630932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Source : INRS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1043608" y="1105580"/>
            <a:ext cx="810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Estimation de la gravité des dommages</a:t>
            </a:r>
            <a:endParaRPr lang="fr-FR" sz="2800" b="1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286706"/>
              </p:ext>
            </p:extLst>
          </p:nvPr>
        </p:nvGraphicFramePr>
        <p:xfrm>
          <a:off x="1097360" y="1916833"/>
          <a:ext cx="7704856" cy="439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098"/>
                <a:gridCol w="1638222"/>
                <a:gridCol w="5338536"/>
              </a:tblGrid>
              <a:tr h="541812">
                <a:tc gridSpan="2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Gravité</a:t>
                      </a:r>
                      <a:endParaRPr lang="fr-F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Description</a:t>
                      </a:r>
                      <a:endParaRPr lang="fr-FR" sz="2400" dirty="0"/>
                    </a:p>
                  </a:txBody>
                  <a:tcPr/>
                </a:tc>
              </a:tr>
              <a:tr h="92609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Faible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Accident du travail (AT) ou maladie professionnelle (MP) </a:t>
                      </a:r>
                      <a:r>
                        <a:rPr lang="fr-FR" b="1" dirty="0" smtClean="0"/>
                        <a:t>sans</a:t>
                      </a:r>
                      <a:r>
                        <a:rPr lang="fr-FR" b="1" baseline="0" dirty="0" smtClean="0"/>
                        <a:t> arrêt de travail</a:t>
                      </a:r>
                      <a:endParaRPr lang="fr-FR" b="1" dirty="0"/>
                    </a:p>
                  </a:txBody>
                  <a:tcPr anchor="ctr"/>
                </a:tc>
              </a:tr>
              <a:tr h="92609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Moyenne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Accident du travail (AT) ou maladie professionnelle (MP) </a:t>
                      </a:r>
                      <a:r>
                        <a:rPr lang="fr-FR" b="1" dirty="0" smtClean="0"/>
                        <a:t>avec </a:t>
                      </a:r>
                      <a:r>
                        <a:rPr lang="fr-FR" b="1" baseline="0" dirty="0" smtClean="0"/>
                        <a:t>arrêt de travail</a:t>
                      </a:r>
                      <a:endParaRPr lang="fr-FR" b="1" dirty="0" smtClean="0"/>
                    </a:p>
                  </a:txBody>
                  <a:tcPr anchor="ctr"/>
                </a:tc>
              </a:tr>
              <a:tr h="99036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Grave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Accident du travail (AT) ou maladie professionnelle (MP) entrainant une </a:t>
                      </a:r>
                      <a:r>
                        <a:rPr lang="fr-FR" b="1" dirty="0" smtClean="0"/>
                        <a:t>incapacité permanente</a:t>
                      </a:r>
                    </a:p>
                  </a:txBody>
                  <a:tcPr anchor="ctr"/>
                </a:tc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Très grave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Accident du travail (AT) ou maladie professionnelle (MP) entrainant </a:t>
                      </a:r>
                      <a:r>
                        <a:rPr lang="fr-FR" b="1" dirty="0" smtClean="0"/>
                        <a:t>un décès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2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1695371257"/>
              </p:ext>
            </p:extLst>
          </p:nvPr>
        </p:nvGraphicFramePr>
        <p:xfrm>
          <a:off x="971600" y="116632"/>
          <a:ext cx="799288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660232" y="6309320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Source : INRS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1043608" y="1105580"/>
            <a:ext cx="810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Evaluation du risque</a:t>
            </a:r>
            <a:endParaRPr lang="fr-FR" sz="2800" b="1" dirty="0"/>
          </a:p>
        </p:txBody>
      </p:sp>
      <p:pic>
        <p:nvPicPr>
          <p:cNvPr id="7" name="Image 6" descr="evaluation_risques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7"/>
            <a:ext cx="777686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6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828215109"/>
              </p:ext>
            </p:extLst>
          </p:nvPr>
        </p:nvGraphicFramePr>
        <p:xfrm>
          <a:off x="971600" y="116632"/>
          <a:ext cx="799288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4259949427"/>
              </p:ext>
            </p:extLst>
          </p:nvPr>
        </p:nvGraphicFramePr>
        <p:xfrm>
          <a:off x="611560" y="2276872"/>
          <a:ext cx="5832648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516216" y="4869160"/>
            <a:ext cx="2520280" cy="1200329"/>
          </a:xfrm>
          <a:prstGeom prst="rect">
            <a:avLst/>
          </a:prstGeom>
          <a:noFill/>
          <a:ln w="3492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Supprimer, diminuer, isoler le danger : </a:t>
            </a:r>
          </a:p>
          <a:p>
            <a:pPr algn="ctr"/>
            <a:r>
              <a:rPr lang="fr-FR" dirty="0" smtClean="0"/>
              <a:t>action sur le matériel, les réactifs, le laboratoire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516216" y="3645024"/>
            <a:ext cx="2520280" cy="923330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EPI : blouse, lunettes, gants… </a:t>
            </a:r>
          </a:p>
          <a:p>
            <a:pPr algn="ctr"/>
            <a:r>
              <a:rPr lang="fr-FR" dirty="0" smtClean="0"/>
              <a:t>EPC : hottes, PSM…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516216" y="2636912"/>
            <a:ext cx="2520280" cy="646331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Stages, affiches, protocoles, consignes…</a:t>
            </a:r>
            <a:endParaRPr lang="fr-FR" dirty="0"/>
          </a:p>
        </p:txBody>
      </p:sp>
      <p:sp>
        <p:nvSpPr>
          <p:cNvPr id="9" name="Flèche vers le haut 8"/>
          <p:cNvSpPr/>
          <p:nvPr/>
        </p:nvSpPr>
        <p:spPr>
          <a:xfrm>
            <a:off x="5724053" y="2203123"/>
            <a:ext cx="360040" cy="3024336"/>
          </a:xfrm>
          <a:prstGeom prst="upArrow">
            <a:avLst>
              <a:gd name="adj1" fmla="val 50000"/>
              <a:gd name="adj2" fmla="val 1442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219997" y="1556792"/>
            <a:ext cx="1368152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Efficacité décroissante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043608" y="951869"/>
            <a:ext cx="810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Les 3 niveaux de prévention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4593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2740648458"/>
              </p:ext>
            </p:extLst>
          </p:nvPr>
        </p:nvGraphicFramePr>
        <p:xfrm>
          <a:off x="971600" y="116632"/>
          <a:ext cx="799288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114585995"/>
              </p:ext>
            </p:extLst>
          </p:nvPr>
        </p:nvGraphicFramePr>
        <p:xfrm>
          <a:off x="971600" y="908720"/>
          <a:ext cx="7920880" cy="5785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067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566344" y="1475089"/>
            <a:ext cx="1955800" cy="11398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Matériel de protection </a:t>
            </a:r>
            <a:r>
              <a:rPr kumimoji="0" lang="fr-FR" altLang="fr-FR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collective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sz="1400" dirty="0" smtClean="0">
                <a:cs typeface="Times New Roman" pitchFamily="18" charset="0"/>
              </a:rPr>
              <a:t>Sas laboratoire NSB2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Hotte 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ventilée 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PSM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164424" y="1829263"/>
            <a:ext cx="2042505" cy="11630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Matériel de protection individuelle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Blouse boutonnée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Gants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Lunettes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660232" y="3344620"/>
            <a:ext cx="2084235" cy="2964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b="1" u="sng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Bonnes pratiques de laboratoire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Ne pas manger ni boire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Ne pas 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courir</a:t>
            </a:r>
          </a:p>
          <a:p>
            <a:pPr marL="180975" indent="-180975" eaLnBrk="0" hangingPunct="0">
              <a:buFontTx/>
              <a:buChar char="•"/>
            </a:pPr>
            <a:r>
              <a:rPr lang="fr-FR" altLang="fr-FR" sz="1400" dirty="0">
                <a:latin typeface="+mj-lt"/>
                <a:ea typeface="Calibri" pitchFamily="34" charset="0"/>
                <a:cs typeface="Times New Roman" pitchFamily="18" charset="0"/>
              </a:rPr>
              <a:t>Cheveux </a:t>
            </a:r>
            <a:r>
              <a:rPr lang="fr-FR" alt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attachés</a:t>
            </a:r>
          </a:p>
          <a:p>
            <a:pPr marL="180975" indent="-180975" eaLnBrk="0" hangingPunct="0">
              <a:buFontTx/>
              <a:buChar char="•"/>
            </a:pPr>
            <a:r>
              <a:rPr lang="fr-FR" alt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Pas de </a:t>
            </a:r>
            <a:r>
              <a:rPr lang="fr-FR" altLang="fr-FR" sz="1400" dirty="0">
                <a:latin typeface="+mj-lt"/>
                <a:ea typeface="Calibri" pitchFamily="34" charset="0"/>
                <a:cs typeface="Times New Roman" pitchFamily="18" charset="0"/>
              </a:rPr>
              <a:t>b</a:t>
            </a:r>
            <a:r>
              <a:rPr lang="fr-FR" altLang="fr-FR" sz="1400" dirty="0" smtClean="0">
                <a:latin typeface="+mj-lt"/>
                <a:ea typeface="Calibri" pitchFamily="34" charset="0"/>
                <a:cs typeface="Times New Roman" pitchFamily="18" charset="0"/>
              </a:rPr>
              <a:t>ijoux</a:t>
            </a:r>
            <a:endParaRPr lang="fr-FR" altLang="fr-FR" sz="14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180975" lvl="0" indent="-180975" eaLnBrk="0" hangingPunct="0">
              <a:buFontTx/>
              <a:buChar char="•"/>
            </a:pPr>
            <a:r>
              <a:rPr lang="fr-FR" altLang="fr-FR" sz="1400" dirty="0" smtClean="0">
                <a:latin typeface="+mj-lt"/>
                <a:cs typeface="Times New Roman" pitchFamily="18" charset="0"/>
              </a:rPr>
              <a:t>Pantalon </a:t>
            </a:r>
            <a:r>
              <a:rPr lang="fr-FR" altLang="fr-FR" sz="1400" dirty="0">
                <a:latin typeface="+mj-lt"/>
                <a:cs typeface="Times New Roman" pitchFamily="18" charset="0"/>
              </a:rPr>
              <a:t>non troué</a:t>
            </a:r>
          </a:p>
          <a:p>
            <a:pPr marL="180975" lvl="0" indent="-180975" eaLnBrk="0" hangingPunct="0">
              <a:buFontTx/>
              <a:buChar char="•"/>
            </a:pPr>
            <a:r>
              <a:rPr lang="fr-FR" altLang="fr-FR" sz="1400" dirty="0">
                <a:latin typeface="+mj-lt"/>
                <a:cs typeface="Times New Roman" pitchFamily="18" charset="0"/>
              </a:rPr>
              <a:t>Chaussures fermées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Organiser son poste 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de 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travail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Etiqueter les différents récipients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Signaler tout incident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58823" y="4693150"/>
            <a:ext cx="1790105" cy="94491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sng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Connaissance et bonne utilisation des appareils et du matériel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150607" y="5165609"/>
            <a:ext cx="3096344" cy="9996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sng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Connaissance et respect de l’étiquetage et bonne gestion des déchets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dirty="0">
                <a:cs typeface="Arial" pitchFamily="34" charset="0"/>
              </a:rPr>
              <a:t>S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ystème</a:t>
            </a:r>
            <a:r>
              <a:rPr kumimoji="0" lang="fr-FR" altLang="fr-FR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Général Harmonisé (SGH) </a:t>
            </a:r>
            <a:endParaRPr lang="fr-FR" altLang="fr-FR" sz="1400" dirty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Classification </a:t>
            </a:r>
            <a:r>
              <a:rPr kumimoji="0" lang="fr-FR" altLang="fr-FR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Labelling Packaging (CLP)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AutoShape 6"/>
          <p:cNvSpPr>
            <a:spLocks noChangeShapeType="1"/>
          </p:cNvSpPr>
          <p:nvPr/>
        </p:nvSpPr>
        <p:spPr bwMode="auto">
          <a:xfrm flipH="1" flipV="1">
            <a:off x="2734410" y="3283286"/>
            <a:ext cx="416196" cy="221709"/>
          </a:xfrm>
          <a:prstGeom prst="straightConnector1">
            <a:avLst/>
          </a:prstGeom>
          <a:ln w="31750">
            <a:solidFill>
              <a:srgbClr val="FF0000"/>
            </a:solidFill>
            <a:headEnd/>
            <a:tailEnd type="arrow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5"/>
          <p:cNvSpPr>
            <a:spLocks noChangeShapeType="1"/>
          </p:cNvSpPr>
          <p:nvPr/>
        </p:nvSpPr>
        <p:spPr bwMode="auto">
          <a:xfrm flipV="1">
            <a:off x="5530957" y="2843173"/>
            <a:ext cx="633467" cy="446777"/>
          </a:xfrm>
          <a:prstGeom prst="straightConnector1">
            <a:avLst/>
          </a:prstGeom>
          <a:ln w="31750">
            <a:solidFill>
              <a:srgbClr val="FF0000"/>
            </a:solidFill>
            <a:headEnd/>
            <a:tailEnd type="arrow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4"/>
          <p:cNvSpPr>
            <a:spLocks noChangeShapeType="1"/>
          </p:cNvSpPr>
          <p:nvPr/>
        </p:nvSpPr>
        <p:spPr bwMode="auto">
          <a:xfrm>
            <a:off x="6054855" y="4221088"/>
            <a:ext cx="605377" cy="69057"/>
          </a:xfrm>
          <a:prstGeom prst="straightConnector1">
            <a:avLst/>
          </a:prstGeom>
          <a:ln w="31750">
            <a:solidFill>
              <a:srgbClr val="FF0000"/>
            </a:solidFill>
            <a:headEnd/>
            <a:tailEnd type="arrow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3"/>
          <p:cNvSpPr>
            <a:spLocks noChangeShapeType="1"/>
          </p:cNvSpPr>
          <p:nvPr/>
        </p:nvSpPr>
        <p:spPr bwMode="auto">
          <a:xfrm flipH="1">
            <a:off x="2848928" y="4441779"/>
            <a:ext cx="407716" cy="251372"/>
          </a:xfrm>
          <a:prstGeom prst="straightConnector1">
            <a:avLst/>
          </a:prstGeom>
          <a:ln w="31750">
            <a:solidFill>
              <a:srgbClr val="FF0000"/>
            </a:solidFill>
            <a:headEnd/>
            <a:tailEnd type="arrow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2"/>
          <p:cNvSpPr>
            <a:spLocks noChangeShapeType="1"/>
          </p:cNvSpPr>
          <p:nvPr/>
        </p:nvSpPr>
        <p:spPr bwMode="auto">
          <a:xfrm>
            <a:off x="4625725" y="4741229"/>
            <a:ext cx="45719" cy="424380"/>
          </a:xfrm>
          <a:prstGeom prst="straightConnector1">
            <a:avLst/>
          </a:prstGeom>
          <a:ln w="31750">
            <a:solidFill>
              <a:srgbClr val="FF0000"/>
            </a:solidFill>
            <a:headEnd/>
            <a:tailEnd type="arrow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173341" y="1946523"/>
            <a:ext cx="1561070" cy="13367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Limitation des dommages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sz="1400" dirty="0" smtClean="0">
                <a:cs typeface="Arial" pitchFamily="34" charset="0"/>
              </a:rPr>
              <a:t>Rince œil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Douche</a:t>
            </a:r>
          </a:p>
          <a:p>
            <a:pPr marL="180975" lvl="0" indent="-1809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 dirty="0" smtClean="0">
                <a:cs typeface="Arial" pitchFamily="34" charset="0"/>
              </a:rPr>
              <a:t>Couverture</a:t>
            </a:r>
          </a:p>
          <a:p>
            <a:pPr marL="180975" lvl="0" indent="-1809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1400" dirty="0">
                <a:cs typeface="Arial" pitchFamily="34" charset="0"/>
              </a:rPr>
              <a:t>E</a:t>
            </a:r>
            <a:r>
              <a:rPr lang="fr-FR" altLang="fr-FR" sz="1400" dirty="0" smtClean="0">
                <a:cs typeface="Arial" pitchFamily="34" charset="0"/>
              </a:rPr>
              <a:t>xtincteur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AutoShape 6"/>
          <p:cNvSpPr>
            <a:spLocks noChangeShapeType="1"/>
          </p:cNvSpPr>
          <p:nvPr/>
        </p:nvSpPr>
        <p:spPr bwMode="auto">
          <a:xfrm flipH="1" flipV="1">
            <a:off x="4361427" y="2614905"/>
            <a:ext cx="45719" cy="456537"/>
          </a:xfrm>
          <a:prstGeom prst="straightConnector1">
            <a:avLst/>
          </a:prstGeom>
          <a:ln w="31750">
            <a:solidFill>
              <a:srgbClr val="FF0000"/>
            </a:solidFill>
            <a:headEnd/>
            <a:tailEnd type="arrow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043608" y="951869"/>
            <a:ext cx="810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Synthèse</a:t>
            </a:r>
            <a:endParaRPr lang="fr-FR" sz="2800" b="1" dirty="0"/>
          </a:p>
        </p:txBody>
      </p:sp>
      <p:sp>
        <p:nvSpPr>
          <p:cNvPr id="17" name="Ellipse 16"/>
          <p:cNvSpPr/>
          <p:nvPr/>
        </p:nvSpPr>
        <p:spPr>
          <a:xfrm>
            <a:off x="2924064" y="3125201"/>
            <a:ext cx="3240360" cy="1616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La sécurité au laboratoire</a:t>
            </a:r>
            <a:endParaRPr lang="fr-FR" sz="2800" dirty="0"/>
          </a:p>
        </p:txBody>
      </p: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2012827256"/>
              </p:ext>
            </p:extLst>
          </p:nvPr>
        </p:nvGraphicFramePr>
        <p:xfrm>
          <a:off x="971600" y="116632"/>
          <a:ext cx="799288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79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862" y="2257390"/>
            <a:ext cx="6243352" cy="4411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899592" y="764704"/>
            <a:ext cx="810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/>
              <a:t>Etude d’un cas concret</a:t>
            </a:r>
            <a:endParaRPr lang="fr-FR" sz="2800" b="1" u="sng" dirty="0"/>
          </a:p>
        </p:txBody>
      </p: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1302919568"/>
              </p:ext>
            </p:extLst>
          </p:nvPr>
        </p:nvGraphicFramePr>
        <p:xfrm>
          <a:off x="971600" y="116632"/>
          <a:ext cx="7992000" cy="6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18" y="5237307"/>
            <a:ext cx="2001710" cy="1432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RÃ©sultat de recherche d'images pour &quot;scar disney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59" y="2067794"/>
            <a:ext cx="1340857" cy="1997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99592" y="1241875"/>
            <a:ext cx="8244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M. Durand se promène avec sa famille au </a:t>
            </a:r>
            <a:r>
              <a:rPr lang="fr-FR" sz="2400" dirty="0" err="1" smtClean="0"/>
              <a:t>Bioparc</a:t>
            </a:r>
            <a:r>
              <a:rPr lang="fr-FR" sz="2400" dirty="0" smtClean="0"/>
              <a:t> </a:t>
            </a:r>
            <a:r>
              <a:rPr lang="fr-FR" sz="2400" dirty="0"/>
              <a:t>de </a:t>
            </a:r>
            <a:endParaRPr lang="fr-FR" sz="2400" dirty="0" smtClean="0"/>
          </a:p>
          <a:p>
            <a:r>
              <a:rPr lang="fr-FR" sz="2400" dirty="0" smtClean="0"/>
              <a:t>Doué-la-Fontaine un jour où un lion s’est échappé de sa cage.</a:t>
            </a:r>
            <a:endParaRPr lang="fr-FR" sz="2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673362" y="6597352"/>
            <a:ext cx="26760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/>
              <a:t>Sources : </a:t>
            </a:r>
            <a:r>
              <a:rPr lang="fr-FR" sz="900" dirty="0" err="1" smtClean="0"/>
              <a:t>Bioparc</a:t>
            </a:r>
            <a:r>
              <a:rPr lang="fr-FR" sz="900" dirty="0" smtClean="0"/>
              <a:t> Doué-la-Fontaine, Disney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4396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691365570"/>
              </p:ext>
            </p:extLst>
          </p:nvPr>
        </p:nvGraphicFramePr>
        <p:xfrm>
          <a:off x="1403648" y="1556792"/>
          <a:ext cx="756084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1331640" y="1556792"/>
            <a:ext cx="18002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/>
              <a:t>Les 5 M</a:t>
            </a:r>
            <a:endParaRPr lang="fr-FR" sz="3200" b="1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4107907"/>
              </p:ext>
            </p:extLst>
          </p:nvPr>
        </p:nvGraphicFramePr>
        <p:xfrm>
          <a:off x="1043608" y="332656"/>
          <a:ext cx="792088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092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3248999096"/>
              </p:ext>
            </p:extLst>
          </p:nvPr>
        </p:nvGraphicFramePr>
        <p:xfrm>
          <a:off x="971600" y="116632"/>
          <a:ext cx="799288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115615" y="1053389"/>
            <a:ext cx="7560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/>
              <a:t>Etude d’un cas concret </a:t>
            </a:r>
            <a:r>
              <a:rPr lang="fr-FR" sz="2800" b="1" smtClean="0"/>
              <a:t>: </a:t>
            </a:r>
            <a:endParaRPr lang="fr-FR" sz="2800" b="1" dirty="0"/>
          </a:p>
        </p:txBody>
      </p:sp>
      <p:sp>
        <p:nvSpPr>
          <p:cNvPr id="3" name="Ellipse 2"/>
          <p:cNvSpPr/>
          <p:nvPr/>
        </p:nvSpPr>
        <p:spPr>
          <a:xfrm>
            <a:off x="4335075" y="1772816"/>
            <a:ext cx="4176464" cy="14401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2913" algn="ctr"/>
            <a:r>
              <a:rPr lang="fr-FR" sz="3000" b="1" dirty="0" smtClean="0">
                <a:solidFill>
                  <a:srgbClr val="FF0000"/>
                </a:solidFill>
              </a:rPr>
              <a:t>Opérateur :</a:t>
            </a:r>
          </a:p>
          <a:p>
            <a:pPr marL="442913" algn="ctr"/>
            <a:endParaRPr lang="fr-FR" sz="3000" b="1" dirty="0">
              <a:solidFill>
                <a:srgbClr val="FF00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310739" y="1772816"/>
            <a:ext cx="4104456" cy="14682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fr-FR" sz="3000" b="1" dirty="0" smtClean="0">
                <a:solidFill>
                  <a:srgbClr val="FF0000"/>
                </a:solidFill>
              </a:rPr>
              <a:t>Danger :</a:t>
            </a:r>
          </a:p>
          <a:p>
            <a:pPr algn="ctr"/>
            <a:endParaRPr lang="fr-FR" sz="3000" b="1" dirty="0">
              <a:solidFill>
                <a:srgbClr val="FF000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4654705" y="2132856"/>
            <a:ext cx="742384" cy="28803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4481178" y="2251847"/>
            <a:ext cx="889168" cy="34926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400955" y="2420473"/>
            <a:ext cx="831660" cy="36086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355937" y="2600907"/>
            <a:ext cx="742384" cy="28803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809873" y="2048726"/>
            <a:ext cx="368424" cy="14401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Éclair 4"/>
          <p:cNvSpPr/>
          <p:nvPr/>
        </p:nvSpPr>
        <p:spPr>
          <a:xfrm>
            <a:off x="4672811" y="2132856"/>
            <a:ext cx="310336" cy="792088"/>
          </a:xfrm>
          <a:prstGeom prst="lightningBol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1356203" y="3739976"/>
            <a:ext cx="2952328" cy="1273200"/>
          </a:xfrm>
          <a:prstGeom prst="round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FF9900"/>
                </a:solidFill>
              </a:rPr>
              <a:t>2. Situation exposante :</a:t>
            </a:r>
          </a:p>
          <a:p>
            <a:pPr algn="ctr"/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5475492" y="3739976"/>
            <a:ext cx="3200963" cy="1273200"/>
          </a:xfrm>
          <a:prstGeom prst="round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3. Evènement déclencheur :</a:t>
            </a:r>
          </a:p>
          <a:p>
            <a:pPr algn="ctr"/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3528092" y="5445224"/>
            <a:ext cx="2808312" cy="10081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4. Dommages :</a:t>
            </a:r>
          </a:p>
          <a:p>
            <a:pPr algn="ctr"/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4093839" y="2852936"/>
            <a:ext cx="560866" cy="879236"/>
          </a:xfrm>
          <a:prstGeom prst="straightConnector1">
            <a:avLst/>
          </a:prstGeom>
          <a:ln w="34925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endCxn id="5" idx="5"/>
          </p:cNvCxnSpPr>
          <p:nvPr/>
        </p:nvCxnSpPr>
        <p:spPr>
          <a:xfrm flipH="1" flipV="1">
            <a:off x="4910980" y="2573162"/>
            <a:ext cx="889069" cy="1166814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èche vers le bas 28"/>
          <p:cNvSpPr/>
          <p:nvPr/>
        </p:nvSpPr>
        <p:spPr>
          <a:xfrm>
            <a:off x="4572000" y="3328557"/>
            <a:ext cx="697535" cy="2044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123728" y="2528900"/>
            <a:ext cx="218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Le lion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580112" y="2573162"/>
            <a:ext cx="218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Famille Durand</a:t>
            </a:r>
            <a:endParaRPr lang="fr-FR" sz="2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356204" y="430529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Se promener à proximité d’un lion en liberté</a:t>
            </a:r>
            <a:endParaRPr lang="fr-FR" sz="2000" dirty="0"/>
          </a:p>
        </p:txBody>
      </p:sp>
      <p:sp>
        <p:nvSpPr>
          <p:cNvPr id="25" name="ZoneTexte 24"/>
          <p:cNvSpPr txBox="1"/>
          <p:nvPr/>
        </p:nvSpPr>
        <p:spPr>
          <a:xfrm>
            <a:off x="5614944" y="445917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Le lion attaque</a:t>
            </a:r>
            <a:endParaRPr lang="fr-FR" sz="2000" dirty="0"/>
          </a:p>
        </p:txBody>
      </p:sp>
      <p:sp>
        <p:nvSpPr>
          <p:cNvPr id="27" name="ZoneTexte 26"/>
          <p:cNvSpPr txBox="1"/>
          <p:nvPr/>
        </p:nvSpPr>
        <p:spPr>
          <a:xfrm>
            <a:off x="3444603" y="594544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Morsures, décès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245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3" grpId="0"/>
      <p:bldP spid="25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043608" y="951869"/>
            <a:ext cx="810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/>
              <a:t>Etude d’un cas concret </a:t>
            </a:r>
            <a:r>
              <a:rPr lang="fr-FR" sz="2800" b="1" dirty="0" smtClean="0"/>
              <a:t>: démarche de prévention</a:t>
            </a:r>
            <a:endParaRPr lang="fr-FR" sz="2800" b="1" dirty="0"/>
          </a:p>
        </p:txBody>
      </p: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3419430820"/>
              </p:ext>
            </p:extLst>
          </p:nvPr>
        </p:nvGraphicFramePr>
        <p:xfrm>
          <a:off x="971600" y="116632"/>
          <a:ext cx="7992000" cy="6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774013"/>
              </p:ext>
            </p:extLst>
          </p:nvPr>
        </p:nvGraphicFramePr>
        <p:xfrm>
          <a:off x="971599" y="1700808"/>
          <a:ext cx="777686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Danger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Situation exposante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Evènement déclencheur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Dommage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78580"/>
              </p:ext>
            </p:extLst>
          </p:nvPr>
        </p:nvGraphicFramePr>
        <p:xfrm>
          <a:off x="971600" y="3664483"/>
          <a:ext cx="777686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Estimation</a:t>
                      </a:r>
                      <a:r>
                        <a:rPr lang="fr-FR" baseline="0" dirty="0" smtClean="0"/>
                        <a:t> du risque 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gravité</a:t>
                      </a:r>
                      <a:endParaRPr lang="fr-F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Estimation</a:t>
                      </a:r>
                      <a:r>
                        <a:rPr lang="fr-FR" baseline="0" dirty="0" smtClean="0"/>
                        <a:t> du risque : probabilité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Evaluation du risque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Mesures</a:t>
                      </a:r>
                      <a:r>
                        <a:rPr lang="fr-FR" baseline="0" dirty="0" smtClean="0"/>
                        <a:t> de prévention</a:t>
                      </a:r>
                      <a:endParaRPr lang="fr-F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043608" y="2636912"/>
            <a:ext cx="1728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Le lion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2987824" y="2406564"/>
            <a:ext cx="1728192" cy="1022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Se promener à proximité d’un lion en liberté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4916492" y="2686473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Le lion attaque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6909545" y="2563838"/>
            <a:ext cx="1766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Morsures, décès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043608" y="4816611"/>
            <a:ext cx="1766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4.</a:t>
            </a:r>
          </a:p>
          <a:p>
            <a:pPr algn="ctr"/>
            <a:r>
              <a:rPr lang="fr-FR" sz="2000" dirty="0" smtClean="0"/>
              <a:t> Très grave</a:t>
            </a:r>
            <a:endParaRPr lang="fr-FR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999046" y="4672595"/>
            <a:ext cx="1766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1.</a:t>
            </a:r>
          </a:p>
          <a:p>
            <a:pPr algn="ctr"/>
            <a:r>
              <a:rPr lang="fr-FR" sz="2000" dirty="0" smtClean="0"/>
              <a:t> Très improbable</a:t>
            </a:r>
            <a:endParaRPr lang="fr-FR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958508" y="4819664"/>
            <a:ext cx="1766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Priorité 2 </a:t>
            </a:r>
          </a:p>
          <a:p>
            <a:pPr algn="ctr"/>
            <a:r>
              <a:rPr lang="fr-FR" sz="2000" dirty="0" smtClean="0"/>
              <a:t>(ou 1)</a:t>
            </a:r>
            <a:endParaRPr lang="fr-FR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753506" y="4517330"/>
            <a:ext cx="2282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fr-FR" sz="1600" dirty="0" smtClean="0"/>
              <a:t>Habits de protection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FR" sz="1600" dirty="0" smtClean="0"/>
              <a:t>Capturer le lion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FR" sz="1600" dirty="0" smtClean="0"/>
              <a:t>Fiabiliser la cage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FR" sz="1600" dirty="0" smtClean="0"/>
              <a:t>S’entrainer à la course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FR" sz="1600" dirty="0" smtClean="0"/>
              <a:t>…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309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971600" y="1340768"/>
            <a:ext cx="8100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Démarche de prévention : </a:t>
            </a:r>
          </a:p>
          <a:p>
            <a:r>
              <a:rPr lang="fr-FR" sz="2800" dirty="0" smtClean="0"/>
              <a:t>tableau attendu lors des travaux pratiques de biochimie, microbiologie et BCM</a:t>
            </a:r>
            <a:endParaRPr lang="fr-FR" sz="2800" dirty="0"/>
          </a:p>
        </p:txBody>
      </p: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283261098"/>
              </p:ext>
            </p:extLst>
          </p:nvPr>
        </p:nvGraphicFramePr>
        <p:xfrm>
          <a:off x="971600" y="116632"/>
          <a:ext cx="7992000" cy="6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827645"/>
              </p:ext>
            </p:extLst>
          </p:nvPr>
        </p:nvGraphicFramePr>
        <p:xfrm>
          <a:off x="1009729" y="3356992"/>
          <a:ext cx="777686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Danger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Situation exposante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Evènement déclencheur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Mesures</a:t>
                      </a:r>
                      <a:r>
                        <a:rPr lang="fr-FR" sz="2400" baseline="0" dirty="0" smtClean="0"/>
                        <a:t> de prévention</a:t>
                      </a:r>
                      <a:endParaRPr lang="fr-FR" sz="24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5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043608" y="951869"/>
            <a:ext cx="810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Ressources sur la prévention des risques</a:t>
            </a:r>
            <a:endParaRPr lang="fr-FR" sz="2800" b="1" dirty="0"/>
          </a:p>
        </p:txBody>
      </p:sp>
      <p:graphicFrame>
        <p:nvGraphicFramePr>
          <p:cNvPr id="21" name="Diagramme 20"/>
          <p:cNvGraphicFramePr/>
          <p:nvPr>
            <p:extLst>
              <p:ext uri="{D42A27DB-BD31-4B8C-83A1-F6EECF244321}">
                <p14:modId xmlns:p14="http://schemas.microsoft.com/office/powerpoint/2010/main" val="3023938826"/>
              </p:ext>
            </p:extLst>
          </p:nvPr>
        </p:nvGraphicFramePr>
        <p:xfrm>
          <a:off x="971600" y="116632"/>
          <a:ext cx="7992000" cy="6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518422"/>
              </p:ext>
            </p:extLst>
          </p:nvPr>
        </p:nvGraphicFramePr>
        <p:xfrm>
          <a:off x="1043608" y="2132856"/>
          <a:ext cx="7776864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625"/>
                <a:gridCol w="4152951"/>
                <a:gridCol w="259228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Nom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Description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Adresse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Institut National de Recherche et de Sécurité : prévention des accidents du travail et des maladies professionnelles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www.inrs.fr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3RB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Réseau Ressource Risques Biologiques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www.esst-inrs.fr/3rb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Baobab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Base de données pour l’évaluation</a:t>
                      </a:r>
                      <a:r>
                        <a:rPr lang="fr-FR" baseline="0" dirty="0" smtClean="0"/>
                        <a:t> des risques biologiques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www.inrs.fr/baobab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Eficatt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Fiches</a:t>
                      </a:r>
                      <a:r>
                        <a:rPr lang="fr-FR" baseline="0" dirty="0" smtClean="0"/>
                        <a:t> descriptives de maladies infectieuses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www.inrs.fr/eficatt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Agent bio07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Vidéo sur</a:t>
                      </a:r>
                      <a:r>
                        <a:rPr lang="fr-FR" baseline="0" dirty="0" smtClean="0"/>
                        <a:t> les risques biologiques en milieu professionnel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www.youtube.com/watch?v=Bu0UpgDweiQ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5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904351943"/>
              </p:ext>
            </p:extLst>
          </p:nvPr>
        </p:nvGraphicFramePr>
        <p:xfrm>
          <a:off x="4704280" y="1262012"/>
          <a:ext cx="403244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652812893"/>
              </p:ext>
            </p:extLst>
          </p:nvPr>
        </p:nvGraphicFramePr>
        <p:xfrm>
          <a:off x="971600" y="332656"/>
          <a:ext cx="799288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115616" y="1772816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Danger</a:t>
            </a:r>
            <a:r>
              <a:rPr lang="fr-FR" sz="3200" dirty="0" smtClean="0"/>
              <a:t> </a:t>
            </a:r>
            <a:r>
              <a:rPr lang="fr-FR" sz="2400" dirty="0" smtClean="0"/>
              <a:t>= source potentielle de dommage pour un travailleur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15616" y="3673475"/>
            <a:ext cx="76328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r>
              <a:rPr lang="fr-FR" sz="3200" b="1" dirty="0" smtClean="0">
                <a:solidFill>
                  <a:srgbClr val="FF0000"/>
                </a:solidFill>
              </a:rPr>
              <a:t>Dommage</a:t>
            </a:r>
            <a:r>
              <a:rPr lang="fr-FR" sz="3200" dirty="0" smtClean="0"/>
              <a:t> </a:t>
            </a:r>
            <a:r>
              <a:rPr lang="fr-FR" sz="2400" dirty="0" smtClean="0"/>
              <a:t>= blessure physique ou atteinte à la santé</a:t>
            </a:r>
          </a:p>
          <a:p>
            <a:endParaRPr lang="fr-FR" sz="2400" dirty="0"/>
          </a:p>
          <a:p>
            <a:r>
              <a:rPr lang="fr-FR" sz="3200" b="1" dirty="0" smtClean="0">
                <a:solidFill>
                  <a:srgbClr val="FF0000"/>
                </a:solidFill>
              </a:rPr>
              <a:t>Risque</a:t>
            </a:r>
            <a:r>
              <a:rPr lang="fr-FR" sz="3200" dirty="0" smtClean="0"/>
              <a:t> </a:t>
            </a:r>
            <a:r>
              <a:rPr lang="fr-FR" sz="2400" dirty="0" smtClean="0"/>
              <a:t>= combinaison </a:t>
            </a:r>
            <a:r>
              <a:rPr lang="fr-FR" sz="2400" smtClean="0"/>
              <a:t>de :</a:t>
            </a:r>
            <a:endParaRPr lang="fr-FR" sz="2400" dirty="0" smtClean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la probabilité d’apparition d’un dommage </a:t>
            </a:r>
          </a:p>
          <a:p>
            <a:pPr marL="342900" indent="-342900">
              <a:buFontTx/>
              <a:buChar char="-"/>
            </a:pPr>
            <a:r>
              <a:rPr lang="fr-FR" sz="2400" dirty="0" smtClean="0"/>
              <a:t>de sa gravité.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099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218872926"/>
              </p:ext>
            </p:extLst>
          </p:nvPr>
        </p:nvGraphicFramePr>
        <p:xfrm>
          <a:off x="683568" y="980728"/>
          <a:ext cx="302433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6" t="8393" r="15425" b="7478"/>
          <a:stretch/>
        </p:blipFill>
        <p:spPr bwMode="auto">
          <a:xfrm>
            <a:off x="3203848" y="908720"/>
            <a:ext cx="2404505" cy="283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1215"/>
            <a:ext cx="2404505" cy="294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68" y="878309"/>
            <a:ext cx="2311987" cy="294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21003"/>
            <a:ext cx="2724808" cy="27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1835696" y="6450743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Source : INRS</a:t>
            </a:r>
            <a:endParaRPr lang="fr-FR" sz="1200" dirty="0"/>
          </a:p>
        </p:txBody>
      </p:sp>
      <p:graphicFrame>
        <p:nvGraphicFramePr>
          <p:cNvPr id="23" name="Diagramme 22"/>
          <p:cNvGraphicFramePr/>
          <p:nvPr>
            <p:extLst>
              <p:ext uri="{D42A27DB-BD31-4B8C-83A1-F6EECF244321}">
                <p14:modId xmlns:p14="http://schemas.microsoft.com/office/powerpoint/2010/main" val="1058359378"/>
              </p:ext>
            </p:extLst>
          </p:nvPr>
        </p:nvGraphicFramePr>
        <p:xfrm>
          <a:off x="1043608" y="116632"/>
          <a:ext cx="799288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9901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645574942"/>
              </p:ext>
            </p:extLst>
          </p:nvPr>
        </p:nvGraphicFramePr>
        <p:xfrm>
          <a:off x="683568" y="980728"/>
          <a:ext cx="302433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043608" y="3301915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Source : INRS</a:t>
            </a:r>
            <a:endParaRPr lang="fr-FR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70353"/>
            <a:ext cx="3122323" cy="263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80727"/>
            <a:ext cx="1871360" cy="259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46" y="3883642"/>
            <a:ext cx="3524066" cy="289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82" y="3883642"/>
            <a:ext cx="4735722" cy="278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288865430"/>
              </p:ext>
            </p:extLst>
          </p:nvPr>
        </p:nvGraphicFramePr>
        <p:xfrm>
          <a:off x="971600" y="116632"/>
          <a:ext cx="799288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9139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295107471"/>
              </p:ext>
            </p:extLst>
          </p:nvPr>
        </p:nvGraphicFramePr>
        <p:xfrm>
          <a:off x="683568" y="980728"/>
          <a:ext cx="302433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259632" y="508518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Source : INRS</a:t>
            </a:r>
            <a:endParaRPr lang="fr-FR" sz="12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4320480" cy="329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3029737148"/>
              </p:ext>
            </p:extLst>
          </p:nvPr>
        </p:nvGraphicFramePr>
        <p:xfrm>
          <a:off x="971600" y="188640"/>
          <a:ext cx="799288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951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3056955317"/>
              </p:ext>
            </p:extLst>
          </p:nvPr>
        </p:nvGraphicFramePr>
        <p:xfrm>
          <a:off x="971600" y="188640"/>
          <a:ext cx="799288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035500663"/>
              </p:ext>
            </p:extLst>
          </p:nvPr>
        </p:nvGraphicFramePr>
        <p:xfrm>
          <a:off x="683568" y="764704"/>
          <a:ext cx="302433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59832" y="1196752"/>
            <a:ext cx="57606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80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Les 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pictogrammes 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sont accompagnés 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285750" marR="0" lvl="0" indent="-285750" algn="l" defTabSz="18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Mentions d'avertissement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(Danger ou Attention), </a:t>
            </a:r>
          </a:p>
          <a:p>
            <a:pPr marL="285750" marR="0" lvl="0" indent="-285750" algn="l" defTabSz="18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Mention de danger 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(H + 3 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chiffres),</a:t>
            </a:r>
          </a:p>
          <a:p>
            <a:pPr marL="285750" marR="0" lvl="0" indent="-285750" algn="l" defTabSz="18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Conseil de prudence 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(P + 3 chiffres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843808" y="26369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d’étiquetage :</a:t>
            </a:r>
            <a:endParaRPr lang="fr-FR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12" y="3238668"/>
            <a:ext cx="4311769" cy="343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088852" y="3684909"/>
            <a:ext cx="213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DANGER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300192" y="3645024"/>
            <a:ext cx="273630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18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Mention d'avertissement</a:t>
            </a:r>
          </a:p>
          <a:p>
            <a:pPr marR="0" lvl="0" algn="l" defTabSz="18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R="0" lvl="0" algn="l" defTabSz="18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fr-FR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18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Mentions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danger</a:t>
            </a:r>
          </a:p>
          <a:p>
            <a:pPr marR="0" lvl="0" algn="l" defTabSz="18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18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fr-FR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18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Conseils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prudence</a:t>
            </a:r>
          </a:p>
          <a:p>
            <a:pPr marR="0" lvl="0" algn="l" defTabSz="180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563888" y="3720705"/>
            <a:ext cx="1224136" cy="3201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3192244" y="4054241"/>
            <a:ext cx="2225329" cy="12469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3192243" y="5301208"/>
            <a:ext cx="2225329" cy="5268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4788024" y="3869575"/>
            <a:ext cx="146119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5436096" y="4677724"/>
            <a:ext cx="813123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5417572" y="5517232"/>
            <a:ext cx="860532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115616" y="3068960"/>
            <a:ext cx="4608512" cy="36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7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487363909"/>
              </p:ext>
            </p:extLst>
          </p:nvPr>
        </p:nvGraphicFramePr>
        <p:xfrm>
          <a:off x="683568" y="764704"/>
          <a:ext cx="302433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1177169092"/>
              </p:ext>
            </p:extLst>
          </p:nvPr>
        </p:nvGraphicFramePr>
        <p:xfrm>
          <a:off x="971600" y="188640"/>
          <a:ext cx="799288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2" descr="https://lh3.googleusercontent.com/j7Is2w7-s1TqKDxUOY6F0iDbeyup8nsASw3dPSaandNg_LysGDbZzE4NIVGb_4rzyYSfZZCn63jVCRDiJ5XcSGSAlTeKrF4d8LfiQC0_xrt91feBzEWqwRBwrbJ_gmUmHnWWEmTy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985064"/>
            <a:ext cx="7992888" cy="430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346102" y="105273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Codification des mentions de danger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3334880" y="1708065"/>
            <a:ext cx="568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/>
              <a:t>Source : https://gironde.chambre-agriculture.fr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1064942" y="6381328"/>
            <a:ext cx="7958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Exemple</a:t>
            </a:r>
            <a:r>
              <a:rPr lang="fr-FR" sz="2000" dirty="0" smtClean="0"/>
              <a:t> :     H351 = susceptible de provoquer le cancer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10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977124353"/>
              </p:ext>
            </p:extLst>
          </p:nvPr>
        </p:nvGraphicFramePr>
        <p:xfrm>
          <a:off x="683568" y="764704"/>
          <a:ext cx="302433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3062218962"/>
              </p:ext>
            </p:extLst>
          </p:nvPr>
        </p:nvGraphicFramePr>
        <p:xfrm>
          <a:off x="971600" y="188640"/>
          <a:ext cx="7992888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186764"/>
              </p:ext>
            </p:extLst>
          </p:nvPr>
        </p:nvGraphicFramePr>
        <p:xfrm>
          <a:off x="1407823" y="2276872"/>
          <a:ext cx="7272808" cy="365231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1589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138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0983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effectLst/>
                          <a:latin typeface="+mj-lt"/>
                        </a:rPr>
                        <a:t>Codification </a:t>
                      </a:r>
                      <a:r>
                        <a:rPr lang="fr-FR" sz="1800" b="1" dirty="0" smtClean="0">
                          <a:effectLst/>
                          <a:latin typeface="+mj-lt"/>
                        </a:rPr>
                        <a:t>des conseils </a:t>
                      </a:r>
                      <a:r>
                        <a:rPr lang="fr-FR" sz="1800" b="1" dirty="0">
                          <a:effectLst/>
                          <a:latin typeface="+mj-lt"/>
                        </a:rPr>
                        <a:t>de prudence</a:t>
                      </a:r>
                      <a:endParaRPr lang="fr-FR" sz="18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983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effectLst/>
                          <a:latin typeface="+mj-lt"/>
                        </a:rPr>
                        <a:t>Lettre</a:t>
                      </a:r>
                      <a:endParaRPr lang="fr-FR" sz="18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effectLst/>
                          <a:latin typeface="+mj-lt"/>
                        </a:rPr>
                        <a:t>P (pour </a:t>
                      </a:r>
                      <a:r>
                        <a:rPr lang="fr-FR" sz="1800" b="1" dirty="0" smtClean="0">
                          <a:effectLst/>
                          <a:latin typeface="+mj-lt"/>
                        </a:rPr>
                        <a:t>« </a:t>
                      </a:r>
                      <a:r>
                        <a:rPr lang="fr-FR" sz="1800" b="1" dirty="0" err="1" smtClean="0">
                          <a:effectLst/>
                          <a:latin typeface="+mj-lt"/>
                        </a:rPr>
                        <a:t>Precautionary</a:t>
                      </a:r>
                      <a:r>
                        <a:rPr lang="fr-FR" sz="1800" b="1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fr-FR" sz="1800" b="1" dirty="0" err="1">
                          <a:effectLst/>
                          <a:latin typeface="+mj-lt"/>
                        </a:rPr>
                        <a:t>statement</a:t>
                      </a:r>
                      <a:r>
                        <a:rPr lang="fr-FR" sz="1800" b="1" dirty="0">
                          <a:effectLst/>
                          <a:latin typeface="+mj-lt"/>
                        </a:rPr>
                        <a:t>")</a:t>
                      </a:r>
                      <a:endParaRPr lang="fr-FR" sz="18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82370">
                <a:tc>
                  <a:txBody>
                    <a:bodyPr/>
                    <a:lstStyle/>
                    <a:p>
                      <a:r>
                        <a:rPr lang="fr-FR" sz="1800" b="1" dirty="0">
                          <a:effectLst/>
                          <a:latin typeface="+mj-lt"/>
                        </a:rPr>
                        <a:t>1</a:t>
                      </a:r>
                      <a:r>
                        <a:rPr lang="fr-FR" sz="1800" b="1" baseline="30000" dirty="0">
                          <a:effectLst/>
                          <a:latin typeface="+mj-lt"/>
                        </a:rPr>
                        <a:t>er</a:t>
                      </a:r>
                      <a:r>
                        <a:rPr lang="fr-FR" sz="18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fr-FR" sz="1800" b="1" dirty="0" smtClean="0">
                          <a:effectLst/>
                          <a:latin typeface="+mj-lt"/>
                        </a:rPr>
                        <a:t>chiffre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</a:rPr>
                        <a:t>1 : conseils </a:t>
                      </a:r>
                      <a:r>
                        <a:rPr lang="fr-FR" sz="1800" dirty="0">
                          <a:effectLst/>
                          <a:latin typeface="+mj-lt"/>
                        </a:rPr>
                        <a:t>de prudence </a:t>
                      </a:r>
                      <a:r>
                        <a:rPr lang="fr-FR" sz="1800" b="1" dirty="0" smtClean="0">
                          <a:effectLst/>
                          <a:latin typeface="+mj-lt"/>
                        </a:rPr>
                        <a:t>généraux</a:t>
                      </a:r>
                      <a:endParaRPr lang="fr-FR" sz="1800" b="1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</a:rPr>
                        <a:t>2 : conseils </a:t>
                      </a:r>
                      <a:r>
                        <a:rPr lang="fr-FR" sz="1800" dirty="0">
                          <a:effectLst/>
                          <a:latin typeface="+mj-lt"/>
                        </a:rPr>
                        <a:t>de prudence concernant la </a:t>
                      </a:r>
                      <a:r>
                        <a:rPr lang="fr-FR" sz="1800" b="1" dirty="0" smtClean="0">
                          <a:effectLst/>
                          <a:latin typeface="+mj-lt"/>
                        </a:rPr>
                        <a:t>prévention</a:t>
                      </a:r>
                      <a:endParaRPr lang="fr-FR" sz="1800" b="1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</a:rPr>
                        <a:t>3 : conseils </a:t>
                      </a:r>
                      <a:r>
                        <a:rPr lang="fr-FR" sz="1800" dirty="0">
                          <a:effectLst/>
                          <a:latin typeface="+mj-lt"/>
                        </a:rPr>
                        <a:t>de prudence concernant </a:t>
                      </a:r>
                      <a:r>
                        <a:rPr lang="fr-FR" sz="1800" b="1" dirty="0" smtClean="0">
                          <a:effectLst/>
                          <a:latin typeface="+mj-lt"/>
                        </a:rPr>
                        <a:t>l'intervention </a:t>
                      </a:r>
                      <a:endParaRPr lang="fr-FR" sz="1800" b="1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</a:rPr>
                        <a:t>4 : conseils </a:t>
                      </a:r>
                      <a:r>
                        <a:rPr lang="fr-FR" sz="1800" dirty="0">
                          <a:effectLst/>
                          <a:latin typeface="+mj-lt"/>
                        </a:rPr>
                        <a:t>de prudence concernant le </a:t>
                      </a:r>
                      <a:r>
                        <a:rPr lang="fr-FR" sz="1800" b="1" dirty="0" smtClean="0">
                          <a:effectLst/>
                          <a:latin typeface="+mj-lt"/>
                        </a:rPr>
                        <a:t>stockage</a:t>
                      </a:r>
                      <a:endParaRPr lang="fr-FR" sz="1800" b="1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+mj-lt"/>
                        </a:rPr>
                        <a:t>5 : conseils </a:t>
                      </a:r>
                      <a:r>
                        <a:rPr lang="fr-FR" sz="1800" dirty="0">
                          <a:effectLst/>
                          <a:latin typeface="+mj-lt"/>
                        </a:rPr>
                        <a:t>de prudence concernant </a:t>
                      </a:r>
                      <a:r>
                        <a:rPr lang="fr-FR" sz="1800" b="1" dirty="0">
                          <a:effectLst/>
                          <a:latin typeface="+mj-lt"/>
                        </a:rPr>
                        <a:t>l'élimination</a:t>
                      </a:r>
                      <a:endParaRPr lang="fr-FR" sz="18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7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effectLst/>
                          <a:latin typeface="+mj-lt"/>
                        </a:rPr>
                        <a:t>2</a:t>
                      </a:r>
                      <a:r>
                        <a:rPr lang="fr-FR" sz="1800" b="1" baseline="30000" dirty="0" smtClean="0">
                          <a:effectLst/>
                          <a:latin typeface="+mj-lt"/>
                        </a:rPr>
                        <a:t>ème</a:t>
                      </a:r>
                      <a:r>
                        <a:rPr lang="fr-FR" sz="1800" b="1" dirty="0" smtClean="0">
                          <a:effectLst/>
                          <a:latin typeface="+mj-lt"/>
                        </a:rPr>
                        <a:t> et</a:t>
                      </a:r>
                      <a:r>
                        <a:rPr lang="fr-FR" sz="1800" b="1" baseline="0" dirty="0" smtClean="0">
                          <a:effectLst/>
                          <a:latin typeface="+mj-lt"/>
                        </a:rPr>
                        <a:t> 3</a:t>
                      </a:r>
                      <a:r>
                        <a:rPr lang="fr-FR" sz="1800" b="1" baseline="30000" dirty="0" smtClean="0">
                          <a:effectLst/>
                          <a:latin typeface="+mj-lt"/>
                        </a:rPr>
                        <a:t>ème</a:t>
                      </a:r>
                      <a:r>
                        <a:rPr lang="fr-FR" sz="1800" b="1" baseline="0" dirty="0" smtClean="0">
                          <a:effectLst/>
                          <a:latin typeface="+mj-lt"/>
                        </a:rPr>
                        <a:t> c</a:t>
                      </a:r>
                      <a:r>
                        <a:rPr lang="fr-FR" sz="1800" b="1" dirty="0" smtClean="0">
                          <a:effectLst/>
                          <a:latin typeface="+mj-lt"/>
                        </a:rPr>
                        <a:t>hiffres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effectLst/>
                          <a:latin typeface="+mj-lt"/>
                          <a:ea typeface="Times New Roman"/>
                        </a:rPr>
                        <a:t>Numérotation du conseil de prudence</a:t>
                      </a:r>
                      <a:endParaRPr lang="fr-FR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059832" y="157272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Codification des conseils de prudence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1064942" y="6021288"/>
            <a:ext cx="7958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Exemple</a:t>
            </a:r>
            <a:r>
              <a:rPr lang="fr-FR" sz="2000" dirty="0" smtClean="0"/>
              <a:t> :    P280 = </a:t>
            </a:r>
            <a:r>
              <a:rPr lang="fr-FR" sz="2000" dirty="0"/>
              <a:t>Porter des gants de </a:t>
            </a:r>
            <a:r>
              <a:rPr lang="fr-FR" sz="2000" dirty="0" smtClean="0"/>
              <a:t>protection / des </a:t>
            </a:r>
            <a:r>
              <a:rPr lang="fr-FR" sz="2000" dirty="0"/>
              <a:t>vêtements de </a:t>
            </a:r>
            <a:endParaRPr lang="fr-FR" sz="2000" dirty="0" smtClean="0"/>
          </a:p>
          <a:p>
            <a:r>
              <a:rPr lang="fr-FR" sz="2000" dirty="0"/>
              <a:t>	</a:t>
            </a:r>
            <a:r>
              <a:rPr lang="fr-FR" sz="2000" dirty="0" smtClean="0"/>
              <a:t>      protection / un </a:t>
            </a:r>
            <a:r>
              <a:rPr lang="fr-FR" sz="2000" dirty="0"/>
              <a:t>équipement </a:t>
            </a:r>
            <a:r>
              <a:rPr lang="fr-FR" sz="2000" dirty="0" smtClean="0"/>
              <a:t>de protection </a:t>
            </a:r>
            <a:r>
              <a:rPr lang="fr-FR" sz="2000" dirty="0"/>
              <a:t>des </a:t>
            </a:r>
            <a:r>
              <a:rPr lang="fr-FR" sz="2000" dirty="0" smtClean="0"/>
              <a:t>yeux / du </a:t>
            </a:r>
            <a:r>
              <a:rPr lang="fr-FR" sz="2000" dirty="0"/>
              <a:t>visage</a:t>
            </a:r>
          </a:p>
        </p:txBody>
      </p:sp>
    </p:spTree>
    <p:extLst>
      <p:ext uri="{BB962C8B-B14F-4D97-AF65-F5344CB8AC3E}">
        <p14:creationId xmlns:p14="http://schemas.microsoft.com/office/powerpoint/2010/main" val="1765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_encri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ersonnalisé 4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onception personnalisée">
  <a:themeElements>
    <a:clrScheme name="Personnalisé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4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onception personnalisée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ersonnalisé 4">
      <a:majorFont>
        <a:latin typeface="Century Schoolbook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Thème_encrier</Template>
  <TotalTime>5261</TotalTime>
  <Words>1245</Words>
  <Application>Microsoft Office PowerPoint</Application>
  <PresentationFormat>Affichage à l'écran (4:3)</PresentationFormat>
  <Paragraphs>387</Paragraphs>
  <Slides>23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7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Thème_encrier</vt:lpstr>
      <vt:lpstr>Conception personnalisée</vt:lpstr>
      <vt:lpstr>1_Conception personnalisée</vt:lpstr>
      <vt:lpstr>2_Conception personnalisée</vt:lpstr>
      <vt:lpstr>3_Conception personnalisée</vt:lpstr>
      <vt:lpstr>4_Conception personnalisée</vt:lpstr>
      <vt:lpstr>5_Conception personnalisée</vt:lpstr>
      <vt:lpstr>Sécurité au laboratoire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 biochimie</dc:title>
  <dc:creator>NATHALIE</dc:creator>
  <cp:lastModifiedBy>Bruno Durand</cp:lastModifiedBy>
  <cp:revision>124</cp:revision>
  <dcterms:created xsi:type="dcterms:W3CDTF">2014-09-05T05:28:11Z</dcterms:created>
  <dcterms:modified xsi:type="dcterms:W3CDTF">2019-10-16T13:40:35Z</dcterms:modified>
</cp:coreProperties>
</file>