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2" r:id="rId2"/>
    <p:sldId id="265" r:id="rId3"/>
    <p:sldId id="256" r:id="rId4"/>
    <p:sldId id="257" r:id="rId5"/>
    <p:sldId id="258" r:id="rId6"/>
    <p:sldId id="260" r:id="rId7"/>
    <p:sldId id="261" r:id="rId8"/>
    <p:sldId id="259" r:id="rId9"/>
    <p:sldId id="262" r:id="rId10"/>
    <p:sldId id="263" r:id="rId11"/>
    <p:sldId id="268" r:id="rId12"/>
    <p:sldId id="270" r:id="rId13"/>
    <p:sldId id="275" r:id="rId14"/>
    <p:sldId id="276" r:id="rId15"/>
    <p:sldId id="277" r:id="rId16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2304" y="66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9449-BF46-4198-8C38-622070984357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FE5-54F0-4D71-87B3-2276DEC7A2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2544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9449-BF46-4198-8C38-622070984357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FE5-54F0-4D71-87B3-2276DEC7A2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661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9449-BF46-4198-8C38-622070984357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FE5-54F0-4D71-87B3-2276DEC7A2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125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9449-BF46-4198-8C38-622070984357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FE5-54F0-4D71-87B3-2276DEC7A2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563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9449-BF46-4198-8C38-622070984357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FE5-54F0-4D71-87B3-2276DEC7A2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58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9449-BF46-4198-8C38-622070984357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FE5-54F0-4D71-87B3-2276DEC7A2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330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9449-BF46-4198-8C38-622070984357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FE5-54F0-4D71-87B3-2276DEC7A2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119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9449-BF46-4198-8C38-622070984357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FE5-54F0-4D71-87B3-2276DEC7A2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0781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9449-BF46-4198-8C38-622070984357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FE5-54F0-4D71-87B3-2276DEC7A2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7985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9449-BF46-4198-8C38-622070984357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FE5-54F0-4D71-87B3-2276DEC7A2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578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E9449-BF46-4198-8C38-622070984357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48FE5-54F0-4D71-87B3-2276DEC7A2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221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E9449-BF46-4198-8C38-622070984357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48FE5-54F0-4D71-87B3-2276DEC7A2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9102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9728" y="590515"/>
            <a:ext cx="6520220" cy="477587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Mode de fabrication</a:t>
            </a:r>
            <a:br>
              <a:rPr lang="fr-FR" dirty="0" smtClean="0"/>
            </a:br>
            <a:r>
              <a:rPr lang="fr-FR" i="1" dirty="0" smtClean="0"/>
              <a:t>imprimer</a:t>
            </a:r>
            <a:r>
              <a:rPr lang="fr-FR" i="1" dirty="0"/>
              <a:t>, couper sur les pointillés, relier sur la partie grisée puis couper à la verticale entre les lettres. </a:t>
            </a:r>
            <a:r>
              <a:rPr lang="fr-FR" dirty="0"/>
              <a:t>	</a:t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i="1" dirty="0" smtClean="0"/>
              <a:t>Ajouter les lettres, digrammes trigrammes au fil des découvertes de la classe.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130256">
            <a:off x="287839" y="7347580"/>
            <a:ext cx="3056394" cy="305639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393306" y="7721600"/>
            <a:ext cx="2824614" cy="282461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037151">
            <a:off x="3863092" y="4965191"/>
            <a:ext cx="2764155" cy="2764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780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44954" y="5345113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-44954" y="0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4984" y="5345112"/>
            <a:ext cx="7589644" cy="5345114"/>
            <a:chOff x="-14984" y="5832622"/>
            <a:chExt cx="7589644" cy="4857603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-14984" y="10690224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1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W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658518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err="1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ain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757361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w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904904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err="1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ain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-29969" y="1"/>
            <a:ext cx="7589644" cy="5345114"/>
            <a:chOff x="-29969" y="487511"/>
            <a:chExt cx="7589644" cy="4857603"/>
          </a:xfrm>
        </p:grpSpPr>
        <p:cxnSp>
          <p:nvCxnSpPr>
            <p:cNvPr id="12" name="Connecteur droit 11"/>
            <p:cNvCxnSpPr/>
            <p:nvPr/>
          </p:nvCxnSpPr>
          <p:spPr>
            <a:xfrm>
              <a:off x="-29969" y="5345113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-14984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V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43533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ê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42376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v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889919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ê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cxnSp>
          <p:nvCxnSpPr>
            <p:cNvPr id="20" name="Connecteur droit 19"/>
            <p:cNvCxnSpPr/>
            <p:nvPr/>
          </p:nvCxnSpPr>
          <p:spPr>
            <a:xfrm>
              <a:off x="0" y="5345112"/>
              <a:ext cx="7533452" cy="1"/>
            </a:xfrm>
            <a:prstGeom prst="line">
              <a:avLst/>
            </a:prstGeom>
            <a:ln w="571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1475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44954" y="5345113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-44954" y="0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4984" y="5345112"/>
            <a:ext cx="7589644" cy="5345114"/>
            <a:chOff x="-14984" y="5832622"/>
            <a:chExt cx="7589644" cy="4857603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-14984" y="10690224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1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err="1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Ch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658518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757361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err="1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ch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904904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-29969" y="1"/>
            <a:ext cx="7589644" cy="5345114"/>
            <a:chOff x="-29969" y="487511"/>
            <a:chExt cx="7589644" cy="4857603"/>
          </a:xfrm>
        </p:grpSpPr>
        <p:cxnSp>
          <p:nvCxnSpPr>
            <p:cNvPr id="12" name="Connecteur droit 11"/>
            <p:cNvCxnSpPr/>
            <p:nvPr/>
          </p:nvCxnSpPr>
          <p:spPr>
            <a:xfrm>
              <a:off x="-29969" y="5345113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-14984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C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43533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42376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c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889919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cxnSp>
          <p:nvCxnSpPr>
            <p:cNvPr id="20" name="Connecteur droit 19"/>
            <p:cNvCxnSpPr/>
            <p:nvPr/>
          </p:nvCxnSpPr>
          <p:spPr>
            <a:xfrm>
              <a:off x="0" y="5345112"/>
              <a:ext cx="7533452" cy="1"/>
            </a:xfrm>
            <a:prstGeom prst="line">
              <a:avLst/>
            </a:prstGeom>
            <a:ln w="571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64697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44954" y="5345113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-44954" y="0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4984" y="5345112"/>
            <a:ext cx="7589644" cy="5345114"/>
            <a:chOff x="-14984" y="5832622"/>
            <a:chExt cx="7589644" cy="4857603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-14984" y="10690224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1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Br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658518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757361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tr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904904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-29969" y="1"/>
            <a:ext cx="7589644" cy="5345114"/>
            <a:chOff x="-29969" y="487511"/>
            <a:chExt cx="7589644" cy="4857603"/>
          </a:xfrm>
        </p:grpSpPr>
        <p:cxnSp>
          <p:nvCxnSpPr>
            <p:cNvPr id="12" name="Connecteur droit 11"/>
            <p:cNvCxnSpPr/>
            <p:nvPr/>
          </p:nvCxnSpPr>
          <p:spPr>
            <a:xfrm>
              <a:off x="-29969" y="5345113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-14984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G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43533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42376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g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889919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cxnSp>
          <p:nvCxnSpPr>
            <p:cNvPr id="20" name="Connecteur droit 19"/>
            <p:cNvCxnSpPr/>
            <p:nvPr/>
          </p:nvCxnSpPr>
          <p:spPr>
            <a:xfrm>
              <a:off x="0" y="5345112"/>
              <a:ext cx="7533452" cy="1"/>
            </a:xfrm>
            <a:prstGeom prst="line">
              <a:avLst/>
            </a:prstGeom>
            <a:ln w="571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36029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44954" y="5345113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-44954" y="0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4984" y="5345112"/>
            <a:ext cx="7589644" cy="5345114"/>
            <a:chOff x="-14984" y="5832622"/>
            <a:chExt cx="7589644" cy="4857603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-14984" y="10690224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1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Y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658518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757361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x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904904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-29969" y="1"/>
            <a:ext cx="7589644" cy="5345114"/>
            <a:chOff x="-29969" y="487511"/>
            <a:chExt cx="7589644" cy="4857603"/>
          </a:xfrm>
        </p:grpSpPr>
        <p:cxnSp>
          <p:nvCxnSpPr>
            <p:cNvPr id="12" name="Connecteur droit 11"/>
            <p:cNvCxnSpPr/>
            <p:nvPr/>
          </p:nvCxnSpPr>
          <p:spPr>
            <a:xfrm>
              <a:off x="-29969" y="5345113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-14984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X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43533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42376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s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889919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cxnSp>
          <p:nvCxnSpPr>
            <p:cNvPr id="20" name="Connecteur droit 19"/>
            <p:cNvCxnSpPr/>
            <p:nvPr/>
          </p:nvCxnSpPr>
          <p:spPr>
            <a:xfrm>
              <a:off x="0" y="5345112"/>
              <a:ext cx="7533452" cy="1"/>
            </a:xfrm>
            <a:prstGeom prst="line">
              <a:avLst/>
            </a:prstGeom>
            <a:ln w="571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07166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44954" y="5345113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-44954" y="0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4984" y="5345112"/>
            <a:ext cx="7589644" cy="5345114"/>
            <a:chOff x="-14984" y="5832622"/>
            <a:chExt cx="7589644" cy="4857603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-14984" y="10690224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1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Tr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658518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757361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tr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904904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-29969" y="1"/>
            <a:ext cx="7589644" cy="5345114"/>
            <a:chOff x="-29969" y="487511"/>
            <a:chExt cx="7589644" cy="4857603"/>
          </a:xfrm>
        </p:grpSpPr>
        <p:cxnSp>
          <p:nvCxnSpPr>
            <p:cNvPr id="12" name="Connecteur droit 11"/>
            <p:cNvCxnSpPr/>
            <p:nvPr/>
          </p:nvCxnSpPr>
          <p:spPr>
            <a:xfrm>
              <a:off x="-29969" y="5345113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-14984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Z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43533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42376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z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889919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cxnSp>
          <p:nvCxnSpPr>
            <p:cNvPr id="20" name="Connecteur droit 19"/>
            <p:cNvCxnSpPr/>
            <p:nvPr/>
          </p:nvCxnSpPr>
          <p:spPr>
            <a:xfrm>
              <a:off x="0" y="5345112"/>
              <a:ext cx="7533452" cy="1"/>
            </a:xfrm>
            <a:prstGeom prst="line">
              <a:avLst/>
            </a:prstGeom>
            <a:ln w="571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87316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44954" y="5345113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-44954" y="0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4984" y="5345112"/>
            <a:ext cx="7589644" cy="5345114"/>
            <a:chOff x="-14984" y="5832622"/>
            <a:chExt cx="7589644" cy="4857603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-14984" y="10690224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1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658518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757361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904904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-29969" y="1"/>
            <a:ext cx="7589644" cy="5345114"/>
            <a:chOff x="-29969" y="487511"/>
            <a:chExt cx="7589644" cy="4857603"/>
          </a:xfrm>
        </p:grpSpPr>
        <p:cxnSp>
          <p:nvCxnSpPr>
            <p:cNvPr id="12" name="Connecteur droit 11"/>
            <p:cNvCxnSpPr/>
            <p:nvPr/>
          </p:nvCxnSpPr>
          <p:spPr>
            <a:xfrm>
              <a:off x="-29969" y="5345113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-14984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43533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42376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889919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cxnSp>
          <p:nvCxnSpPr>
            <p:cNvPr id="20" name="Connecteur droit 19"/>
            <p:cNvCxnSpPr/>
            <p:nvPr/>
          </p:nvCxnSpPr>
          <p:spPr>
            <a:xfrm>
              <a:off x="0" y="5345112"/>
              <a:ext cx="7533452" cy="1"/>
            </a:xfrm>
            <a:prstGeom prst="line">
              <a:avLst/>
            </a:prstGeom>
            <a:ln w="571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71717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29969" y="0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-29969" y="5345113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2" name="Connecteur droit 21"/>
          <p:cNvCxnSpPr/>
          <p:nvPr/>
        </p:nvCxnSpPr>
        <p:spPr>
          <a:xfrm>
            <a:off x="0" y="5345112"/>
            <a:ext cx="7533452" cy="1"/>
          </a:xfrm>
          <a:prstGeom prst="line">
            <a:avLst/>
          </a:prstGeom>
          <a:ln w="571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1040" y="1982137"/>
            <a:ext cx="2641600" cy="21899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315771">
            <a:off x="642124" y="3372043"/>
            <a:ext cx="1000154" cy="162877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2456">
            <a:off x="2233733" y="3476817"/>
            <a:ext cx="1067205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709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-44954" y="0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44954" y="0"/>
            <a:ext cx="7604629" cy="5834211"/>
            <a:chOff x="-44954" y="487511"/>
            <a:chExt cx="7604629" cy="5346700"/>
          </a:xfrm>
        </p:grpSpPr>
        <p:cxnSp>
          <p:nvCxnSpPr>
            <p:cNvPr id="12" name="Connecteur droit 11"/>
            <p:cNvCxnSpPr/>
            <p:nvPr/>
          </p:nvCxnSpPr>
          <p:spPr>
            <a:xfrm>
              <a:off x="-29969" y="5345113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-14984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M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43533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a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42376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k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889919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i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-44954" y="5345113"/>
              <a:ext cx="7589644" cy="48909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0" name="Connecteur droit 19"/>
            <p:cNvCxnSpPr/>
            <p:nvPr/>
          </p:nvCxnSpPr>
          <p:spPr>
            <a:xfrm>
              <a:off x="0" y="5345112"/>
              <a:ext cx="7533452" cy="1"/>
            </a:xfrm>
            <a:prstGeom prst="line">
              <a:avLst/>
            </a:prstGeom>
            <a:ln w="571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e 2"/>
          <p:cNvGrpSpPr/>
          <p:nvPr/>
        </p:nvGrpSpPr>
        <p:grpSpPr>
          <a:xfrm>
            <a:off x="-14984" y="5300516"/>
            <a:ext cx="7589644" cy="5389710"/>
            <a:chOff x="-14984" y="5832622"/>
            <a:chExt cx="7589644" cy="4857603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-14984" y="10690224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1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B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658518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e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757361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b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904904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18421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44954" y="5345113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-44954" y="0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" name="Groupe 2"/>
          <p:cNvGrpSpPr/>
          <p:nvPr/>
        </p:nvGrpSpPr>
        <p:grpSpPr>
          <a:xfrm>
            <a:off x="-14984" y="5345114"/>
            <a:ext cx="7589644" cy="5345112"/>
            <a:chOff x="-14984" y="5832622"/>
            <a:chExt cx="7589644" cy="4857603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-14984" y="10690224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1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F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658518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o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757361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d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904904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o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</p:grpSp>
      <p:grpSp>
        <p:nvGrpSpPr>
          <p:cNvPr id="2" name="Groupe 1"/>
          <p:cNvGrpSpPr/>
          <p:nvPr/>
        </p:nvGrpSpPr>
        <p:grpSpPr>
          <a:xfrm>
            <a:off x="-29969" y="1"/>
            <a:ext cx="7589644" cy="5345114"/>
            <a:chOff x="-29969" y="487511"/>
            <a:chExt cx="7589644" cy="4857603"/>
          </a:xfrm>
        </p:grpSpPr>
        <p:cxnSp>
          <p:nvCxnSpPr>
            <p:cNvPr id="12" name="Connecteur droit 11"/>
            <p:cNvCxnSpPr/>
            <p:nvPr/>
          </p:nvCxnSpPr>
          <p:spPr>
            <a:xfrm>
              <a:off x="-29969" y="5345113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-14984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D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43533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a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42376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c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889919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a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cxnSp>
          <p:nvCxnSpPr>
            <p:cNvPr id="20" name="Connecteur droit 19"/>
            <p:cNvCxnSpPr/>
            <p:nvPr/>
          </p:nvCxnSpPr>
          <p:spPr>
            <a:xfrm>
              <a:off x="0" y="5345112"/>
              <a:ext cx="7533452" cy="1"/>
            </a:xfrm>
            <a:prstGeom prst="line">
              <a:avLst/>
            </a:prstGeom>
            <a:ln w="571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37292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44954" y="5345113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-44954" y="0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" name="Groupe 2"/>
          <p:cNvGrpSpPr/>
          <p:nvPr/>
        </p:nvGrpSpPr>
        <p:grpSpPr>
          <a:xfrm>
            <a:off x="-14984" y="5345112"/>
            <a:ext cx="7589644" cy="5345113"/>
            <a:chOff x="-14984" y="5832622"/>
            <a:chExt cx="7589644" cy="4857603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-14984" y="10690224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1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F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658518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y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757361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j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904904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y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</p:grpSp>
      <p:grpSp>
        <p:nvGrpSpPr>
          <p:cNvPr id="2" name="Groupe 1"/>
          <p:cNvGrpSpPr/>
          <p:nvPr/>
        </p:nvGrpSpPr>
        <p:grpSpPr>
          <a:xfrm>
            <a:off x="-29969" y="1"/>
            <a:ext cx="7589644" cy="5345114"/>
            <a:chOff x="-29969" y="487511"/>
            <a:chExt cx="7589644" cy="4857603"/>
          </a:xfrm>
        </p:grpSpPr>
        <p:cxnSp>
          <p:nvCxnSpPr>
            <p:cNvPr id="12" name="Connecteur droit 11"/>
            <p:cNvCxnSpPr/>
            <p:nvPr/>
          </p:nvCxnSpPr>
          <p:spPr>
            <a:xfrm>
              <a:off x="-29969" y="5345113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-14984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J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43533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u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42376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f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889919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u</a:t>
              </a:r>
            </a:p>
          </p:txBody>
        </p:sp>
        <p:cxnSp>
          <p:nvCxnSpPr>
            <p:cNvPr id="20" name="Connecteur droit 19"/>
            <p:cNvCxnSpPr/>
            <p:nvPr/>
          </p:nvCxnSpPr>
          <p:spPr>
            <a:xfrm>
              <a:off x="0" y="5345112"/>
              <a:ext cx="7533452" cy="1"/>
            </a:xfrm>
            <a:prstGeom prst="line">
              <a:avLst/>
            </a:prstGeom>
            <a:ln w="571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88907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-44954" y="0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4984" y="5345112"/>
            <a:ext cx="7589644" cy="5345114"/>
            <a:chOff x="-14984" y="5832622"/>
            <a:chExt cx="7589644" cy="4857603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-14984" y="10690224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1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L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658518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on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757361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l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904904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on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-44954" y="0"/>
            <a:ext cx="7604629" cy="5834211"/>
            <a:chOff x="-44954" y="487511"/>
            <a:chExt cx="7604629" cy="5346700"/>
          </a:xfrm>
        </p:grpSpPr>
        <p:cxnSp>
          <p:nvCxnSpPr>
            <p:cNvPr id="12" name="Connecteur droit 11"/>
            <p:cNvCxnSpPr/>
            <p:nvPr/>
          </p:nvCxnSpPr>
          <p:spPr>
            <a:xfrm>
              <a:off x="-29969" y="5345113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-14984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K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43533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ou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42376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p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889919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ou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-44954" y="5345113"/>
              <a:ext cx="7589644" cy="48909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0" name="Connecteur droit 19"/>
            <p:cNvCxnSpPr/>
            <p:nvPr/>
          </p:nvCxnSpPr>
          <p:spPr>
            <a:xfrm>
              <a:off x="0" y="5345112"/>
              <a:ext cx="7533452" cy="1"/>
            </a:xfrm>
            <a:prstGeom prst="line">
              <a:avLst/>
            </a:prstGeom>
            <a:ln w="571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86554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onnecteur droit 11"/>
          <p:cNvCxnSpPr/>
          <p:nvPr/>
        </p:nvCxnSpPr>
        <p:spPr>
          <a:xfrm>
            <a:off x="-29969" y="5345113"/>
            <a:ext cx="7589644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-14984" y="487512"/>
            <a:ext cx="1874934" cy="4857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rPr>
              <a:t>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43533" y="487511"/>
            <a:ext cx="1874934" cy="4857601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4800" dirty="0" smtClean="0">
                <a:solidFill>
                  <a:schemeClr val="tx1"/>
                </a:solidFill>
                <a:latin typeface="Acceseditionsscript Normal" panose="00000500000000000000" pitchFamily="50" charset="0"/>
              </a:rPr>
              <a:t>an</a:t>
            </a:r>
            <a:endParaRPr lang="fr-FR" sz="4800" dirty="0">
              <a:solidFill>
                <a:schemeClr val="tx1"/>
              </a:solidFill>
              <a:latin typeface="Acceseditionsscript Normal" panose="00000500000000000000" pitchFamily="50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742376" y="487511"/>
            <a:ext cx="1874934" cy="4857601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4800" dirty="0" smtClean="0">
                <a:solidFill>
                  <a:schemeClr val="tx1"/>
                </a:solidFill>
                <a:latin typeface="Acceseditionsscript Normal" panose="00000500000000000000" pitchFamily="50" charset="0"/>
              </a:rPr>
              <a:t>m</a:t>
            </a:r>
            <a:endParaRPr lang="fr-FR" sz="4800" dirty="0">
              <a:solidFill>
                <a:schemeClr val="tx1"/>
              </a:solidFill>
              <a:latin typeface="Acceseditionsscript Normal" panose="00000500000000000000" pitchFamily="50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89919" y="487512"/>
            <a:ext cx="1874934" cy="4857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4800" dirty="0" smtClean="0">
                <a:solidFill>
                  <a:schemeClr val="tx1"/>
                </a:solidFill>
                <a:latin typeface="Acceseditionsscript Normal" panose="00000500000000000000" pitchFamily="50" charset="0"/>
              </a:rPr>
              <a:t>an</a:t>
            </a:r>
            <a:endParaRPr lang="fr-FR" sz="4800" dirty="0">
              <a:solidFill>
                <a:schemeClr val="tx1"/>
              </a:solidFill>
              <a:latin typeface="Acceseditionsscript Normal" panose="00000500000000000000" pitchFamily="50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44954" y="5345113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-44954" y="0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" name="Connecteur droit 14"/>
          <p:cNvCxnSpPr/>
          <p:nvPr/>
        </p:nvCxnSpPr>
        <p:spPr>
          <a:xfrm>
            <a:off x="-14984" y="10690224"/>
            <a:ext cx="7589644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" y="5832623"/>
            <a:ext cx="1874934" cy="4857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4800" dirty="0" smtClean="0">
                <a:solidFill>
                  <a:schemeClr val="tx1"/>
                </a:solidFill>
                <a:latin typeface="Acceseditionsscript Normal" panose="00000500000000000000" pitchFamily="50" charset="0"/>
              </a:rPr>
              <a:t>P</a:t>
            </a:r>
            <a:endParaRPr lang="fr-FR" sz="4800" dirty="0">
              <a:solidFill>
                <a:schemeClr val="tx1"/>
              </a:solidFill>
              <a:latin typeface="Acceseditionsscript Normal" panose="00000500000000000000" pitchFamily="50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58518" y="5832622"/>
            <a:ext cx="1874934" cy="4857601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4800" dirty="0" smtClean="0">
                <a:solidFill>
                  <a:schemeClr val="tx1"/>
                </a:solidFill>
                <a:latin typeface="Acceseditionsscript Normal" panose="00000500000000000000" pitchFamily="50" charset="0"/>
              </a:rPr>
              <a:t>ai</a:t>
            </a:r>
            <a:endParaRPr lang="fr-FR" sz="4800" dirty="0">
              <a:solidFill>
                <a:schemeClr val="tx1"/>
              </a:solidFill>
              <a:latin typeface="Acceseditionsscript Normal" panose="00000500000000000000" pitchFamily="50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757361" y="5832622"/>
            <a:ext cx="1874934" cy="4857601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4800" dirty="0" smtClean="0">
                <a:solidFill>
                  <a:schemeClr val="tx1"/>
                </a:solidFill>
                <a:latin typeface="Acceseditionsscript Normal" panose="00000500000000000000" pitchFamily="50" charset="0"/>
              </a:rPr>
              <a:t>n</a:t>
            </a:r>
            <a:endParaRPr lang="fr-FR" sz="4800" dirty="0">
              <a:solidFill>
                <a:schemeClr val="tx1"/>
              </a:solidFill>
              <a:latin typeface="Acceseditionsscript Normal" panose="00000500000000000000" pitchFamily="50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904904" y="5832623"/>
            <a:ext cx="1874934" cy="4857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4800" dirty="0" smtClean="0">
                <a:solidFill>
                  <a:schemeClr val="tx1"/>
                </a:solidFill>
                <a:latin typeface="Acceseditionsscript Normal" panose="00000500000000000000" pitchFamily="50" charset="0"/>
              </a:rPr>
              <a:t>ai</a:t>
            </a:r>
            <a:endParaRPr lang="fr-FR" sz="4800" dirty="0">
              <a:solidFill>
                <a:schemeClr val="tx1"/>
              </a:solidFill>
              <a:latin typeface="Acceseditionsscript Normal" panose="00000500000000000000" pitchFamily="50" charset="0"/>
            </a:endParaRPr>
          </a:p>
        </p:txBody>
      </p:sp>
      <p:cxnSp>
        <p:nvCxnSpPr>
          <p:cNvPr id="20" name="Connecteur droit 19"/>
          <p:cNvCxnSpPr/>
          <p:nvPr/>
        </p:nvCxnSpPr>
        <p:spPr>
          <a:xfrm>
            <a:off x="0" y="5345112"/>
            <a:ext cx="7533452" cy="1"/>
          </a:xfrm>
          <a:prstGeom prst="line">
            <a:avLst/>
          </a:prstGeom>
          <a:ln w="571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828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44954" y="5345113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-44954" y="0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" name="Groupe 2"/>
          <p:cNvGrpSpPr/>
          <p:nvPr/>
        </p:nvGrpSpPr>
        <p:grpSpPr>
          <a:xfrm>
            <a:off x="-14984" y="5345112"/>
            <a:ext cx="7589644" cy="5345113"/>
            <a:chOff x="-14984" y="5832622"/>
            <a:chExt cx="7589644" cy="4857603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-14984" y="10690224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1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R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658518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en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757361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r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904904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en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</p:grpSp>
      <p:grpSp>
        <p:nvGrpSpPr>
          <p:cNvPr id="2" name="Groupe 1"/>
          <p:cNvGrpSpPr/>
          <p:nvPr/>
        </p:nvGrpSpPr>
        <p:grpSpPr>
          <a:xfrm>
            <a:off x="-29969" y="1"/>
            <a:ext cx="7589644" cy="5345114"/>
            <a:chOff x="-29969" y="487511"/>
            <a:chExt cx="7589644" cy="4857603"/>
          </a:xfrm>
        </p:grpSpPr>
        <p:cxnSp>
          <p:nvCxnSpPr>
            <p:cNvPr id="12" name="Connecteur droit 11"/>
            <p:cNvCxnSpPr/>
            <p:nvPr/>
          </p:nvCxnSpPr>
          <p:spPr>
            <a:xfrm>
              <a:off x="-29969" y="5345113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-14984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Q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43533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err="1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oi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42376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q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889919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err="1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oi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cxnSp>
          <p:nvCxnSpPr>
            <p:cNvPr id="20" name="Connecteur droit 19"/>
            <p:cNvCxnSpPr/>
            <p:nvPr/>
          </p:nvCxnSpPr>
          <p:spPr>
            <a:xfrm>
              <a:off x="0" y="5345112"/>
              <a:ext cx="7533452" cy="1"/>
            </a:xfrm>
            <a:prstGeom prst="line">
              <a:avLst/>
            </a:prstGeom>
            <a:ln w="571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73610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44954" y="5345113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-44954" y="0"/>
            <a:ext cx="7589644" cy="48909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4984" y="5345112"/>
            <a:ext cx="7589644" cy="5345114"/>
            <a:chOff x="-14984" y="5832622"/>
            <a:chExt cx="7589644" cy="4857603"/>
          </a:xfrm>
        </p:grpSpPr>
        <p:cxnSp>
          <p:nvCxnSpPr>
            <p:cNvPr id="15" name="Connecteur droit 14"/>
            <p:cNvCxnSpPr/>
            <p:nvPr/>
          </p:nvCxnSpPr>
          <p:spPr>
            <a:xfrm>
              <a:off x="-14984" y="10690224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1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T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658518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è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757361" y="5832622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t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904904" y="5832623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è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-29969" y="1"/>
            <a:ext cx="7589644" cy="5345114"/>
            <a:chOff x="-29969" y="487511"/>
            <a:chExt cx="7589644" cy="4857603"/>
          </a:xfrm>
        </p:grpSpPr>
        <p:cxnSp>
          <p:nvCxnSpPr>
            <p:cNvPr id="12" name="Connecteur droit 11"/>
            <p:cNvCxnSpPr/>
            <p:nvPr/>
          </p:nvCxnSpPr>
          <p:spPr>
            <a:xfrm>
              <a:off x="-29969" y="5345113"/>
              <a:ext cx="7589644" cy="1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-14984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S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43533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é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42376" y="487511"/>
              <a:ext cx="1874934" cy="4857601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err="1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ss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889919" y="487512"/>
              <a:ext cx="1874934" cy="4857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4653" tIns="32326" rIns="64653" bIns="3232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4800" dirty="0" smtClean="0">
                  <a:solidFill>
                    <a:schemeClr val="tx1"/>
                  </a:solidFill>
                  <a:latin typeface="Acceseditionsscript Normal" panose="00000500000000000000" pitchFamily="50" charset="0"/>
                </a:rPr>
                <a:t>é</a:t>
              </a:r>
              <a:endParaRPr lang="fr-FR" sz="4800" dirty="0">
                <a:solidFill>
                  <a:schemeClr val="tx1"/>
                </a:solidFill>
                <a:latin typeface="Acceseditionsscript Normal" panose="00000500000000000000" pitchFamily="50" charset="0"/>
              </a:endParaRPr>
            </a:p>
          </p:txBody>
        </p:sp>
        <p:cxnSp>
          <p:nvCxnSpPr>
            <p:cNvPr id="20" name="Connecteur droit 19"/>
            <p:cNvCxnSpPr/>
            <p:nvPr/>
          </p:nvCxnSpPr>
          <p:spPr>
            <a:xfrm>
              <a:off x="0" y="5345112"/>
              <a:ext cx="7533452" cy="1"/>
            </a:xfrm>
            <a:prstGeom prst="line">
              <a:avLst/>
            </a:prstGeom>
            <a:ln w="571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10263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</TotalTime>
  <Words>123</Words>
  <Application>Microsoft Office PowerPoint</Application>
  <PresentationFormat>Personnalisé</PresentationFormat>
  <Paragraphs>81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Acceseditionsscript Normal</vt:lpstr>
      <vt:lpstr>Arial</vt:lpstr>
      <vt:lpstr>Calibri</vt:lpstr>
      <vt:lpstr>Calibri Light</vt:lpstr>
      <vt:lpstr>Thème Office</vt:lpstr>
      <vt:lpstr>Mode de fabrication imprimer, couper sur les pointillés, relier sur la partie grisée puis couper à la verticale entre les lettres.    Ajouter les lettres, digrammes trigrammes au fil des découvertes de la classe.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nbugnicourt</dc:creator>
  <cp:lastModifiedBy>nbugnicourt</cp:lastModifiedBy>
  <cp:revision>13</cp:revision>
  <cp:lastPrinted>2022-09-26T09:02:12Z</cp:lastPrinted>
  <dcterms:created xsi:type="dcterms:W3CDTF">2022-09-16T13:53:15Z</dcterms:created>
  <dcterms:modified xsi:type="dcterms:W3CDTF">2022-10-03T07:51:00Z</dcterms:modified>
</cp:coreProperties>
</file>