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3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9.png" ContentType="image/png"/>
  <Override PartName="/ppt/media/image16.png" ContentType="image/png"/>
  <Override PartName="/ppt/media/image57.png" ContentType="image/png"/>
  <Override PartName="/ppt/media/image14.png" ContentType="image/png"/>
  <Override PartName="/ppt/media/image56.png" ContentType="image/png"/>
  <Override PartName="/ppt/media/image13.png" ContentType="image/png"/>
  <Override PartName="/ppt/media/image53.svg" ContentType="image/svg"/>
  <Override PartName="/ppt/media/image49.jpeg" ContentType="image/jpeg"/>
  <Override PartName="/ppt/media/image1.jpeg" ContentType="image/jpeg"/>
  <Override PartName="/ppt/media/image54.png" ContentType="image/png"/>
  <Override PartName="/ppt/media/image47.png" ContentType="image/png"/>
  <Override PartName="/ppt/media/image46.svg" ContentType="image/svg"/>
  <Override PartName="/ppt/media/image44.svg" ContentType="image/svg"/>
  <Override PartName="/ppt/media/image39.jpeg" ContentType="image/jpeg"/>
  <Override PartName="/ppt/media/image51.svg" ContentType="image/svg"/>
  <Override PartName="/ppt/media/image38.wmf" ContentType="image/x-wmf"/>
  <Override PartName="/ppt/media/image2.jpeg" ContentType="image/jpeg"/>
  <Override PartName="/ppt/media/image50.png" ContentType="image/png"/>
  <Override PartName="/ppt/media/image74.png" ContentType="image/png"/>
  <Override PartName="/ppt/media/image31.png" ContentType="image/png"/>
  <Override PartName="/ppt/media/image19.png" ContentType="image/png"/>
  <Override PartName="/ppt/media/image30.jpeg" ContentType="image/jpeg"/>
  <Override PartName="/ppt/media/image11.jpeg" ContentType="image/jpeg"/>
  <Override PartName="/ppt/media/image36.png" ContentType="image/png"/>
  <Override PartName="/ppt/media/image27.png" ContentType="image/png"/>
  <Override PartName="/ppt/media/image65.jpeg" ContentType="image/jpeg"/>
  <Override PartName="/ppt/media/image61.png" ContentType="image/png"/>
  <Override PartName="/ppt/media/image43.png" ContentType="image/png"/>
  <Override PartName="/ppt/media/image60.png" ContentType="image/png"/>
  <Override PartName="/ppt/media/image12.jpeg" ContentType="image/jpeg"/>
  <Override PartName="/ppt/media/image73.png" ContentType="image/png"/>
  <Override PartName="/ppt/media/image72.jpeg" ContentType="image/jpeg"/>
  <Override PartName="/ppt/media/image18.jpeg" ContentType="image/jpeg"/>
  <Override PartName="/ppt/media/image20.png" ContentType="image/png"/>
  <Override PartName="/ppt/media/image63.png" ContentType="image/png"/>
  <Override PartName="/ppt/media/image71.png" ContentType="image/png"/>
  <Override PartName="/ppt/media/image66.jpeg" ContentType="image/jpeg"/>
  <Override PartName="/ppt/media/image70.jpeg" ContentType="image/jpeg"/>
  <Override PartName="/ppt/media/image22.png" ContentType="image/png"/>
  <Override PartName="/ppt/media/image64.svg" ContentType="image/svg"/>
  <Override PartName="/ppt/media/image62.png" ContentType="image/png"/>
  <Override PartName="/ppt/media/image45.png" ContentType="image/png"/>
  <Override PartName="/ppt/media/image28.png" ContentType="image/png"/>
  <Override PartName="/ppt/media/image67.png" ContentType="image/png"/>
  <Override PartName="/ppt/media/image24.png" ContentType="image/png"/>
  <Override PartName="/ppt/media/image41.png" ContentType="image/png"/>
  <Override PartName="/ppt/media/image42.svg" ContentType="image/svg"/>
  <Override PartName="/ppt/media/image33.png" ContentType="image/png"/>
  <Override PartName="/ppt/media/image58.jpeg" ContentType="image/jpeg"/>
  <Override PartName="/ppt/media/image76.png" ContentType="image/png"/>
  <Override PartName="/ppt/media/image35.svg" ContentType="image/svg"/>
  <Override PartName="/ppt/media/image3.jpeg" ContentType="image/jpeg"/>
  <Override PartName="/ppt/media/image6.png" ContentType="image/png"/>
  <Override PartName="/ppt/media/image4.jpeg" ContentType="image/jpeg"/>
  <Override PartName="/ppt/media/image55.svg" ContentType="image/svg"/>
  <Override PartName="/ppt/media/image5.jpeg" ContentType="image/jpeg"/>
  <Override PartName="/ppt/media/image48.svg" ContentType="image/svg"/>
  <Override PartName="/ppt/media/image7.jpeg" ContentType="image/jpeg"/>
  <Override PartName="/ppt/media/image15.png" ContentType="image/png"/>
  <Override PartName="/ppt/media/image32.png" ContentType="image/png"/>
  <Override PartName="/ppt/media/image75.png" ContentType="image/png"/>
  <Override PartName="/ppt/media/image68.png" ContentType="image/png"/>
  <Override PartName="/ppt/media/image25.png" ContentType="image/png"/>
  <Override PartName="/ppt/media/image8.jpeg" ContentType="image/jpeg"/>
  <Override PartName="/ppt/media/image29.jpeg" ContentType="image/jpeg"/>
  <Override PartName="/ppt/media/image17.png" ContentType="image/png"/>
  <Override PartName="/ppt/media/image34.png" ContentType="image/png"/>
  <Override PartName="/ppt/media/image23.png" ContentType="image/png"/>
  <Override PartName="/ppt/media/image69.png" ContentType="image/png"/>
  <Override PartName="/ppt/media/image26.png" ContentType="image/png"/>
  <Override PartName="/ppt/media/image10.jpeg" ContentType="image/jpeg"/>
  <Override PartName="/ppt/media/image21.png" ContentType="image/png"/>
  <Override PartName="/ppt/media/image9.jpeg" ContentType="image/jpeg"/>
  <Override PartName="/ppt/media/image52.png" ContentType="image/png"/>
  <Override PartName="/ppt/media/image40.png" ContentType="image/png"/>
  <Override PartName="/ppt/media/image37.svg" ContentType="image/svg"/>
  <Override PartName="/ppt/slides/slide29.xml" ContentType="application/vnd.openxmlformats-officedocument.presentationml.slide+xml"/>
  <Override PartName="/ppt/slides/slide46.xml" ContentType="application/vnd.openxmlformats-officedocument.presentationml.slide+xml"/>
  <Override PartName="/ppt/slides/slide28.xml" ContentType="application/vnd.openxmlformats-officedocument.presentationml.slide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53.xml" ContentType="application/vnd.openxmlformats-officedocument.presentationml.slide+xml"/>
  <Override PartName="/ppt/slides/slide26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  <Override PartName="/ppt/slides/slide52.xml" ContentType="application/vnd.openxmlformats-officedocument.presentationml.slide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31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47.xml.rels" ContentType="application/vnd.openxmlformats-package.relationships+xml"/>
  <Override PartName="/ppt/slides/_rels/slide54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55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46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3.xml.rels" ContentType="application/vnd.openxmlformats-package.relationships+xml"/>
  <Override PartName="/ppt/slides/_rels/slide39.xml.rels" ContentType="application/vnd.openxmlformats-package.relationships+xml"/>
  <Override PartName="/ppt/slides/_rels/slide56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3.xml.rels" ContentType="application/vnd.openxmlformats-package.relationships+xml"/>
  <Override PartName="/ppt/slides/_rels/slide26.xml.rels" ContentType="application/vnd.openxmlformats-package.relationships+xml"/>
  <Override PartName="/ppt/slides/_rels/slide35.xml.rels" ContentType="application/vnd.openxmlformats-package.relationships+xml"/>
  <Override PartName="/ppt/slides/_rels/slide18.xml.rels" ContentType="application/vnd.openxmlformats-package.relationships+xml"/>
  <Override PartName="/ppt/slides/_rels/slide52.xml.rels" ContentType="application/vnd.openxmlformats-package.relationships+xml"/>
  <Override PartName="/ppt/slides/_rels/slide19.xml.rels" ContentType="application/vnd.openxmlformats-package.relationships+xml"/>
  <Override PartName="/ppt/slides/_rels/slide53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28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42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34.xml.rels" ContentType="application/vnd.openxmlformats-package.relationships+xml"/>
  <Override PartName="/ppt/slides/_rels/slide17.xml.rels" ContentType="application/vnd.openxmlformats-package.relationships+xml"/>
  <Override PartName="/ppt/slides/_rels/slide41.xml.rels" ContentType="application/vnd.openxmlformats-package.relationships+xml"/>
  <Override PartName="/ppt/slides/_rels/slide24.xml.rels" ContentType="application/vnd.openxmlformats-package.relationships+xml"/>
  <Override PartName="/ppt/slides/_rels/slide50.xml.rels" ContentType="application/vnd.openxmlformats-package.relationships+xml"/>
  <Override PartName="/ppt/slides/_rels/slide33.xml.rels" ContentType="application/vnd.openxmlformats-package.relationships+xml"/>
  <Override PartName="/ppt/slides/_rels/slide16.xml.rels" ContentType="application/vnd.openxmlformats-package.relationships+xml"/>
  <Override PartName="/ppt/slides/_rels/slide40.xml.rels" ContentType="application/vnd.openxmlformats-package.relationships+xml"/>
  <Override PartName="/ppt/slides/_rels/slide23.xml.rels" ContentType="application/vnd.openxmlformats-package.relationships+xml"/>
  <Override PartName="/ppt/slides/_rels/slide57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slide25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51.xml" ContentType="application/vnd.openxmlformats-officedocument.presentationml.slide+xml"/>
  <Override PartName="/ppt/slides/slide24.xml" ContentType="application/vnd.openxmlformats-officedocument.presentationml.slide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56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55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54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diagrams/colors25.xml" ContentType="application/vnd.openxmlformats-officedocument.drawingml.diagramColors+xml"/>
  <Override PartName="/ppt/diagrams/quickStyle25.xml" ContentType="application/vnd.openxmlformats-officedocument.drawingml.diagramStyle+xml"/>
  <Override PartName="/ppt/diagrams/data26.xml" ContentType="application/vnd.openxmlformats-officedocument.drawingml.diagramData+xml"/>
  <Override PartName="/ppt/diagrams/colors24.xml" ContentType="application/vnd.openxmlformats-officedocument.drawingml.diagramColors+xml"/>
  <Override PartName="/ppt/diagrams/quickStyle24.xml" ContentType="application/vnd.openxmlformats-officedocument.drawingml.diagramStyle+xml"/>
  <Override PartName="/ppt/diagrams/data25.xml" ContentType="application/vnd.openxmlformats-officedocument.drawingml.diagramData+xml"/>
  <Override PartName="/ppt/diagrams/drawing23.xml" ContentType="application/vnd.ms-office.drawingml.diagramDrawing+xml"/>
  <Override PartName="/ppt/diagrams/colors23.xml" ContentType="application/vnd.openxmlformats-officedocument.drawingml.diagramColors+xml"/>
  <Override PartName="/ppt/diagrams/quickStyle23.xml" ContentType="application/vnd.openxmlformats-officedocument.drawingml.diagramStyle+xml"/>
  <Override PartName="/ppt/diagrams/data24.xml" ContentType="application/vnd.openxmlformats-officedocument.drawingml.diagramData+xml"/>
  <Override PartName="/ppt/diagrams/layout23.xml" ContentType="application/vnd.openxmlformats-officedocument.drawingml.diagramLayout+xml"/>
  <Override PartName="/ppt/diagrams/drawing22.xml" ContentType="application/vnd.ms-office.drawingml.diagramDrawing+xml"/>
  <Override PartName="/ppt/diagrams/colors22.xml" ContentType="application/vnd.openxmlformats-officedocument.drawingml.diagramColors+xml"/>
  <Override PartName="/ppt/diagrams/quickStyle22.xml" ContentType="application/vnd.openxmlformats-officedocument.drawingml.diagramStyle+xml"/>
  <Override PartName="/ppt/diagrams/data23.xml" ContentType="application/vnd.openxmlformats-officedocument.drawingml.diagramData+xml"/>
  <Override PartName="/ppt/diagrams/layout22.xml" ContentType="application/vnd.openxmlformats-officedocument.drawingml.diagramLayout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diagrams/data22.xml" ContentType="application/vnd.openxmlformats-officedocument.drawingml.diagramData+xml"/>
  <Override PartName="/ppt/diagrams/layout21.xml" ContentType="application/vnd.openxmlformats-officedocument.drawingml.diagramLayout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colors2.xml" ContentType="application/vnd.openxmlformats-officedocument.drawingml.diagramColors+xml"/>
  <Override PartName="/ppt/diagrams/data20.xml" ContentType="application/vnd.openxmlformats-officedocument.drawingml.diagramData+xml"/>
  <Override PartName="/ppt/diagrams/data10.xml" ContentType="application/vnd.openxmlformats-officedocument.drawingml.diagramData+xml"/>
  <Override PartName="/ppt/diagrams/drawing9.xml" ContentType="application/vnd.ms-office.drawingml.diagramDrawing+xml"/>
  <Override PartName="/ppt/diagrams/quickStyle2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1.xml" ContentType="application/vnd.openxmlformats-officedocument.drawingml.diagramStyle+xml"/>
  <Override PartName="/ppt/diagrams/drawing8.xml" ContentType="application/vnd.ms-office.drawingml.diagramDrawing+xml"/>
  <Override PartName="/ppt/diagrams/colors17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8.xml" ContentType="application/vnd.openxmlformats-officedocument.drawingml.diagramStyle+xml"/>
  <Override PartName="/ppt/diagrams/data19.xml" ContentType="application/vnd.openxmlformats-officedocument.drawingml.diagramData+xml"/>
  <Override PartName="/ppt/diagrams/layout1.xml" ContentType="application/vnd.openxmlformats-officedocument.drawingml.diagramLayout+xml"/>
  <Override PartName="/ppt/diagrams/colors1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6.xml" ContentType="application/vnd.ms-office.drawingml.diagramDrawing+xml"/>
  <Override PartName="/ppt/diagrams/layout29.xml" ContentType="application/vnd.openxmlformats-officedocument.drawingml.diagramLayout+xml"/>
  <Override PartName="/ppt/diagrams/data16.xml" ContentType="application/vnd.openxmlformats-officedocument.drawingml.diagramData+xml"/>
  <Override PartName="/ppt/diagrams/quickStyle15.xml" ContentType="application/vnd.openxmlformats-officedocument.drawingml.diagramStyle+xml"/>
  <Override PartName="/ppt/diagrams/colors1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30.xml" ContentType="application/vnd.openxmlformats-officedocument.drawingml.diagramColors+xml"/>
  <Override PartName="/ppt/diagrams/colors28.xml" ContentType="application/vnd.openxmlformats-officedocument.drawingml.diagramColors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24.xml" ContentType="application/vnd.ms-office.drawingml.diagramDrawing+xml"/>
  <Override PartName="/ppt/diagrams/data1.xml" ContentType="application/vnd.openxmlformats-officedocument.drawingml.diagramData+xml"/>
  <Override PartName="/ppt/diagrams/colors15.xml" ContentType="application/vnd.openxmlformats-officedocument.drawingml.diagramColors+xml"/>
  <Override PartName="/ppt/diagrams/layout30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data29.xml" ContentType="application/vnd.openxmlformats-officedocument.drawingml.diagramData+xml"/>
  <Override PartName="/ppt/diagrams/layout14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29.xml" ContentType="application/vnd.openxmlformats-officedocument.drawingml.diagramStyle+xml"/>
  <Override PartName="/ppt/diagrams/layout11.xml" ContentType="application/vnd.openxmlformats-officedocument.drawingml.diagramLayout+xml"/>
  <Override PartName="/ppt/diagrams/data3.xml" ContentType="application/vnd.openxmlformats-officedocument.drawingml.diagramData+xml"/>
  <Override PartName="/ppt/diagrams/drawing26.xml" ContentType="application/vnd.ms-office.drawingml.diagramDrawing+xml"/>
  <Override PartName="/ppt/diagrams/layout7.xml" ContentType="application/vnd.openxmlformats-officedocument.drawingml.diagramLayout+xml"/>
  <Override PartName="/ppt/diagrams/colors29.xml" ContentType="application/vnd.openxmlformats-officedocument.drawingml.diagramColors+xml"/>
  <Override PartName="/ppt/diagrams/layout25.xml" ContentType="application/vnd.openxmlformats-officedocument.drawingml.diagramLayout+xml"/>
  <Override PartName="/ppt/diagrams/data12.xml" ContentType="application/vnd.openxmlformats-officedocument.drawingml.diagramData+xml"/>
  <Override PartName="/ppt/diagrams/quickStyle11.xml" ContentType="application/vnd.openxmlformats-officedocument.drawingml.diagramStyle+xml"/>
  <Override PartName="/ppt/diagrams/drawing30.xml" ContentType="application/vnd.ms-office.drawingml.diagramDrawing+xml"/>
  <Override PartName="/ppt/diagrams/drawing7.xml" ContentType="application/vnd.ms-office.drawingml.diagramDrawing+xml"/>
  <Override PartName="/ppt/diagrams/layout3.xml" ContentType="application/vnd.openxmlformats-officedocument.drawingml.diagramLayout+xml"/>
  <Override PartName="/ppt/diagrams/quickStyle27.xml" ContentType="application/vnd.openxmlformats-officedocument.drawingml.diagramStyle+xml"/>
  <Override PartName="/ppt/diagrams/data28.xml" ContentType="application/vnd.openxmlformats-officedocument.drawingml.diagramData+xml"/>
  <Override PartName="/ppt/diagrams/layout13.xml" ContentType="application/vnd.openxmlformats-officedocument.drawingml.diagramLayout+xml"/>
  <Override PartName="/ppt/diagrams/layout27.xml" ContentType="application/vnd.openxmlformats-officedocument.drawingml.diagramLayout+xml"/>
  <Override PartName="/ppt/diagrams/colors12.xml" ContentType="application/vnd.openxmlformats-officedocument.drawingml.diagramColors+xml"/>
  <Override PartName="/ppt/diagrams/quickStyle5.xml" ContentType="application/vnd.openxmlformats-officedocument.drawingml.diagramStyle+xml"/>
  <Override PartName="/ppt/diagrams/data9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6.xml" ContentType="application/vnd.openxmlformats-officedocument.drawingml.diagramStyle+xml"/>
  <Override PartName="/ppt/diagrams/data27.xml" ContentType="application/vnd.openxmlformats-officedocument.drawingml.diagramData+xml"/>
  <Override PartName="/ppt/diagrams/layout12.xml" ContentType="application/vnd.openxmlformats-officedocument.drawingml.diagramLayout+xml"/>
  <Override PartName="/ppt/diagrams/drawing16.xml" ContentType="application/vnd.ms-office.drawingml.diagramDrawing+xml"/>
  <Override PartName="/ppt/diagrams/colors9.xml" ContentType="application/vnd.openxmlformats-officedocument.drawingml.diagramColors+xml"/>
  <Override PartName="/ppt/diagrams/layout26.xml" ContentType="application/vnd.openxmlformats-officedocument.drawingml.diagramLayout+xml"/>
  <Override PartName="/ppt/diagrams/data7.xml" ContentType="application/vnd.openxmlformats-officedocument.drawingml.diagramData+xml"/>
  <Override PartName="/ppt/diagrams/data30.xml" ContentType="application/vnd.openxmlformats-officedocument.drawingml.diagramData+xml"/>
  <Override PartName="/ppt/diagrams/quickStyle12.xml" ContentType="application/vnd.openxmlformats-officedocument.drawingml.diagramStyle+xml"/>
  <Override PartName="/ppt/diagrams/data13.xml" ContentType="application/vnd.openxmlformats-officedocument.drawingml.diagramData+xml"/>
  <Override PartName="/ppt/diagrams/drawing27.xml" ContentType="application/vnd.ms-office.drawingml.diagramDrawing+xml"/>
  <Override PartName="/ppt/diagrams/data4.xml" ContentType="application/vnd.openxmlformats-officedocument.drawingml.diagramData+xml"/>
  <Override PartName="/ppt/diagrams/colors18.xml" ContentType="application/vnd.openxmlformats-officedocument.drawingml.diagramColors+xml"/>
  <Override PartName="/ppt/diagrams/layout4.xml" ContentType="application/vnd.openxmlformats-officedocument.drawingml.diagramLayout+xml"/>
  <Override PartName="/ppt/diagrams/layout8.xml" ContentType="application/vnd.openxmlformats-officedocument.drawingml.diagramLayout+xml"/>
  <Override PartName="/ppt/diagrams/colors11.xml" ContentType="application/vnd.openxmlformats-officedocument.drawingml.diagramColors+xml"/>
  <Override PartName="/ppt/diagrams/quickStyle4.xml" ContentType="application/vnd.openxmlformats-officedocument.drawingml.diagramStyle+xml"/>
  <Override PartName="/ppt/diagrams/data8.xml" ContentType="application/vnd.openxmlformats-officedocument.drawingml.diagramData+xml"/>
  <Override PartName="/ppt/diagrams/quickStyle10.xml" ContentType="application/vnd.openxmlformats-officedocument.drawingml.diagramStyle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rawing25.xml" ContentType="application/vnd.ms-office.drawingml.diagramDrawing+xml"/>
  <Override PartName="/ppt/diagrams/drawing10.xml" ContentType="application/vnd.ms-office.drawingml.diagramDrawing+xml"/>
  <Override PartName="/ppt/diagrams/colors3.xml" ContentType="application/vnd.openxmlformats-officedocument.drawingml.diagramColors+xml"/>
  <Override PartName="/ppt/diagrams/quickStyle13.xml" ContentType="application/vnd.openxmlformats-officedocument.drawingml.diagramStyle+xml"/>
  <Override PartName="/ppt/diagrams/data14.xml" ContentType="application/vnd.openxmlformats-officedocument.drawingml.diagramData+xml"/>
  <Override PartName="/ppt/diagrams/drawing28.xml" ContentType="application/vnd.ms-office.drawingml.diagramDrawing+xml"/>
  <Override PartName="/ppt/diagrams/data5.xml" ContentType="application/vnd.openxmlformats-officedocument.drawingml.diagramData+xml"/>
  <Override PartName="/ppt/diagrams/colors19.xml" ContentType="application/vnd.openxmlformats-officedocument.drawingml.diagramColors+xml"/>
  <Override PartName="/ppt/diagrams/layout5.xml" ContentType="application/vnd.openxmlformats-officedocument.drawingml.diagramLayout+xml"/>
  <Override PartName="/ppt/diagrams/layout9.xml" ContentType="application/vnd.openxmlformats-officedocument.drawingml.diagramLayout+xml"/>
  <Override PartName="/ppt/diagrams/drawing11.xml" ContentType="application/vnd.ms-office.drawingml.diagramDrawing+xml"/>
  <Override PartName="/ppt/diagrams/colors4.xml" ContentType="application/vnd.openxmlformats-officedocument.drawingml.diagramColors+xml"/>
  <Override PartName="/ppt/diagrams/data6.xml" ContentType="application/vnd.openxmlformats-officedocument.drawingml.diagramData+xml"/>
  <Override PartName="/ppt/diagrams/drawing29.xml" ContentType="application/vnd.ms-office.drawingml.diagramDrawing+xml"/>
  <Override PartName="/ppt/diagrams/quickStyle14.xml" ContentType="application/vnd.openxmlformats-officedocument.drawingml.diagramStyle+xml"/>
  <Override PartName="/ppt/diagrams/data15.xml" ContentType="application/vnd.openxmlformats-officedocument.drawingml.diagramData+xml"/>
  <Override PartName="/ppt/diagrams/layout6.xml" ContentType="application/vnd.openxmlformats-officedocument.drawingml.diagramLayout+xml"/>
  <Override PartName="/ppt/diagrams/colors5.xml" ContentType="application/vnd.openxmlformats-officedocument.drawingml.diagramColors+xml"/>
  <Override PartName="/ppt/diagrams/drawing12.xml" ContentType="application/vnd.ms-office.drawingml.diagramDrawing+xml"/>
  <Override PartName="/ppt/diagrams/colors6.xml" ContentType="application/vnd.openxmlformats-officedocument.drawingml.diagramColors+xml"/>
  <Override PartName="/ppt/diagrams/drawing13.xml" ContentType="application/vnd.ms-office.drawingml.diagramDrawing+xml"/>
  <Override PartName="/ppt/diagrams/colors7.xml" ContentType="application/vnd.openxmlformats-officedocument.drawingml.diagramColors+xml"/>
  <Override PartName="/ppt/diagrams/drawing14.xml" ContentType="application/vnd.ms-office.drawingml.diagramDrawing+xml"/>
  <Override PartName="/ppt/diagrams/drawing1.xml" ContentType="application/vnd.ms-office.drawingml.diagramDrawing+xml"/>
  <Override PartName="/ppt/diagrams/layout15.xml" ContentType="application/vnd.openxmlformats-officedocument.drawingml.diagramLayout+xml"/>
  <Override PartName="/ppt/diagrams/colors8.xml" ContentType="application/vnd.openxmlformats-officedocument.drawingml.diagramColors+xml"/>
  <Override PartName="/ppt/diagrams/drawing15.xml" ContentType="application/vnd.ms-office.drawingml.diagramDrawing+xml"/>
  <Override PartName="/ppt/diagrams/drawing2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data17.xml" ContentType="application/vnd.openxmlformats-officedocument.drawingml.diagramData+xml"/>
  <Override PartName="/ppt/diagrams/drawing3.xml" ContentType="application/vnd.ms-office.drawingml.diagramDrawing+xml"/>
  <Override PartName="/ppt/diagrams/layout17.xml" ContentType="application/vnd.openxmlformats-officedocument.drawingml.diagramLayout+xml"/>
  <Override PartName="/ppt/diagrams/drawing17.xml" ContentType="application/vnd.ms-office.drawingml.diagramDrawing+xml"/>
  <Override PartName="/ppt/diagrams/quickStyle17.xml" ContentType="application/vnd.openxmlformats-officedocument.drawingml.diagramStyle+xml"/>
  <Override PartName="/ppt/diagrams/data18.xml" ContentType="application/vnd.openxmlformats-officedocument.drawingml.diagramData+xml"/>
  <Override PartName="/ppt/diagrams/drawing4.xml" ContentType="application/vnd.ms-office.drawingml.diagramDrawing+xml"/>
  <Override PartName="/ppt/diagrams/layout18.xml" ContentType="application/vnd.openxmlformats-officedocument.drawingml.diagramLayout+xml"/>
  <Override PartName="/ppt/diagrams/drawing18.xml" ContentType="application/vnd.ms-office.drawingml.diagramDrawing+xml"/>
  <Override PartName="/ppt/diagrams/drawing5.xml" ContentType="application/vnd.ms-office.drawingml.diagramDrawing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drawing19.xml" ContentType="application/vnd.ms-office.drawingml.diagramDrawing+xml"/>
  <Override PartName="/ppt/diagrams/layout20.xml" ContentType="application/vnd.openxmlformats-officedocument.drawingml.diagramLayout+xml"/>
  <Override PartName="/ppt/diagrams/data21.xml" ContentType="application/vnd.openxmlformats-officedocument.drawingml.diagramData+xml"/>
  <Override PartName="/ppt/diagrams/quickStyle20.xml" ContentType="application/vnd.openxmlformats-officedocument.drawingml.diagramStyl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44EF9-418E-4CB0-8A21-202BB1A0A29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8D0337AB-9E6A-49EB-8B87-3FFEB8A2B159}">
      <dgm:prSet phldrT="[Texte]"/>
      <dgm:spPr>
        <a:xfrm>
          <a:off x="2924968" y="4134"/>
          <a:ext cx="2278062" cy="1139031"/>
        </a:xfrm>
        <a:prstGeom prst="roundRect">
          <a:avLst>
            <a:gd name="adj" fmla="val 1000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Partage de compétences </a:t>
          </a:r>
        </a:p>
      </dgm:t>
    </dgm:pt>
    <dgm:pt modelId="{C47BE7CF-8BEA-4328-8828-BE9C839D4D29}" type="parTrans" cxnId="{A3FC1E10-27A6-47D2-9D9A-9DF4E4C661FF}">
      <dgm:prSet/>
      <dgm:spPr/>
      <dgm:t>
        <a:bodyPr/>
        <a:lstStyle/>
        <a:p>
          <a:endParaRPr lang="fr-FR"/>
        </a:p>
      </dgm:t>
    </dgm:pt>
    <dgm:pt modelId="{73BD13C8-9BA0-4AEC-A38F-742087A44435}" type="sibTrans" cxnId="{A3FC1E10-27A6-47D2-9D9A-9DF4E4C661FF}">
      <dgm:prSet/>
      <dgm:spPr/>
      <dgm:t>
        <a:bodyPr/>
        <a:lstStyle/>
        <a:p>
          <a:endParaRPr lang="fr-FR"/>
        </a:p>
      </dgm:t>
    </dgm:pt>
    <dgm:pt modelId="{9ABF657A-502C-48B4-8081-73BF939F4CE2}">
      <dgm:prSet phldrT="[Texte]"/>
      <dgm:spPr>
        <a:xfrm>
          <a:off x="3380581" y="1427923"/>
          <a:ext cx="1822450" cy="11390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Dans un réseau d’acteurs</a:t>
          </a:r>
        </a:p>
      </dgm:t>
    </dgm:pt>
    <dgm:pt modelId="{3DA4DAF4-3CC3-476D-B512-CDE752A9B518}" type="parTrans" cxnId="{4B0A0C63-C04E-4418-860C-6C2FB077F36C}">
      <dgm:prSet/>
      <dgm:spPr>
        <a:xfrm>
          <a:off x="3152775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B807DB9D-BB1C-4D8F-8263-823A5872BA2C}" type="sibTrans" cxnId="{4B0A0C63-C04E-4418-860C-6C2FB077F36C}">
      <dgm:prSet/>
      <dgm:spPr/>
      <dgm:t>
        <a:bodyPr/>
        <a:lstStyle/>
        <a:p>
          <a:endParaRPr lang="fr-FR"/>
        </a:p>
      </dgm:t>
    </dgm:pt>
    <dgm:pt modelId="{BC71B10C-EF0F-48B5-8319-C9478606F83D}">
      <dgm:prSet phldrT="[Texte]"/>
      <dgm:spPr>
        <a:xfrm>
          <a:off x="3380581" y="2851712"/>
          <a:ext cx="1822450" cy="11390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résoudre un problème</a:t>
          </a:r>
        </a:p>
      </dgm:t>
    </dgm:pt>
    <dgm:pt modelId="{FF378A23-0C11-4811-ACBE-CEE475498468}" type="parTrans" cxnId="{685714D9-FA3E-49D1-B9C6-100B4AC88565}">
      <dgm:prSet/>
      <dgm:spPr>
        <a:xfrm>
          <a:off x="3152775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04D3F3EF-9888-4348-9212-C0FC2A8B8BBF}" type="sibTrans" cxnId="{685714D9-FA3E-49D1-B9C6-100B4AC88565}">
      <dgm:prSet/>
      <dgm:spPr/>
      <dgm:t>
        <a:bodyPr/>
        <a:lstStyle/>
        <a:p>
          <a:endParaRPr lang="fr-FR"/>
        </a:p>
      </dgm:t>
    </dgm:pt>
    <dgm:pt modelId="{D099FA55-DF44-466B-BE43-C525925B4A3D}">
      <dgm:prSet phldrT="[Texte]"/>
      <dgm:spPr>
        <a:xfrm>
          <a:off x="3380581" y="4275501"/>
          <a:ext cx="1822450" cy="11390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conduire un projet</a:t>
          </a:r>
        </a:p>
      </dgm:t>
    </dgm:pt>
    <dgm:pt modelId="{DC4A2522-8569-4A1E-9ED7-86FDD5890597}" type="parTrans" cxnId="{2F36AE6D-1A6C-4215-BB25-8007F55C4A49}">
      <dgm:prSet/>
      <dgm:spPr>
        <a:xfrm>
          <a:off x="3152775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2318F5E0-9C7A-4916-AE0F-0BCF111FBBBA}" type="sibTrans" cxnId="{2F36AE6D-1A6C-4215-BB25-8007F55C4A49}">
      <dgm:prSet/>
      <dgm:spPr/>
      <dgm:t>
        <a:bodyPr/>
        <a:lstStyle/>
        <a:p>
          <a:endParaRPr lang="fr-FR"/>
        </a:p>
      </dgm:t>
    </dgm:pt>
    <dgm:pt modelId="{C22F1798-4A29-41A0-8225-0D267CE02654}" type="pres">
      <dgm:prSet presAssocID="{67544EF9-418E-4CB0-8A21-202BB1A0A2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C46CB70-D3DB-4618-BD69-F49001866E98}" type="pres">
      <dgm:prSet presAssocID="{8D0337AB-9E6A-49EB-8B87-3FFEB8A2B159}" presName="root" presStyleCnt="0"/>
      <dgm:spPr/>
    </dgm:pt>
    <dgm:pt modelId="{6D8192A7-D618-4EBD-BB7B-837A98681C6E}" type="pres">
      <dgm:prSet presAssocID="{8D0337AB-9E6A-49EB-8B87-3FFEB8A2B159}" presName="rootComposite" presStyleCnt="0"/>
      <dgm:spPr/>
    </dgm:pt>
    <dgm:pt modelId="{7E915087-0C0D-4CED-8181-2531A5BD00C1}" type="pres">
      <dgm:prSet presAssocID="{8D0337AB-9E6A-49EB-8B87-3FFEB8A2B159}" presName="rootText" presStyleLbl="node1" presStyleIdx="0" presStyleCnt="1"/>
      <dgm:spPr/>
      <dgm:t>
        <a:bodyPr/>
        <a:lstStyle/>
        <a:p>
          <a:endParaRPr lang="fr-FR"/>
        </a:p>
      </dgm:t>
    </dgm:pt>
    <dgm:pt modelId="{FA01A75E-25CA-429F-A0A2-98C35763F66D}" type="pres">
      <dgm:prSet presAssocID="{8D0337AB-9E6A-49EB-8B87-3FFEB8A2B159}" presName="rootConnector" presStyleLbl="node1" presStyleIdx="0" presStyleCnt="1"/>
      <dgm:spPr/>
      <dgm:t>
        <a:bodyPr/>
        <a:lstStyle/>
        <a:p>
          <a:endParaRPr lang="fr-FR"/>
        </a:p>
      </dgm:t>
    </dgm:pt>
    <dgm:pt modelId="{ADD4ED8D-D467-400A-ACEA-6AA5149E7099}" type="pres">
      <dgm:prSet presAssocID="{8D0337AB-9E6A-49EB-8B87-3FFEB8A2B159}" presName="childShape" presStyleCnt="0"/>
      <dgm:spPr/>
    </dgm:pt>
    <dgm:pt modelId="{2E39AC2B-3A12-44A2-8AF4-4BA03ECF86DA}" type="pres">
      <dgm:prSet presAssocID="{3DA4DAF4-3CC3-476D-B512-CDE752A9B518}" presName="Name13" presStyleLbl="parChTrans1D2" presStyleIdx="0" presStyleCnt="3"/>
      <dgm:spPr/>
      <dgm:t>
        <a:bodyPr/>
        <a:lstStyle/>
        <a:p>
          <a:endParaRPr lang="fr-FR"/>
        </a:p>
      </dgm:t>
    </dgm:pt>
    <dgm:pt modelId="{0222504D-A6A4-4125-97CF-8EBFC9A6AF82}" type="pres">
      <dgm:prSet presAssocID="{9ABF657A-502C-48B4-8081-73BF939F4CE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8B86B7-21FC-4823-A69D-D8A23BC1FB66}" type="pres">
      <dgm:prSet presAssocID="{FF378A23-0C11-4811-ACBE-CEE475498468}" presName="Name13" presStyleLbl="parChTrans1D2" presStyleIdx="1" presStyleCnt="3"/>
      <dgm:spPr/>
      <dgm:t>
        <a:bodyPr/>
        <a:lstStyle/>
        <a:p>
          <a:endParaRPr lang="fr-FR"/>
        </a:p>
      </dgm:t>
    </dgm:pt>
    <dgm:pt modelId="{3650C864-37B7-42DB-8175-12A8E9D21945}" type="pres">
      <dgm:prSet presAssocID="{BC71B10C-EF0F-48B5-8319-C9478606F83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EC24F9-853B-4942-9EFD-F58C103D05EB}" type="pres">
      <dgm:prSet presAssocID="{DC4A2522-8569-4A1E-9ED7-86FDD5890597}" presName="Name13" presStyleLbl="parChTrans1D2" presStyleIdx="2" presStyleCnt="3"/>
      <dgm:spPr/>
      <dgm:t>
        <a:bodyPr/>
        <a:lstStyle/>
        <a:p>
          <a:endParaRPr lang="fr-FR"/>
        </a:p>
      </dgm:t>
    </dgm:pt>
    <dgm:pt modelId="{C4C0D651-90DE-4F70-96DE-A65400B54638}" type="pres">
      <dgm:prSet presAssocID="{D099FA55-DF44-466B-BE43-C525925B4A3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FC1E10-27A6-47D2-9D9A-9DF4E4C661FF}" srcId="{67544EF9-418E-4CB0-8A21-202BB1A0A294}" destId="{8D0337AB-9E6A-49EB-8B87-3FFEB8A2B159}" srcOrd="0" destOrd="0" parTransId="{C47BE7CF-8BEA-4328-8828-BE9C839D4D29}" sibTransId="{73BD13C8-9BA0-4AEC-A38F-742087A44435}"/>
    <dgm:cxn modelId="{2B75091B-9E65-456B-82D1-B9992DEE2EFE}" type="presOf" srcId="{67544EF9-418E-4CB0-8A21-202BB1A0A294}" destId="{C22F1798-4A29-41A0-8225-0D267CE02654}" srcOrd="0" destOrd="0" presId="urn:microsoft.com/office/officeart/2005/8/layout/hierarchy3"/>
    <dgm:cxn modelId="{42AA41F1-F9B8-44F3-9D9D-5166EC6DF161}" type="presOf" srcId="{D099FA55-DF44-466B-BE43-C525925B4A3D}" destId="{C4C0D651-90DE-4F70-96DE-A65400B54638}" srcOrd="0" destOrd="0" presId="urn:microsoft.com/office/officeart/2005/8/layout/hierarchy3"/>
    <dgm:cxn modelId="{C8FD6872-1CB9-4231-93DB-5B6258FA10DE}" type="presOf" srcId="{DC4A2522-8569-4A1E-9ED7-86FDD5890597}" destId="{98EC24F9-853B-4942-9EFD-F58C103D05EB}" srcOrd="0" destOrd="0" presId="urn:microsoft.com/office/officeart/2005/8/layout/hierarchy3"/>
    <dgm:cxn modelId="{629CFF00-9CD4-47DA-A586-51161CFDC28E}" type="presOf" srcId="{9ABF657A-502C-48B4-8081-73BF939F4CE2}" destId="{0222504D-A6A4-4125-97CF-8EBFC9A6AF82}" srcOrd="0" destOrd="0" presId="urn:microsoft.com/office/officeart/2005/8/layout/hierarchy3"/>
    <dgm:cxn modelId="{847141CD-7721-4FD8-8C09-7EDEF9124892}" type="presOf" srcId="{8D0337AB-9E6A-49EB-8B87-3FFEB8A2B159}" destId="{FA01A75E-25CA-429F-A0A2-98C35763F66D}" srcOrd="1" destOrd="0" presId="urn:microsoft.com/office/officeart/2005/8/layout/hierarchy3"/>
    <dgm:cxn modelId="{2F36AE6D-1A6C-4215-BB25-8007F55C4A49}" srcId="{8D0337AB-9E6A-49EB-8B87-3FFEB8A2B159}" destId="{D099FA55-DF44-466B-BE43-C525925B4A3D}" srcOrd="2" destOrd="0" parTransId="{DC4A2522-8569-4A1E-9ED7-86FDD5890597}" sibTransId="{2318F5E0-9C7A-4916-AE0F-0BCF111FBBBA}"/>
    <dgm:cxn modelId="{4B0A0C63-C04E-4418-860C-6C2FB077F36C}" srcId="{8D0337AB-9E6A-49EB-8B87-3FFEB8A2B159}" destId="{9ABF657A-502C-48B4-8081-73BF939F4CE2}" srcOrd="0" destOrd="0" parTransId="{3DA4DAF4-3CC3-476D-B512-CDE752A9B518}" sibTransId="{B807DB9D-BB1C-4D8F-8263-823A5872BA2C}"/>
    <dgm:cxn modelId="{7FEBF01D-7C39-467E-82DC-BE05562F3A3C}" type="presOf" srcId="{8D0337AB-9E6A-49EB-8B87-3FFEB8A2B159}" destId="{7E915087-0C0D-4CED-8181-2531A5BD00C1}" srcOrd="0" destOrd="0" presId="urn:microsoft.com/office/officeart/2005/8/layout/hierarchy3"/>
    <dgm:cxn modelId="{BA57160D-904A-405C-802C-0F0A1930B45F}" type="presOf" srcId="{BC71B10C-EF0F-48B5-8319-C9478606F83D}" destId="{3650C864-37B7-42DB-8175-12A8E9D21945}" srcOrd="0" destOrd="0" presId="urn:microsoft.com/office/officeart/2005/8/layout/hierarchy3"/>
    <dgm:cxn modelId="{685714D9-FA3E-49D1-B9C6-100B4AC88565}" srcId="{8D0337AB-9E6A-49EB-8B87-3FFEB8A2B159}" destId="{BC71B10C-EF0F-48B5-8319-C9478606F83D}" srcOrd="1" destOrd="0" parTransId="{FF378A23-0C11-4811-ACBE-CEE475498468}" sibTransId="{04D3F3EF-9888-4348-9212-C0FC2A8B8BBF}"/>
    <dgm:cxn modelId="{73DF72FD-2437-4E2B-9CDC-26E20750D60F}" type="presOf" srcId="{3DA4DAF4-3CC3-476D-B512-CDE752A9B518}" destId="{2E39AC2B-3A12-44A2-8AF4-4BA03ECF86DA}" srcOrd="0" destOrd="0" presId="urn:microsoft.com/office/officeart/2005/8/layout/hierarchy3"/>
    <dgm:cxn modelId="{0024B75C-7E0B-41DB-987A-ECAB6EE0252D}" type="presOf" srcId="{FF378A23-0C11-4811-ACBE-CEE475498468}" destId="{348B86B7-21FC-4823-A69D-D8A23BC1FB66}" srcOrd="0" destOrd="0" presId="urn:microsoft.com/office/officeart/2005/8/layout/hierarchy3"/>
    <dgm:cxn modelId="{3DE08672-0415-408B-9D47-B0FF00442D9D}" type="presParOf" srcId="{C22F1798-4A29-41A0-8225-0D267CE02654}" destId="{7C46CB70-D3DB-4618-BD69-F49001866E98}" srcOrd="0" destOrd="0" presId="urn:microsoft.com/office/officeart/2005/8/layout/hierarchy3"/>
    <dgm:cxn modelId="{60571DEA-A804-49D2-A8AA-7FF1C9FB3C2D}" type="presParOf" srcId="{7C46CB70-D3DB-4618-BD69-F49001866E98}" destId="{6D8192A7-D618-4EBD-BB7B-837A98681C6E}" srcOrd="0" destOrd="0" presId="urn:microsoft.com/office/officeart/2005/8/layout/hierarchy3"/>
    <dgm:cxn modelId="{7ED44298-8B3A-4C48-AC5D-413323AF910B}" type="presParOf" srcId="{6D8192A7-D618-4EBD-BB7B-837A98681C6E}" destId="{7E915087-0C0D-4CED-8181-2531A5BD00C1}" srcOrd="0" destOrd="0" presId="urn:microsoft.com/office/officeart/2005/8/layout/hierarchy3"/>
    <dgm:cxn modelId="{C41A0266-E6FB-42ED-B5DA-3CA526BF5E08}" type="presParOf" srcId="{6D8192A7-D618-4EBD-BB7B-837A98681C6E}" destId="{FA01A75E-25CA-429F-A0A2-98C35763F66D}" srcOrd="1" destOrd="0" presId="urn:microsoft.com/office/officeart/2005/8/layout/hierarchy3"/>
    <dgm:cxn modelId="{28CEB2FB-52D4-4667-9544-522157EF6A6C}" type="presParOf" srcId="{7C46CB70-D3DB-4618-BD69-F49001866E98}" destId="{ADD4ED8D-D467-400A-ACEA-6AA5149E7099}" srcOrd="1" destOrd="0" presId="urn:microsoft.com/office/officeart/2005/8/layout/hierarchy3"/>
    <dgm:cxn modelId="{D5701B08-5294-44F9-82F3-FF8FF99954AC}" type="presParOf" srcId="{ADD4ED8D-D467-400A-ACEA-6AA5149E7099}" destId="{2E39AC2B-3A12-44A2-8AF4-4BA03ECF86DA}" srcOrd="0" destOrd="0" presId="urn:microsoft.com/office/officeart/2005/8/layout/hierarchy3"/>
    <dgm:cxn modelId="{20BB6A47-9EFF-42E6-AA25-9B4EB2B21D8B}" type="presParOf" srcId="{ADD4ED8D-D467-400A-ACEA-6AA5149E7099}" destId="{0222504D-A6A4-4125-97CF-8EBFC9A6AF82}" srcOrd="1" destOrd="0" presId="urn:microsoft.com/office/officeart/2005/8/layout/hierarchy3"/>
    <dgm:cxn modelId="{3E33A86F-F400-4B1A-92DD-A7C44218F68D}" type="presParOf" srcId="{ADD4ED8D-D467-400A-ACEA-6AA5149E7099}" destId="{348B86B7-21FC-4823-A69D-D8A23BC1FB66}" srcOrd="2" destOrd="0" presId="urn:microsoft.com/office/officeart/2005/8/layout/hierarchy3"/>
    <dgm:cxn modelId="{9D82D33D-2CB3-43BA-A35A-CD6A64A97DEF}" type="presParOf" srcId="{ADD4ED8D-D467-400A-ACEA-6AA5149E7099}" destId="{3650C864-37B7-42DB-8175-12A8E9D21945}" srcOrd="3" destOrd="0" presId="urn:microsoft.com/office/officeart/2005/8/layout/hierarchy3"/>
    <dgm:cxn modelId="{FE6C80C4-E307-47C0-A1A8-8B24253CEA19}" type="presParOf" srcId="{ADD4ED8D-D467-400A-ACEA-6AA5149E7099}" destId="{98EC24F9-853B-4942-9EFD-F58C103D05EB}" srcOrd="4" destOrd="0" presId="urn:microsoft.com/office/officeart/2005/8/layout/hierarchy3"/>
    <dgm:cxn modelId="{6E167836-FC2D-4EAC-BEFA-F1E282E0EBFD}" type="presParOf" srcId="{ADD4ED8D-D467-400A-ACEA-6AA5149E7099}" destId="{C4C0D651-90DE-4F70-96DE-A65400B546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0F0B9B-CA87-4EC4-BFA4-18F20E0783C3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</dgm:pt>
    <dgm:pt modelId="{578B90CF-F15F-4EE6-BED6-2D0DE415CD18}">
      <dgm:prSet phldrT="[Texte]"/>
      <dgm:spPr>
        <a:solidFill>
          <a:srgbClr val="21C4C3"/>
        </a:solidFill>
      </dgm:spPr>
      <dgm:t>
        <a:bodyPr/>
        <a:lstStyle/>
        <a:p>
          <a:r>
            <a:rPr lang="fr-FR" b="1" dirty="0"/>
            <a:t>1. </a:t>
          </a:r>
          <a:r>
            <a:rPr lang="fr-FR" dirty="0"/>
            <a:t>Situation professionnelle</a:t>
          </a:r>
        </a:p>
      </dgm:t>
    </dgm:pt>
    <dgm:pt modelId="{7C928B0F-757F-4898-BB56-ACAB868F9058}" type="parTrans" cxnId="{78CEFD94-29F3-4EBA-AA7B-156217DFA7C5}">
      <dgm:prSet/>
      <dgm:spPr/>
      <dgm:t>
        <a:bodyPr/>
        <a:lstStyle/>
        <a:p>
          <a:endParaRPr lang="fr-FR"/>
        </a:p>
      </dgm:t>
    </dgm:pt>
    <dgm:pt modelId="{F8FA310D-4EFE-4FA0-B936-56F266A644CC}" type="sibTrans" cxnId="{78CEFD94-29F3-4EBA-AA7B-156217DFA7C5}">
      <dgm:prSet/>
      <dgm:spPr/>
      <dgm:t>
        <a:bodyPr/>
        <a:lstStyle/>
        <a:p>
          <a:endParaRPr lang="fr-FR"/>
        </a:p>
      </dgm:t>
    </dgm:pt>
    <dgm:pt modelId="{96729D31-43B6-4EE8-9D86-4717B82A84BF}">
      <dgm:prSet phldrT="[Texte]"/>
      <dgm:spPr/>
      <dgm:t>
        <a:bodyPr/>
        <a:lstStyle/>
        <a:p>
          <a:r>
            <a:rPr lang="fr-FR" b="1" dirty="0"/>
            <a:t>3. </a:t>
          </a:r>
          <a:r>
            <a:rPr lang="fr-FR" dirty="0"/>
            <a:t>Savoirs associés identifiés</a:t>
          </a:r>
        </a:p>
      </dgm:t>
    </dgm:pt>
    <dgm:pt modelId="{C85673AE-64DB-4DA2-9404-94C3B3AC479B}" type="parTrans" cxnId="{8D5390D4-5893-4782-B663-9C3B15EE58BA}">
      <dgm:prSet/>
      <dgm:spPr/>
      <dgm:t>
        <a:bodyPr/>
        <a:lstStyle/>
        <a:p>
          <a:endParaRPr lang="fr-FR"/>
        </a:p>
      </dgm:t>
    </dgm:pt>
    <dgm:pt modelId="{81929630-FC3D-4B27-B09F-B28695AF25F7}" type="sibTrans" cxnId="{8D5390D4-5893-4782-B663-9C3B15EE58BA}">
      <dgm:prSet/>
      <dgm:spPr/>
      <dgm:t>
        <a:bodyPr/>
        <a:lstStyle/>
        <a:p>
          <a:endParaRPr lang="fr-FR"/>
        </a:p>
      </dgm:t>
    </dgm:pt>
    <dgm:pt modelId="{DBC98427-51E3-41F9-831F-31EC6A45F9C3}">
      <dgm:prSet phldrT="[Texte]"/>
      <dgm:spPr>
        <a:ln w="12700">
          <a:solidFill>
            <a:schemeClr val="accent4"/>
          </a:solidFill>
        </a:ln>
      </dgm:spPr>
      <dgm:t>
        <a:bodyPr/>
        <a:lstStyle/>
        <a:p>
          <a:r>
            <a:rPr lang="fr-FR" dirty="0"/>
            <a:t>Compétence du bloc</a:t>
          </a:r>
        </a:p>
      </dgm:t>
    </dgm:pt>
    <dgm:pt modelId="{234FFD54-BAB1-416F-B99B-59EC74E3E112}" type="parTrans" cxnId="{0C8B89BB-DD84-49DD-BF86-4B0E7DD835D8}">
      <dgm:prSet/>
      <dgm:spPr/>
      <dgm:t>
        <a:bodyPr/>
        <a:lstStyle/>
        <a:p>
          <a:endParaRPr lang="fr-FR"/>
        </a:p>
      </dgm:t>
    </dgm:pt>
    <dgm:pt modelId="{B47FA53E-9552-4965-96F8-72C7060D0B08}" type="sibTrans" cxnId="{0C8B89BB-DD84-49DD-BF86-4B0E7DD835D8}">
      <dgm:prSet/>
      <dgm:spPr/>
      <dgm:t>
        <a:bodyPr/>
        <a:lstStyle/>
        <a:p>
          <a:endParaRPr lang="fr-FR"/>
        </a:p>
      </dgm:t>
    </dgm:pt>
    <dgm:pt modelId="{AEE07A3A-6536-484B-B09D-F64B75F00B2C}">
      <dgm:prSet phldrT="[Texte]"/>
      <dgm:spPr>
        <a:ln w="12700">
          <a:solidFill>
            <a:schemeClr val="accent4"/>
          </a:solidFill>
        </a:ln>
      </dgm:spPr>
      <dgm:t>
        <a:bodyPr/>
        <a:lstStyle/>
        <a:p>
          <a:r>
            <a:rPr lang="fr-FR" b="1" dirty="0"/>
            <a:t>Exhaustivité</a:t>
          </a:r>
        </a:p>
      </dgm:t>
    </dgm:pt>
    <dgm:pt modelId="{F019A50E-0D83-4287-B429-B5FE7FFB4812}" type="parTrans" cxnId="{CE2A5546-F5C8-4288-B191-4C50B375A8C4}">
      <dgm:prSet/>
      <dgm:spPr/>
      <dgm:t>
        <a:bodyPr/>
        <a:lstStyle/>
        <a:p>
          <a:endParaRPr lang="fr-FR"/>
        </a:p>
      </dgm:t>
    </dgm:pt>
    <dgm:pt modelId="{BE94BBFD-1BE6-40F9-A3AA-5205A6907090}" type="sibTrans" cxnId="{CE2A5546-F5C8-4288-B191-4C50B375A8C4}">
      <dgm:prSet/>
      <dgm:spPr/>
      <dgm:t>
        <a:bodyPr/>
        <a:lstStyle/>
        <a:p>
          <a:endParaRPr lang="fr-FR"/>
        </a:p>
      </dgm:t>
    </dgm:pt>
    <dgm:pt modelId="{A73A56F6-D0C6-46B6-9C42-B97FABB42328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5"/>
          </a:solidFill>
          <a:prstDash val="solid"/>
          <a:miter/>
        </a:ln>
        <a:effectLst/>
      </dgm:spPr>
      <dgm:t>
        <a:bodyPr spcFirstLastPara="0" vert="horz" wrap="square" lIns="85344" tIns="85344" rIns="85344" bIns="85344" numCol="1" spcCol="1270" anchor="t" anchorCtr="0"/>
        <a:lstStyle/>
        <a:p>
          <a:r>
            <a:rPr lang="fr-FR" dirty="0"/>
            <a:t>Nécessaires au savoir-faire</a:t>
          </a:r>
        </a:p>
      </dgm:t>
    </dgm:pt>
    <dgm:pt modelId="{934C0F81-4DBA-460A-BBDB-52960DD48C78}" type="parTrans" cxnId="{BED5CC66-9358-403F-BB2F-3D0DB72C244B}">
      <dgm:prSet/>
      <dgm:spPr/>
      <dgm:t>
        <a:bodyPr/>
        <a:lstStyle/>
        <a:p>
          <a:endParaRPr lang="fr-FR"/>
        </a:p>
      </dgm:t>
    </dgm:pt>
    <dgm:pt modelId="{B2F50E8D-B495-41B2-85D5-2DC011EE65D1}" type="sibTrans" cxnId="{BED5CC66-9358-403F-BB2F-3D0DB72C244B}">
      <dgm:prSet/>
      <dgm:spPr/>
      <dgm:t>
        <a:bodyPr/>
        <a:lstStyle/>
        <a:p>
          <a:endParaRPr lang="fr-FR"/>
        </a:p>
      </dgm:t>
    </dgm:pt>
    <dgm:pt modelId="{7E3F42DF-022B-425A-8953-D5405CF3241D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5"/>
          </a:solidFill>
          <a:prstDash val="solid"/>
          <a:miter/>
        </a:ln>
        <a:effectLst/>
      </dgm:spPr>
      <dgm:t>
        <a:bodyPr spcFirstLastPara="0" vert="horz" wrap="square" lIns="85344" tIns="85344" rIns="85344" bIns="85344" numCol="1" spcCol="1270" anchor="t" anchorCtr="0"/>
        <a:lstStyle/>
        <a:p>
          <a:r>
            <a:rPr lang="fr-FR" i="1" dirty="0"/>
            <a:t>Nécessaires à la culture professionnelle</a:t>
          </a:r>
        </a:p>
      </dgm:t>
    </dgm:pt>
    <dgm:pt modelId="{87C7E7B6-9B3B-46F3-B3DC-394079549FAB}" type="parTrans" cxnId="{9D96765F-B3B4-471F-AEAE-A31AB059C38C}">
      <dgm:prSet/>
      <dgm:spPr/>
      <dgm:t>
        <a:bodyPr/>
        <a:lstStyle/>
        <a:p>
          <a:endParaRPr lang="fr-FR"/>
        </a:p>
      </dgm:t>
    </dgm:pt>
    <dgm:pt modelId="{09BB302E-705B-4E63-AD8A-9CBD6D275E26}" type="sibTrans" cxnId="{9D96765F-B3B4-471F-AEAE-A31AB059C38C}">
      <dgm:prSet/>
      <dgm:spPr/>
      <dgm:t>
        <a:bodyPr/>
        <a:lstStyle/>
        <a:p>
          <a:endParaRPr lang="fr-FR"/>
        </a:p>
      </dgm:t>
    </dgm:pt>
    <dgm:pt modelId="{35B4C736-1A23-4A2F-B960-F6F8E985F630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dirty="0"/>
            <a:t>Activités du RAP</a:t>
          </a:r>
        </a:p>
      </dgm:t>
    </dgm:pt>
    <dgm:pt modelId="{0C4A67EF-EE23-4553-8EC7-8564D045B831}" type="parTrans" cxnId="{79D6DA6A-82FE-4519-88F4-7B950D857515}">
      <dgm:prSet/>
      <dgm:spPr/>
      <dgm:t>
        <a:bodyPr/>
        <a:lstStyle/>
        <a:p>
          <a:endParaRPr lang="fr-FR"/>
        </a:p>
      </dgm:t>
    </dgm:pt>
    <dgm:pt modelId="{9F7D768E-AD8F-4660-BF71-EDBAAB91FFB2}" type="sibTrans" cxnId="{79D6DA6A-82FE-4519-88F4-7B950D857515}">
      <dgm:prSet/>
      <dgm:spPr/>
      <dgm:t>
        <a:bodyPr/>
        <a:lstStyle/>
        <a:p>
          <a:endParaRPr lang="fr-FR"/>
        </a:p>
      </dgm:t>
    </dgm:pt>
    <dgm:pt modelId="{A28E3E13-617F-466D-9F8D-8D78EB2562C2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b="0" dirty="0"/>
            <a:t>Lien entreprises</a:t>
          </a:r>
        </a:p>
      </dgm:t>
    </dgm:pt>
    <dgm:pt modelId="{9E58996D-6487-4246-BD38-D62126DE7210}" type="parTrans" cxnId="{445B1FD1-33B2-47B7-ABBB-BD126FC65502}">
      <dgm:prSet/>
      <dgm:spPr/>
      <dgm:t>
        <a:bodyPr/>
        <a:lstStyle/>
        <a:p>
          <a:endParaRPr lang="fr-FR"/>
        </a:p>
      </dgm:t>
    </dgm:pt>
    <dgm:pt modelId="{BB7083EB-20F4-473A-9EB2-62E89F13E212}" type="sibTrans" cxnId="{445B1FD1-33B2-47B7-ABBB-BD126FC65502}">
      <dgm:prSet/>
      <dgm:spPr/>
      <dgm:t>
        <a:bodyPr/>
        <a:lstStyle/>
        <a:p>
          <a:endParaRPr lang="fr-FR"/>
        </a:p>
      </dgm:t>
    </dgm:pt>
    <dgm:pt modelId="{E3519137-EE77-4B95-B9F3-53ED02BF7B2E}">
      <dgm:prSet phldrT="[Texte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/>
            <a:t>2. </a:t>
          </a:r>
          <a:r>
            <a:rPr lang="fr-FR" dirty="0"/>
            <a:t>Savoir-faire visés</a:t>
          </a:r>
        </a:p>
      </dgm:t>
    </dgm:pt>
    <dgm:pt modelId="{46ADD30A-2D76-43BD-9CA7-F3B3C43CDE52}" type="parTrans" cxnId="{827DD306-0022-4E64-AB59-36D3EFFDD8B9}">
      <dgm:prSet/>
      <dgm:spPr/>
      <dgm:t>
        <a:bodyPr/>
        <a:lstStyle/>
        <a:p>
          <a:endParaRPr lang="fr-FR"/>
        </a:p>
      </dgm:t>
    </dgm:pt>
    <dgm:pt modelId="{C1770C2E-1A66-4257-8E43-47481E17477B}" type="sibTrans" cxnId="{827DD306-0022-4E64-AB59-36D3EFFDD8B9}">
      <dgm:prSet/>
      <dgm:spPr/>
      <dgm:t>
        <a:bodyPr/>
        <a:lstStyle/>
        <a:p>
          <a:endParaRPr lang="fr-FR"/>
        </a:p>
      </dgm:t>
    </dgm:pt>
    <dgm:pt modelId="{195C62F3-6AB1-4223-9A43-61F7D157F380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b="1" dirty="0"/>
            <a:t>Contextualisation</a:t>
          </a:r>
        </a:p>
      </dgm:t>
    </dgm:pt>
    <dgm:pt modelId="{4CB2D870-BCB3-4754-986A-207242CA4166}" type="parTrans" cxnId="{622EEC3D-A191-4750-85AA-FD54EAA9D74E}">
      <dgm:prSet/>
      <dgm:spPr/>
      <dgm:t>
        <a:bodyPr/>
        <a:lstStyle/>
        <a:p>
          <a:endParaRPr lang="fr-FR"/>
        </a:p>
      </dgm:t>
    </dgm:pt>
    <dgm:pt modelId="{C54F83FA-6BB2-4DA6-9E17-95C8CB20D308}" type="sibTrans" cxnId="{622EEC3D-A191-4750-85AA-FD54EAA9D74E}">
      <dgm:prSet/>
      <dgm:spPr/>
      <dgm:t>
        <a:bodyPr/>
        <a:lstStyle/>
        <a:p>
          <a:endParaRPr lang="fr-FR"/>
        </a:p>
      </dgm:t>
    </dgm:pt>
    <dgm:pt modelId="{7E777156-01C5-400E-B5CD-BAD696C25C9E}" type="pres">
      <dgm:prSet presAssocID="{420F0B9B-CA87-4EC4-BFA4-18F20E0783C3}" presName="linearFlow" presStyleCnt="0">
        <dgm:presLayoutVars>
          <dgm:dir/>
          <dgm:animLvl val="lvl"/>
          <dgm:resizeHandles val="exact"/>
        </dgm:presLayoutVars>
      </dgm:prSet>
      <dgm:spPr/>
    </dgm:pt>
    <dgm:pt modelId="{8ED0A22E-CB33-4B8D-BAFE-A3C27497FF80}" type="pres">
      <dgm:prSet presAssocID="{578B90CF-F15F-4EE6-BED6-2D0DE415CD18}" presName="composite" presStyleCnt="0"/>
      <dgm:spPr/>
    </dgm:pt>
    <dgm:pt modelId="{6DDD892F-7608-4164-A704-35721CDFDE68}" type="pres">
      <dgm:prSet presAssocID="{578B90CF-F15F-4EE6-BED6-2D0DE415CD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BB2D05-1BC5-48A1-A0A4-DA4CB9C582EB}" type="pres">
      <dgm:prSet presAssocID="{578B90CF-F15F-4EE6-BED6-2D0DE415CD18}" presName="parSh" presStyleLbl="node1" presStyleIdx="0" presStyleCnt="3"/>
      <dgm:spPr/>
      <dgm:t>
        <a:bodyPr/>
        <a:lstStyle/>
        <a:p>
          <a:endParaRPr lang="fr-FR"/>
        </a:p>
      </dgm:t>
    </dgm:pt>
    <dgm:pt modelId="{A5E70B31-7DBC-4174-BBF6-4E2C16656DA4}" type="pres">
      <dgm:prSet presAssocID="{578B90CF-F15F-4EE6-BED6-2D0DE415CD1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C4FA00-B7AD-4954-BEC9-37934F336651}" type="pres">
      <dgm:prSet presAssocID="{F8FA310D-4EFE-4FA0-B936-56F266A644C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FA3B362-A6C5-4406-B720-CDA4C7AFC70F}" type="pres">
      <dgm:prSet presAssocID="{F8FA310D-4EFE-4FA0-B936-56F266A644CC}" presName="connTx" presStyleLbl="sibTrans2D1" presStyleIdx="0" presStyleCnt="2"/>
      <dgm:spPr/>
      <dgm:t>
        <a:bodyPr/>
        <a:lstStyle/>
        <a:p>
          <a:endParaRPr lang="fr-FR"/>
        </a:p>
      </dgm:t>
    </dgm:pt>
    <dgm:pt modelId="{914E02F3-F6F6-436A-B8DB-53D98A4D2C37}" type="pres">
      <dgm:prSet presAssocID="{E3519137-EE77-4B95-B9F3-53ED02BF7B2E}" presName="composite" presStyleCnt="0"/>
      <dgm:spPr/>
    </dgm:pt>
    <dgm:pt modelId="{EDA19A10-2C9F-4141-954A-D674FB543787}" type="pres">
      <dgm:prSet presAssocID="{E3519137-EE77-4B95-B9F3-53ED02BF7B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C40323-40B5-47E6-9F05-1FFC41DA20EF}" type="pres">
      <dgm:prSet presAssocID="{E3519137-EE77-4B95-B9F3-53ED02BF7B2E}" presName="parSh" presStyleLbl="node1" presStyleIdx="1" presStyleCnt="3"/>
      <dgm:spPr/>
      <dgm:t>
        <a:bodyPr/>
        <a:lstStyle/>
        <a:p>
          <a:endParaRPr lang="fr-FR"/>
        </a:p>
      </dgm:t>
    </dgm:pt>
    <dgm:pt modelId="{2878D204-4A94-41C8-B14A-FABA2DBDAB3C}" type="pres">
      <dgm:prSet presAssocID="{E3519137-EE77-4B95-B9F3-53ED02BF7B2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8DA971-B826-4A3D-BEB5-751748191C04}" type="pres">
      <dgm:prSet presAssocID="{C1770C2E-1A66-4257-8E43-47481E17477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FE6732D-4015-466F-A3D7-A332E1DE2F09}" type="pres">
      <dgm:prSet presAssocID="{C1770C2E-1A66-4257-8E43-47481E17477B}" presName="connTx" presStyleLbl="sibTrans2D1" presStyleIdx="1" presStyleCnt="2"/>
      <dgm:spPr/>
      <dgm:t>
        <a:bodyPr/>
        <a:lstStyle/>
        <a:p>
          <a:endParaRPr lang="fr-FR"/>
        </a:p>
      </dgm:t>
    </dgm:pt>
    <dgm:pt modelId="{8F70A3A6-93E4-4CB5-AC60-421A9ED98601}" type="pres">
      <dgm:prSet presAssocID="{96729D31-43B6-4EE8-9D86-4717B82A84BF}" presName="composite" presStyleCnt="0"/>
      <dgm:spPr/>
    </dgm:pt>
    <dgm:pt modelId="{CB13B22B-F611-4380-BF38-E96BC7713A53}" type="pres">
      <dgm:prSet presAssocID="{96729D31-43B6-4EE8-9D86-4717B82A84B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B1F67E-3E2E-4D45-90AA-16FD02FDC693}" type="pres">
      <dgm:prSet presAssocID="{96729D31-43B6-4EE8-9D86-4717B82A84BF}" presName="parSh" presStyleLbl="node1" presStyleIdx="2" presStyleCnt="3"/>
      <dgm:spPr/>
      <dgm:t>
        <a:bodyPr/>
        <a:lstStyle/>
        <a:p>
          <a:endParaRPr lang="fr-FR"/>
        </a:p>
      </dgm:t>
    </dgm:pt>
    <dgm:pt modelId="{4E9ABDCC-A72B-4109-A9C4-9BF8CB5AC869}" type="pres">
      <dgm:prSet presAssocID="{96729D31-43B6-4EE8-9D86-4717B82A84BF}" presName="desTx" presStyleLbl="fgAcc1" presStyleIdx="2" presStyleCnt="3">
        <dgm:presLayoutVars>
          <dgm:bulletEnabled val="1"/>
        </dgm:presLayoutVars>
      </dgm:prSet>
      <dgm:spPr>
        <a:xfrm>
          <a:off x="4714402" y="536631"/>
          <a:ext cx="1378565" cy="105165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</dgm:ptLst>
  <dgm:cxnLst>
    <dgm:cxn modelId="{78CEFD94-29F3-4EBA-AA7B-156217DFA7C5}" srcId="{420F0B9B-CA87-4EC4-BFA4-18F20E0783C3}" destId="{578B90CF-F15F-4EE6-BED6-2D0DE415CD18}" srcOrd="0" destOrd="0" parTransId="{7C928B0F-757F-4898-BB56-ACAB868F9058}" sibTransId="{F8FA310D-4EFE-4FA0-B936-56F266A644CC}"/>
    <dgm:cxn modelId="{447839CF-2B1A-42B8-B293-77C7A235B18A}" type="presOf" srcId="{578B90CF-F15F-4EE6-BED6-2D0DE415CD18}" destId="{D4BB2D05-1BC5-48A1-A0A4-DA4CB9C582EB}" srcOrd="1" destOrd="0" presId="urn:microsoft.com/office/officeart/2005/8/layout/process3"/>
    <dgm:cxn modelId="{445B1FD1-33B2-47B7-ABBB-BD126FC65502}" srcId="{578B90CF-F15F-4EE6-BED6-2D0DE415CD18}" destId="{A28E3E13-617F-466D-9F8D-8D78EB2562C2}" srcOrd="1" destOrd="0" parTransId="{9E58996D-6487-4246-BD38-D62126DE7210}" sibTransId="{BB7083EB-20F4-473A-9EB2-62E89F13E212}"/>
    <dgm:cxn modelId="{A03093A8-8830-452E-9A4C-467E348E9DFC}" type="presOf" srcId="{F8FA310D-4EFE-4FA0-B936-56F266A644CC}" destId="{71C4FA00-B7AD-4954-BEC9-37934F336651}" srcOrd="0" destOrd="0" presId="urn:microsoft.com/office/officeart/2005/8/layout/process3"/>
    <dgm:cxn modelId="{6CF6426E-F175-4E46-AF6B-4AC9EBA1FF2C}" type="presOf" srcId="{C1770C2E-1A66-4257-8E43-47481E17477B}" destId="{688DA971-B826-4A3D-BEB5-751748191C04}" srcOrd="0" destOrd="0" presId="urn:microsoft.com/office/officeart/2005/8/layout/process3"/>
    <dgm:cxn modelId="{80C60E7C-812A-4B90-82FB-26D5716D6A34}" type="presOf" srcId="{420F0B9B-CA87-4EC4-BFA4-18F20E0783C3}" destId="{7E777156-01C5-400E-B5CD-BAD696C25C9E}" srcOrd="0" destOrd="0" presId="urn:microsoft.com/office/officeart/2005/8/layout/process3"/>
    <dgm:cxn modelId="{BED5CC66-9358-403F-BB2F-3D0DB72C244B}" srcId="{96729D31-43B6-4EE8-9D86-4717B82A84BF}" destId="{A73A56F6-D0C6-46B6-9C42-B97FABB42328}" srcOrd="0" destOrd="0" parTransId="{934C0F81-4DBA-460A-BBDB-52960DD48C78}" sibTransId="{B2F50E8D-B495-41B2-85D5-2DC011EE65D1}"/>
    <dgm:cxn modelId="{6E6EB977-6212-4A6D-9699-BF90FAE58619}" type="presOf" srcId="{E3519137-EE77-4B95-B9F3-53ED02BF7B2E}" destId="{48C40323-40B5-47E6-9F05-1FFC41DA20EF}" srcOrd="1" destOrd="0" presId="urn:microsoft.com/office/officeart/2005/8/layout/process3"/>
    <dgm:cxn modelId="{0C8B89BB-DD84-49DD-BF86-4B0E7DD835D8}" srcId="{E3519137-EE77-4B95-B9F3-53ED02BF7B2E}" destId="{DBC98427-51E3-41F9-831F-31EC6A45F9C3}" srcOrd="0" destOrd="0" parTransId="{234FFD54-BAB1-416F-B99B-59EC74E3E112}" sibTransId="{B47FA53E-9552-4965-96F8-72C7060D0B08}"/>
    <dgm:cxn modelId="{827DD306-0022-4E64-AB59-36D3EFFDD8B9}" srcId="{420F0B9B-CA87-4EC4-BFA4-18F20E0783C3}" destId="{E3519137-EE77-4B95-B9F3-53ED02BF7B2E}" srcOrd="1" destOrd="0" parTransId="{46ADD30A-2D76-43BD-9CA7-F3B3C43CDE52}" sibTransId="{C1770C2E-1A66-4257-8E43-47481E17477B}"/>
    <dgm:cxn modelId="{65C19215-5391-4085-96B0-C14E481CA882}" type="presOf" srcId="{DBC98427-51E3-41F9-831F-31EC6A45F9C3}" destId="{2878D204-4A94-41C8-B14A-FABA2DBDAB3C}" srcOrd="0" destOrd="0" presId="urn:microsoft.com/office/officeart/2005/8/layout/process3"/>
    <dgm:cxn modelId="{9D96765F-B3B4-471F-AEAE-A31AB059C38C}" srcId="{96729D31-43B6-4EE8-9D86-4717B82A84BF}" destId="{7E3F42DF-022B-425A-8953-D5405CF3241D}" srcOrd="1" destOrd="0" parTransId="{87C7E7B6-9B3B-46F3-B3DC-394079549FAB}" sibTransId="{09BB302E-705B-4E63-AD8A-9CBD6D275E26}"/>
    <dgm:cxn modelId="{508ADF0B-A589-4DDF-B3CA-E2E7D8AAC0A4}" type="presOf" srcId="{AEE07A3A-6536-484B-B09D-F64B75F00B2C}" destId="{2878D204-4A94-41C8-B14A-FABA2DBDAB3C}" srcOrd="0" destOrd="1" presId="urn:microsoft.com/office/officeart/2005/8/layout/process3"/>
    <dgm:cxn modelId="{37433145-08D2-41AE-BE59-39EAA1905A41}" type="presOf" srcId="{A73A56F6-D0C6-46B6-9C42-B97FABB42328}" destId="{4E9ABDCC-A72B-4109-A9C4-9BF8CB5AC869}" srcOrd="0" destOrd="0" presId="urn:microsoft.com/office/officeart/2005/8/layout/process3"/>
    <dgm:cxn modelId="{79D6DA6A-82FE-4519-88F4-7B950D857515}" srcId="{578B90CF-F15F-4EE6-BED6-2D0DE415CD18}" destId="{35B4C736-1A23-4A2F-B960-F6F8E985F630}" srcOrd="0" destOrd="0" parTransId="{0C4A67EF-EE23-4553-8EC7-8564D045B831}" sibTransId="{9F7D768E-AD8F-4660-BF71-EDBAAB91FFB2}"/>
    <dgm:cxn modelId="{D75AC9A1-6392-422F-8A3F-5D7BAAE44E42}" type="presOf" srcId="{F8FA310D-4EFE-4FA0-B936-56F266A644CC}" destId="{0FA3B362-A6C5-4406-B720-CDA4C7AFC70F}" srcOrd="1" destOrd="0" presId="urn:microsoft.com/office/officeart/2005/8/layout/process3"/>
    <dgm:cxn modelId="{AF5480B0-C552-4E62-AEB4-473E12B9A92F}" type="presOf" srcId="{A28E3E13-617F-466D-9F8D-8D78EB2562C2}" destId="{A5E70B31-7DBC-4174-BBF6-4E2C16656DA4}" srcOrd="0" destOrd="1" presId="urn:microsoft.com/office/officeart/2005/8/layout/process3"/>
    <dgm:cxn modelId="{F0E0ABF3-2FD1-4717-99C6-F0E25B5DD17A}" type="presOf" srcId="{96729D31-43B6-4EE8-9D86-4717B82A84BF}" destId="{B4B1F67E-3E2E-4D45-90AA-16FD02FDC693}" srcOrd="1" destOrd="0" presId="urn:microsoft.com/office/officeart/2005/8/layout/process3"/>
    <dgm:cxn modelId="{CE2A5546-F5C8-4288-B191-4C50B375A8C4}" srcId="{E3519137-EE77-4B95-B9F3-53ED02BF7B2E}" destId="{AEE07A3A-6536-484B-B09D-F64B75F00B2C}" srcOrd="1" destOrd="0" parTransId="{F019A50E-0D83-4287-B429-B5FE7FFB4812}" sibTransId="{BE94BBFD-1BE6-40F9-A3AA-5205A6907090}"/>
    <dgm:cxn modelId="{E002F2D6-EBB3-4158-9B84-685F5554D9ED}" type="presOf" srcId="{96729D31-43B6-4EE8-9D86-4717B82A84BF}" destId="{CB13B22B-F611-4380-BF38-E96BC7713A53}" srcOrd="0" destOrd="0" presId="urn:microsoft.com/office/officeart/2005/8/layout/process3"/>
    <dgm:cxn modelId="{4AD4D984-7F85-4E37-B6C9-72546A6B6066}" type="presOf" srcId="{E3519137-EE77-4B95-B9F3-53ED02BF7B2E}" destId="{EDA19A10-2C9F-4141-954A-D674FB543787}" srcOrd="0" destOrd="0" presId="urn:microsoft.com/office/officeart/2005/8/layout/process3"/>
    <dgm:cxn modelId="{701D5B86-E9E9-4E3D-ADFA-0CE87D437203}" type="presOf" srcId="{35B4C736-1A23-4A2F-B960-F6F8E985F630}" destId="{A5E70B31-7DBC-4174-BBF6-4E2C16656DA4}" srcOrd="0" destOrd="0" presId="urn:microsoft.com/office/officeart/2005/8/layout/process3"/>
    <dgm:cxn modelId="{BC2CD5EA-BF11-4ED6-BB66-554FCC8DFD3B}" type="presOf" srcId="{578B90CF-F15F-4EE6-BED6-2D0DE415CD18}" destId="{6DDD892F-7608-4164-A704-35721CDFDE68}" srcOrd="0" destOrd="0" presId="urn:microsoft.com/office/officeart/2005/8/layout/process3"/>
    <dgm:cxn modelId="{622EEC3D-A191-4750-85AA-FD54EAA9D74E}" srcId="{578B90CF-F15F-4EE6-BED6-2D0DE415CD18}" destId="{195C62F3-6AB1-4223-9A43-61F7D157F380}" srcOrd="2" destOrd="0" parTransId="{4CB2D870-BCB3-4754-986A-207242CA4166}" sibTransId="{C54F83FA-6BB2-4DA6-9E17-95C8CB20D308}"/>
    <dgm:cxn modelId="{DC125FC7-063B-42B6-B269-162A87E57AE5}" type="presOf" srcId="{195C62F3-6AB1-4223-9A43-61F7D157F380}" destId="{A5E70B31-7DBC-4174-BBF6-4E2C16656DA4}" srcOrd="0" destOrd="2" presId="urn:microsoft.com/office/officeart/2005/8/layout/process3"/>
    <dgm:cxn modelId="{7044BBE7-3DA2-4271-BB0A-6BF3E5AAF0C3}" type="presOf" srcId="{C1770C2E-1A66-4257-8E43-47481E17477B}" destId="{1FE6732D-4015-466F-A3D7-A332E1DE2F09}" srcOrd="1" destOrd="0" presId="urn:microsoft.com/office/officeart/2005/8/layout/process3"/>
    <dgm:cxn modelId="{8D5390D4-5893-4782-B663-9C3B15EE58BA}" srcId="{420F0B9B-CA87-4EC4-BFA4-18F20E0783C3}" destId="{96729D31-43B6-4EE8-9D86-4717B82A84BF}" srcOrd="2" destOrd="0" parTransId="{C85673AE-64DB-4DA2-9404-94C3B3AC479B}" sibTransId="{81929630-FC3D-4B27-B09F-B28695AF25F7}"/>
    <dgm:cxn modelId="{014EF184-B0F2-48FC-97A5-190B6D576A7D}" type="presOf" srcId="{7E3F42DF-022B-425A-8953-D5405CF3241D}" destId="{4E9ABDCC-A72B-4109-A9C4-9BF8CB5AC869}" srcOrd="0" destOrd="1" presId="urn:microsoft.com/office/officeart/2005/8/layout/process3"/>
    <dgm:cxn modelId="{5B4FBB48-5169-43DB-9192-692FE14C4E5E}" type="presParOf" srcId="{7E777156-01C5-400E-B5CD-BAD696C25C9E}" destId="{8ED0A22E-CB33-4B8D-BAFE-A3C27497FF80}" srcOrd="0" destOrd="0" presId="urn:microsoft.com/office/officeart/2005/8/layout/process3"/>
    <dgm:cxn modelId="{78638608-CE57-46FD-85EB-2F4F9D7A80C8}" type="presParOf" srcId="{8ED0A22E-CB33-4B8D-BAFE-A3C27497FF80}" destId="{6DDD892F-7608-4164-A704-35721CDFDE68}" srcOrd="0" destOrd="0" presId="urn:microsoft.com/office/officeart/2005/8/layout/process3"/>
    <dgm:cxn modelId="{ECBB0393-A46C-4A33-B718-80DEC6967F4D}" type="presParOf" srcId="{8ED0A22E-CB33-4B8D-BAFE-A3C27497FF80}" destId="{D4BB2D05-1BC5-48A1-A0A4-DA4CB9C582EB}" srcOrd="1" destOrd="0" presId="urn:microsoft.com/office/officeart/2005/8/layout/process3"/>
    <dgm:cxn modelId="{C2022250-E5F9-49FA-8408-E8547A998E18}" type="presParOf" srcId="{8ED0A22E-CB33-4B8D-BAFE-A3C27497FF80}" destId="{A5E70B31-7DBC-4174-BBF6-4E2C16656DA4}" srcOrd="2" destOrd="0" presId="urn:microsoft.com/office/officeart/2005/8/layout/process3"/>
    <dgm:cxn modelId="{B588D63D-52CF-4A3F-BD4A-25F2E6FB4D08}" type="presParOf" srcId="{7E777156-01C5-400E-B5CD-BAD696C25C9E}" destId="{71C4FA00-B7AD-4954-BEC9-37934F336651}" srcOrd="1" destOrd="0" presId="urn:microsoft.com/office/officeart/2005/8/layout/process3"/>
    <dgm:cxn modelId="{CA71B785-EAC0-4158-AC4F-69C9961C0424}" type="presParOf" srcId="{71C4FA00-B7AD-4954-BEC9-37934F336651}" destId="{0FA3B362-A6C5-4406-B720-CDA4C7AFC70F}" srcOrd="0" destOrd="0" presId="urn:microsoft.com/office/officeart/2005/8/layout/process3"/>
    <dgm:cxn modelId="{C63412DB-4250-435F-8D04-785F3E175B37}" type="presParOf" srcId="{7E777156-01C5-400E-B5CD-BAD696C25C9E}" destId="{914E02F3-F6F6-436A-B8DB-53D98A4D2C37}" srcOrd="2" destOrd="0" presId="urn:microsoft.com/office/officeart/2005/8/layout/process3"/>
    <dgm:cxn modelId="{BCAEDE58-DBE8-4CE0-922A-E00443D51F42}" type="presParOf" srcId="{914E02F3-F6F6-436A-B8DB-53D98A4D2C37}" destId="{EDA19A10-2C9F-4141-954A-D674FB543787}" srcOrd="0" destOrd="0" presId="urn:microsoft.com/office/officeart/2005/8/layout/process3"/>
    <dgm:cxn modelId="{A9D7E0E2-89EA-44EF-AEEE-856E62DE8EF9}" type="presParOf" srcId="{914E02F3-F6F6-436A-B8DB-53D98A4D2C37}" destId="{48C40323-40B5-47E6-9F05-1FFC41DA20EF}" srcOrd="1" destOrd="0" presId="urn:microsoft.com/office/officeart/2005/8/layout/process3"/>
    <dgm:cxn modelId="{77D1B305-50E0-4CFC-81E3-4A02CCD3DB2D}" type="presParOf" srcId="{914E02F3-F6F6-436A-B8DB-53D98A4D2C37}" destId="{2878D204-4A94-41C8-B14A-FABA2DBDAB3C}" srcOrd="2" destOrd="0" presId="urn:microsoft.com/office/officeart/2005/8/layout/process3"/>
    <dgm:cxn modelId="{19546629-2184-4611-AB71-746424769B6A}" type="presParOf" srcId="{7E777156-01C5-400E-B5CD-BAD696C25C9E}" destId="{688DA971-B826-4A3D-BEB5-751748191C04}" srcOrd="3" destOrd="0" presId="urn:microsoft.com/office/officeart/2005/8/layout/process3"/>
    <dgm:cxn modelId="{BA8A6F33-77CA-41E0-9A37-C8A2898ECBFE}" type="presParOf" srcId="{688DA971-B826-4A3D-BEB5-751748191C04}" destId="{1FE6732D-4015-466F-A3D7-A332E1DE2F09}" srcOrd="0" destOrd="0" presId="urn:microsoft.com/office/officeart/2005/8/layout/process3"/>
    <dgm:cxn modelId="{47DF2C67-97C5-4FC3-8196-319C6AEB85AE}" type="presParOf" srcId="{7E777156-01C5-400E-B5CD-BAD696C25C9E}" destId="{8F70A3A6-93E4-4CB5-AC60-421A9ED98601}" srcOrd="4" destOrd="0" presId="urn:microsoft.com/office/officeart/2005/8/layout/process3"/>
    <dgm:cxn modelId="{1CAC09AD-740D-4E82-9B62-B1AE3EE8BE01}" type="presParOf" srcId="{8F70A3A6-93E4-4CB5-AC60-421A9ED98601}" destId="{CB13B22B-F611-4380-BF38-E96BC7713A53}" srcOrd="0" destOrd="0" presId="urn:microsoft.com/office/officeart/2005/8/layout/process3"/>
    <dgm:cxn modelId="{A113A319-B3A7-45AF-AA0C-8738CEBAC441}" type="presParOf" srcId="{8F70A3A6-93E4-4CB5-AC60-421A9ED98601}" destId="{B4B1F67E-3E2E-4D45-90AA-16FD02FDC693}" srcOrd="1" destOrd="0" presId="urn:microsoft.com/office/officeart/2005/8/layout/process3"/>
    <dgm:cxn modelId="{A8C14798-2A8D-4405-A884-814615D99C52}" type="presParOf" srcId="{8F70A3A6-93E4-4CB5-AC60-421A9ED98601}" destId="{4E9ABDCC-A72B-4109-A9C4-9BF8CB5AC869}" srcOrd="2" destOrd="0" presId="urn:microsoft.com/office/officeart/2005/8/layout/process3"/>
  </dgm:cxnLst>
  <dgm:bg/>
  <dgm:whole>
    <a:ln w="19050"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0F0B9B-CA87-4EC4-BFA4-18F20E0783C3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</dgm:pt>
    <dgm:pt modelId="{578B90CF-F15F-4EE6-BED6-2D0DE415CD18}">
      <dgm:prSet phldrT="[Texte]"/>
      <dgm:spPr>
        <a:solidFill>
          <a:srgbClr val="8C2237"/>
        </a:solidFill>
      </dgm:spPr>
      <dgm:t>
        <a:bodyPr/>
        <a:lstStyle/>
        <a:p>
          <a:r>
            <a:rPr lang="fr-FR" b="1" dirty="0"/>
            <a:t>1. </a:t>
          </a:r>
          <a:r>
            <a:rPr lang="fr-FR" dirty="0"/>
            <a:t>Savoirs associés identifiés</a:t>
          </a:r>
        </a:p>
      </dgm:t>
    </dgm:pt>
    <dgm:pt modelId="{7C928B0F-757F-4898-BB56-ACAB868F9058}" type="parTrans" cxnId="{78CEFD94-29F3-4EBA-AA7B-156217DFA7C5}">
      <dgm:prSet/>
      <dgm:spPr/>
      <dgm:t>
        <a:bodyPr/>
        <a:lstStyle/>
        <a:p>
          <a:endParaRPr lang="fr-FR"/>
        </a:p>
      </dgm:t>
    </dgm:pt>
    <dgm:pt modelId="{F8FA310D-4EFE-4FA0-B936-56F266A644CC}" type="sibTrans" cxnId="{78CEFD94-29F3-4EBA-AA7B-156217DFA7C5}">
      <dgm:prSet/>
      <dgm:spPr/>
      <dgm:t>
        <a:bodyPr/>
        <a:lstStyle/>
        <a:p>
          <a:endParaRPr lang="fr-FR"/>
        </a:p>
      </dgm:t>
    </dgm:pt>
    <dgm:pt modelId="{DBC98427-51E3-41F9-831F-31EC6A45F9C3}">
      <dgm:prSet phldrT="[Texte]"/>
      <dgm:spPr>
        <a:ln w="12700">
          <a:solidFill>
            <a:schemeClr val="accent4"/>
          </a:solidFill>
        </a:ln>
      </dgm:spPr>
      <dgm:t>
        <a:bodyPr/>
        <a:lstStyle/>
        <a:p>
          <a:r>
            <a:rPr lang="fr-FR" dirty="0"/>
            <a:t>Compétence du bloc</a:t>
          </a:r>
        </a:p>
      </dgm:t>
    </dgm:pt>
    <dgm:pt modelId="{234FFD54-BAB1-416F-B99B-59EC74E3E112}" type="parTrans" cxnId="{0C8B89BB-DD84-49DD-BF86-4B0E7DD835D8}">
      <dgm:prSet/>
      <dgm:spPr/>
      <dgm:t>
        <a:bodyPr/>
        <a:lstStyle/>
        <a:p>
          <a:endParaRPr lang="fr-FR"/>
        </a:p>
      </dgm:t>
    </dgm:pt>
    <dgm:pt modelId="{B47FA53E-9552-4965-96F8-72C7060D0B08}" type="sibTrans" cxnId="{0C8B89BB-DD84-49DD-BF86-4B0E7DD835D8}">
      <dgm:prSet/>
      <dgm:spPr/>
      <dgm:t>
        <a:bodyPr/>
        <a:lstStyle/>
        <a:p>
          <a:endParaRPr lang="fr-FR"/>
        </a:p>
      </dgm:t>
    </dgm:pt>
    <dgm:pt modelId="{AEE07A3A-6536-484B-B09D-F64B75F00B2C}">
      <dgm:prSet phldrT="[Texte]"/>
      <dgm:spPr>
        <a:ln w="12700">
          <a:solidFill>
            <a:schemeClr val="accent4"/>
          </a:solidFill>
        </a:ln>
      </dgm:spPr>
      <dgm:t>
        <a:bodyPr/>
        <a:lstStyle/>
        <a:p>
          <a:r>
            <a:rPr lang="fr-FR" b="1" dirty="0"/>
            <a:t>Exhaustivité</a:t>
          </a:r>
        </a:p>
      </dgm:t>
    </dgm:pt>
    <dgm:pt modelId="{F019A50E-0D83-4287-B429-B5FE7FFB4812}" type="parTrans" cxnId="{CE2A5546-F5C8-4288-B191-4C50B375A8C4}">
      <dgm:prSet/>
      <dgm:spPr/>
      <dgm:t>
        <a:bodyPr/>
        <a:lstStyle/>
        <a:p>
          <a:endParaRPr lang="fr-FR"/>
        </a:p>
      </dgm:t>
    </dgm:pt>
    <dgm:pt modelId="{BE94BBFD-1BE6-40F9-A3AA-5205A6907090}" type="sibTrans" cxnId="{CE2A5546-F5C8-4288-B191-4C50B375A8C4}">
      <dgm:prSet/>
      <dgm:spPr/>
      <dgm:t>
        <a:bodyPr/>
        <a:lstStyle/>
        <a:p>
          <a:endParaRPr lang="fr-FR"/>
        </a:p>
      </dgm:t>
    </dgm:pt>
    <dgm:pt modelId="{E3519137-EE77-4B95-B9F3-53ED02BF7B2E}">
      <dgm:prSet phldrT="[Texte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/>
            <a:t>2. </a:t>
          </a:r>
          <a:r>
            <a:rPr lang="fr-FR" dirty="0"/>
            <a:t>Savoir-faire visés</a:t>
          </a:r>
        </a:p>
      </dgm:t>
    </dgm:pt>
    <dgm:pt modelId="{46ADD30A-2D76-43BD-9CA7-F3B3C43CDE52}" type="parTrans" cxnId="{827DD306-0022-4E64-AB59-36D3EFFDD8B9}">
      <dgm:prSet/>
      <dgm:spPr/>
      <dgm:t>
        <a:bodyPr/>
        <a:lstStyle/>
        <a:p>
          <a:endParaRPr lang="fr-FR"/>
        </a:p>
      </dgm:t>
    </dgm:pt>
    <dgm:pt modelId="{C1770C2E-1A66-4257-8E43-47481E17477B}" type="sibTrans" cxnId="{827DD306-0022-4E64-AB59-36D3EFFDD8B9}">
      <dgm:prSet/>
      <dgm:spPr>
        <a:solidFill>
          <a:srgbClr val="21C4C3"/>
        </a:solidFill>
      </dgm:spPr>
      <dgm:t>
        <a:bodyPr/>
        <a:lstStyle/>
        <a:p>
          <a:endParaRPr lang="fr-FR"/>
        </a:p>
      </dgm:t>
    </dgm:pt>
    <dgm:pt modelId="{D813C496-8316-46E1-A0EB-57A20FF28E4A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chemeClr val="accent5"/>
          </a:solidFill>
          <a:prstDash val="solid"/>
          <a:miter/>
        </a:ln>
        <a:effectLst/>
      </dgm:spPr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Nécessaires au savoir-faire</a:t>
          </a:r>
        </a:p>
      </dgm:t>
    </dgm:pt>
    <dgm:pt modelId="{8AD4A7F9-9094-42AB-BB32-D864C4943F4A}" type="parTrans" cxnId="{89808DDA-221F-446F-A288-83603434847E}">
      <dgm:prSet/>
      <dgm:spPr/>
      <dgm:t>
        <a:bodyPr/>
        <a:lstStyle/>
        <a:p>
          <a:endParaRPr lang="fr-FR"/>
        </a:p>
      </dgm:t>
    </dgm:pt>
    <dgm:pt modelId="{1D37A742-3BBD-42B6-BB39-33D3FE50753C}" type="sibTrans" cxnId="{89808DDA-221F-446F-A288-83603434847E}">
      <dgm:prSet/>
      <dgm:spPr/>
      <dgm:t>
        <a:bodyPr/>
        <a:lstStyle/>
        <a:p>
          <a:endParaRPr lang="fr-FR"/>
        </a:p>
      </dgm:t>
    </dgm:pt>
    <dgm:pt modelId="{38D22432-8540-424E-8BE5-1820BD42CB5D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chemeClr val="accent5"/>
          </a:solidFill>
          <a:prstDash val="solid"/>
          <a:miter/>
        </a:ln>
        <a:effectLst/>
      </dgm:spPr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Nécessaires à la culture professionnelle</a:t>
          </a:r>
        </a:p>
      </dgm:t>
    </dgm:pt>
    <dgm:pt modelId="{A270CC2A-938F-4281-9C0F-A319D35E3727}" type="parTrans" cxnId="{6ED1FA64-679A-4534-A310-B94490536E4A}">
      <dgm:prSet/>
      <dgm:spPr/>
      <dgm:t>
        <a:bodyPr/>
        <a:lstStyle/>
        <a:p>
          <a:endParaRPr lang="fr-FR"/>
        </a:p>
      </dgm:t>
    </dgm:pt>
    <dgm:pt modelId="{2CBB7430-B8A7-488A-994E-E29030294F0D}" type="sibTrans" cxnId="{6ED1FA64-679A-4534-A310-B94490536E4A}">
      <dgm:prSet/>
      <dgm:spPr/>
      <dgm:t>
        <a:bodyPr/>
        <a:lstStyle/>
        <a:p>
          <a:endParaRPr lang="fr-FR"/>
        </a:p>
      </dgm:t>
    </dgm:pt>
    <dgm:pt modelId="{1B67A1C9-2F03-43A6-A355-1934EB76DB27}">
      <dgm:prSet phldrT="[Texte]"/>
      <dgm:spPr>
        <a:solidFill>
          <a:srgbClr val="21C4C3"/>
        </a:solidFill>
      </dgm:spPr>
      <dgm:t>
        <a:bodyPr/>
        <a:lstStyle/>
        <a:p>
          <a:r>
            <a:rPr lang="fr-FR" b="1" dirty="0"/>
            <a:t>3. </a:t>
          </a:r>
          <a:r>
            <a:rPr lang="fr-FR" dirty="0"/>
            <a:t>Situation professionnelle</a:t>
          </a:r>
        </a:p>
      </dgm:t>
    </dgm:pt>
    <dgm:pt modelId="{6705EC17-C5E2-40AF-8E21-4034402197F4}" type="parTrans" cxnId="{8E79E8D1-01CF-4885-9D49-B2B9E6ADC058}">
      <dgm:prSet/>
      <dgm:spPr/>
      <dgm:t>
        <a:bodyPr/>
        <a:lstStyle/>
        <a:p>
          <a:endParaRPr lang="fr-FR"/>
        </a:p>
      </dgm:t>
    </dgm:pt>
    <dgm:pt modelId="{79BC0C5E-0FA0-4B73-A459-AD12143679EC}" type="sibTrans" cxnId="{8E79E8D1-01CF-4885-9D49-B2B9E6ADC058}">
      <dgm:prSet/>
      <dgm:spPr/>
      <dgm:t>
        <a:bodyPr/>
        <a:lstStyle/>
        <a:p>
          <a:endParaRPr lang="fr-FR"/>
        </a:p>
      </dgm:t>
    </dgm:pt>
    <dgm:pt modelId="{D3D082F4-7269-4F8A-9707-DDA934129D9B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dirty="0"/>
            <a:t>Activités du RAP</a:t>
          </a:r>
        </a:p>
      </dgm:t>
    </dgm:pt>
    <dgm:pt modelId="{32DCBC43-30E2-4FA5-A7F5-412BE44531A4}" type="parTrans" cxnId="{8A9DE450-85FA-45C3-AF45-C502BBBFBED1}">
      <dgm:prSet/>
      <dgm:spPr/>
      <dgm:t>
        <a:bodyPr/>
        <a:lstStyle/>
        <a:p>
          <a:endParaRPr lang="fr-FR"/>
        </a:p>
      </dgm:t>
    </dgm:pt>
    <dgm:pt modelId="{8CA17633-04EA-4B69-B357-35976CF23360}" type="sibTrans" cxnId="{8A9DE450-85FA-45C3-AF45-C502BBBFBED1}">
      <dgm:prSet/>
      <dgm:spPr/>
      <dgm:t>
        <a:bodyPr/>
        <a:lstStyle/>
        <a:p>
          <a:endParaRPr lang="fr-FR"/>
        </a:p>
      </dgm:t>
    </dgm:pt>
    <dgm:pt modelId="{1706EAB0-019A-4CBB-AF94-8E9D0A7D8410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dirty="0"/>
            <a:t>Lien entreprises</a:t>
          </a:r>
        </a:p>
      </dgm:t>
    </dgm:pt>
    <dgm:pt modelId="{9C9357ED-E032-40C1-8DEE-F1A4B50D39F6}" type="parTrans" cxnId="{34C6EB84-4714-426D-A074-92C7CD2E37A8}">
      <dgm:prSet/>
      <dgm:spPr/>
      <dgm:t>
        <a:bodyPr/>
        <a:lstStyle/>
        <a:p>
          <a:endParaRPr lang="fr-FR"/>
        </a:p>
      </dgm:t>
    </dgm:pt>
    <dgm:pt modelId="{FBE0E680-F982-40A8-987F-A5106CD709ED}" type="sibTrans" cxnId="{34C6EB84-4714-426D-A074-92C7CD2E37A8}">
      <dgm:prSet/>
      <dgm:spPr/>
      <dgm:t>
        <a:bodyPr/>
        <a:lstStyle/>
        <a:p>
          <a:endParaRPr lang="fr-FR"/>
        </a:p>
      </dgm:t>
    </dgm:pt>
    <dgm:pt modelId="{CE975FC5-8D11-4446-9A6C-5D2B01516301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b="1" dirty="0"/>
            <a:t>Contextualisation</a:t>
          </a:r>
        </a:p>
      </dgm:t>
    </dgm:pt>
    <dgm:pt modelId="{34F1DF1C-6E20-402E-A9DE-664D42705325}" type="parTrans" cxnId="{F95B34C8-E25B-4011-ACC0-FCC253DC32ED}">
      <dgm:prSet/>
      <dgm:spPr/>
      <dgm:t>
        <a:bodyPr/>
        <a:lstStyle/>
        <a:p>
          <a:endParaRPr lang="fr-FR"/>
        </a:p>
      </dgm:t>
    </dgm:pt>
    <dgm:pt modelId="{2EB59E39-4206-4E51-A42A-2E697C6A38D9}" type="sibTrans" cxnId="{F95B34C8-E25B-4011-ACC0-FCC253DC32ED}">
      <dgm:prSet/>
      <dgm:spPr/>
      <dgm:t>
        <a:bodyPr/>
        <a:lstStyle/>
        <a:p>
          <a:endParaRPr lang="fr-FR"/>
        </a:p>
      </dgm:t>
    </dgm:pt>
    <dgm:pt modelId="{7E777156-01C5-400E-B5CD-BAD696C25C9E}" type="pres">
      <dgm:prSet presAssocID="{420F0B9B-CA87-4EC4-BFA4-18F20E0783C3}" presName="linearFlow" presStyleCnt="0">
        <dgm:presLayoutVars>
          <dgm:dir/>
          <dgm:animLvl val="lvl"/>
          <dgm:resizeHandles val="exact"/>
        </dgm:presLayoutVars>
      </dgm:prSet>
      <dgm:spPr/>
    </dgm:pt>
    <dgm:pt modelId="{8ED0A22E-CB33-4B8D-BAFE-A3C27497FF80}" type="pres">
      <dgm:prSet presAssocID="{578B90CF-F15F-4EE6-BED6-2D0DE415CD18}" presName="composite" presStyleCnt="0"/>
      <dgm:spPr/>
    </dgm:pt>
    <dgm:pt modelId="{6DDD892F-7608-4164-A704-35721CDFDE68}" type="pres">
      <dgm:prSet presAssocID="{578B90CF-F15F-4EE6-BED6-2D0DE415CD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BB2D05-1BC5-48A1-A0A4-DA4CB9C582EB}" type="pres">
      <dgm:prSet presAssocID="{578B90CF-F15F-4EE6-BED6-2D0DE415CD18}" presName="parSh" presStyleLbl="node1" presStyleIdx="0" presStyleCnt="3"/>
      <dgm:spPr/>
      <dgm:t>
        <a:bodyPr/>
        <a:lstStyle/>
        <a:p>
          <a:endParaRPr lang="fr-FR"/>
        </a:p>
      </dgm:t>
    </dgm:pt>
    <dgm:pt modelId="{A5E70B31-7DBC-4174-BBF6-4E2C16656DA4}" type="pres">
      <dgm:prSet presAssocID="{578B90CF-F15F-4EE6-BED6-2D0DE415CD18}" presName="desTx" presStyleLbl="fgAcc1" presStyleIdx="0" presStyleCnt="3">
        <dgm:presLayoutVars>
          <dgm:bulletEnabled val="1"/>
        </dgm:presLayoutVars>
      </dgm:prSet>
      <dgm:spPr>
        <a:xfrm>
          <a:off x="285388" y="559158"/>
          <a:ext cx="1378565" cy="9702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71C4FA00-B7AD-4954-BEC9-37934F336651}" type="pres">
      <dgm:prSet presAssocID="{F8FA310D-4EFE-4FA0-B936-56F266A644C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FA3B362-A6C5-4406-B720-CDA4C7AFC70F}" type="pres">
      <dgm:prSet presAssocID="{F8FA310D-4EFE-4FA0-B936-56F266A644CC}" presName="connTx" presStyleLbl="sibTrans2D1" presStyleIdx="0" presStyleCnt="2"/>
      <dgm:spPr/>
      <dgm:t>
        <a:bodyPr/>
        <a:lstStyle/>
        <a:p>
          <a:endParaRPr lang="fr-FR"/>
        </a:p>
      </dgm:t>
    </dgm:pt>
    <dgm:pt modelId="{914E02F3-F6F6-436A-B8DB-53D98A4D2C37}" type="pres">
      <dgm:prSet presAssocID="{E3519137-EE77-4B95-B9F3-53ED02BF7B2E}" presName="composite" presStyleCnt="0"/>
      <dgm:spPr/>
    </dgm:pt>
    <dgm:pt modelId="{EDA19A10-2C9F-4141-954A-D674FB543787}" type="pres">
      <dgm:prSet presAssocID="{E3519137-EE77-4B95-B9F3-53ED02BF7B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C40323-40B5-47E6-9F05-1FFC41DA20EF}" type="pres">
      <dgm:prSet presAssocID="{E3519137-EE77-4B95-B9F3-53ED02BF7B2E}" presName="parSh" presStyleLbl="node1" presStyleIdx="1" presStyleCnt="3"/>
      <dgm:spPr/>
      <dgm:t>
        <a:bodyPr/>
        <a:lstStyle/>
        <a:p>
          <a:endParaRPr lang="fr-FR"/>
        </a:p>
      </dgm:t>
    </dgm:pt>
    <dgm:pt modelId="{2878D204-4A94-41C8-B14A-FABA2DBDAB3C}" type="pres">
      <dgm:prSet presAssocID="{E3519137-EE77-4B95-B9F3-53ED02BF7B2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09EA38-FD78-47D4-A396-D1885516C0F3}" type="pres">
      <dgm:prSet presAssocID="{C1770C2E-1A66-4257-8E43-47481E17477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71766895-9E89-4900-8DD0-F83CC8937ED5}" type="pres">
      <dgm:prSet presAssocID="{C1770C2E-1A66-4257-8E43-47481E17477B}" presName="connTx" presStyleLbl="sibTrans2D1" presStyleIdx="1" presStyleCnt="2"/>
      <dgm:spPr/>
      <dgm:t>
        <a:bodyPr/>
        <a:lstStyle/>
        <a:p>
          <a:endParaRPr lang="fr-FR"/>
        </a:p>
      </dgm:t>
    </dgm:pt>
    <dgm:pt modelId="{BE94BEDA-9FC8-456E-B574-EF1E95DD22AC}" type="pres">
      <dgm:prSet presAssocID="{1B67A1C9-2F03-43A6-A355-1934EB76DB27}" presName="composite" presStyleCnt="0"/>
      <dgm:spPr/>
    </dgm:pt>
    <dgm:pt modelId="{E72DCFA3-668E-4C07-B83C-CAA6F80A530F}" type="pres">
      <dgm:prSet presAssocID="{1B67A1C9-2F03-43A6-A355-1934EB76DB2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022C6E-9A34-4A3C-B177-E289B939EC7F}" type="pres">
      <dgm:prSet presAssocID="{1B67A1C9-2F03-43A6-A355-1934EB76DB27}" presName="parSh" presStyleLbl="node1" presStyleIdx="2" presStyleCnt="3"/>
      <dgm:spPr/>
      <dgm:t>
        <a:bodyPr/>
        <a:lstStyle/>
        <a:p>
          <a:endParaRPr lang="fr-FR"/>
        </a:p>
      </dgm:t>
    </dgm:pt>
    <dgm:pt modelId="{E3198A47-F1A4-4D74-B98D-3B52AA0A8FCC}" type="pres">
      <dgm:prSet presAssocID="{1B67A1C9-2F03-43A6-A355-1934EB76DB2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C6EB84-4714-426D-A074-92C7CD2E37A8}" srcId="{1B67A1C9-2F03-43A6-A355-1934EB76DB27}" destId="{1706EAB0-019A-4CBB-AF94-8E9D0A7D8410}" srcOrd="1" destOrd="0" parTransId="{9C9357ED-E032-40C1-8DEE-F1A4B50D39F6}" sibTransId="{FBE0E680-F982-40A8-987F-A5106CD709ED}"/>
    <dgm:cxn modelId="{78CEFD94-29F3-4EBA-AA7B-156217DFA7C5}" srcId="{420F0B9B-CA87-4EC4-BFA4-18F20E0783C3}" destId="{578B90CF-F15F-4EE6-BED6-2D0DE415CD18}" srcOrd="0" destOrd="0" parTransId="{7C928B0F-757F-4898-BB56-ACAB868F9058}" sibTransId="{F8FA310D-4EFE-4FA0-B936-56F266A644CC}"/>
    <dgm:cxn modelId="{447839CF-2B1A-42B8-B293-77C7A235B18A}" type="presOf" srcId="{578B90CF-F15F-4EE6-BED6-2D0DE415CD18}" destId="{D4BB2D05-1BC5-48A1-A0A4-DA4CB9C582EB}" srcOrd="1" destOrd="0" presId="urn:microsoft.com/office/officeart/2005/8/layout/process3"/>
    <dgm:cxn modelId="{E20F8E84-D4A4-497F-AE53-A7B6F3AA68BA}" type="presOf" srcId="{D813C496-8316-46E1-A0EB-57A20FF28E4A}" destId="{A5E70B31-7DBC-4174-BBF6-4E2C16656DA4}" srcOrd="0" destOrd="0" presId="urn:microsoft.com/office/officeart/2005/8/layout/process3"/>
    <dgm:cxn modelId="{A03093A8-8830-452E-9A4C-467E348E9DFC}" type="presOf" srcId="{F8FA310D-4EFE-4FA0-B936-56F266A644CC}" destId="{71C4FA00-B7AD-4954-BEC9-37934F336651}" srcOrd="0" destOrd="0" presId="urn:microsoft.com/office/officeart/2005/8/layout/process3"/>
    <dgm:cxn modelId="{B4614FE0-89B4-4F14-AC34-CDD112EB8570}" type="presOf" srcId="{38D22432-8540-424E-8BE5-1820BD42CB5D}" destId="{A5E70B31-7DBC-4174-BBF6-4E2C16656DA4}" srcOrd="0" destOrd="1" presId="urn:microsoft.com/office/officeart/2005/8/layout/process3"/>
    <dgm:cxn modelId="{80C60E7C-812A-4B90-82FB-26D5716D6A34}" type="presOf" srcId="{420F0B9B-CA87-4EC4-BFA4-18F20E0783C3}" destId="{7E777156-01C5-400E-B5CD-BAD696C25C9E}" srcOrd="0" destOrd="0" presId="urn:microsoft.com/office/officeart/2005/8/layout/process3"/>
    <dgm:cxn modelId="{6E6EB977-6212-4A6D-9699-BF90FAE58619}" type="presOf" srcId="{E3519137-EE77-4B95-B9F3-53ED02BF7B2E}" destId="{48C40323-40B5-47E6-9F05-1FFC41DA20EF}" srcOrd="1" destOrd="0" presId="urn:microsoft.com/office/officeart/2005/8/layout/process3"/>
    <dgm:cxn modelId="{0C8B89BB-DD84-49DD-BF86-4B0E7DD835D8}" srcId="{E3519137-EE77-4B95-B9F3-53ED02BF7B2E}" destId="{DBC98427-51E3-41F9-831F-31EC6A45F9C3}" srcOrd="0" destOrd="0" parTransId="{234FFD54-BAB1-416F-B99B-59EC74E3E112}" sibTransId="{B47FA53E-9552-4965-96F8-72C7060D0B08}"/>
    <dgm:cxn modelId="{827DD306-0022-4E64-AB59-36D3EFFDD8B9}" srcId="{420F0B9B-CA87-4EC4-BFA4-18F20E0783C3}" destId="{E3519137-EE77-4B95-B9F3-53ED02BF7B2E}" srcOrd="1" destOrd="0" parTransId="{46ADD30A-2D76-43BD-9CA7-F3B3C43CDE52}" sibTransId="{C1770C2E-1A66-4257-8E43-47481E17477B}"/>
    <dgm:cxn modelId="{65C19215-5391-4085-96B0-C14E481CA882}" type="presOf" srcId="{DBC98427-51E3-41F9-831F-31EC6A45F9C3}" destId="{2878D204-4A94-41C8-B14A-FABA2DBDAB3C}" srcOrd="0" destOrd="0" presId="urn:microsoft.com/office/officeart/2005/8/layout/process3"/>
    <dgm:cxn modelId="{508ADF0B-A589-4DDF-B3CA-E2E7D8AAC0A4}" type="presOf" srcId="{AEE07A3A-6536-484B-B09D-F64B75F00B2C}" destId="{2878D204-4A94-41C8-B14A-FABA2DBDAB3C}" srcOrd="0" destOrd="1" presId="urn:microsoft.com/office/officeart/2005/8/layout/process3"/>
    <dgm:cxn modelId="{D75AC9A1-6392-422F-8A3F-5D7BAAE44E42}" type="presOf" srcId="{F8FA310D-4EFE-4FA0-B936-56F266A644CC}" destId="{0FA3B362-A6C5-4406-B720-CDA4C7AFC70F}" srcOrd="1" destOrd="0" presId="urn:microsoft.com/office/officeart/2005/8/layout/process3"/>
    <dgm:cxn modelId="{F9930A7D-8F83-4224-A0B0-E16FB067569A}" type="presOf" srcId="{C1770C2E-1A66-4257-8E43-47481E17477B}" destId="{5409EA38-FD78-47D4-A396-D1885516C0F3}" srcOrd="0" destOrd="0" presId="urn:microsoft.com/office/officeart/2005/8/layout/process3"/>
    <dgm:cxn modelId="{6ED1FA64-679A-4534-A310-B94490536E4A}" srcId="{578B90CF-F15F-4EE6-BED6-2D0DE415CD18}" destId="{38D22432-8540-424E-8BE5-1820BD42CB5D}" srcOrd="1" destOrd="0" parTransId="{A270CC2A-938F-4281-9C0F-A319D35E3727}" sibTransId="{2CBB7430-B8A7-488A-994E-E29030294F0D}"/>
    <dgm:cxn modelId="{CE2A5546-F5C8-4288-B191-4C50B375A8C4}" srcId="{E3519137-EE77-4B95-B9F3-53ED02BF7B2E}" destId="{AEE07A3A-6536-484B-B09D-F64B75F00B2C}" srcOrd="1" destOrd="0" parTransId="{F019A50E-0D83-4287-B429-B5FE7FFB4812}" sibTransId="{BE94BBFD-1BE6-40F9-A3AA-5205A6907090}"/>
    <dgm:cxn modelId="{40AD9914-2484-4225-BA8C-DE2C016D5C14}" type="presOf" srcId="{1B67A1C9-2F03-43A6-A355-1934EB76DB27}" destId="{E72DCFA3-668E-4C07-B83C-CAA6F80A530F}" srcOrd="0" destOrd="0" presId="urn:microsoft.com/office/officeart/2005/8/layout/process3"/>
    <dgm:cxn modelId="{F95B34C8-E25B-4011-ACC0-FCC253DC32ED}" srcId="{1B67A1C9-2F03-43A6-A355-1934EB76DB27}" destId="{CE975FC5-8D11-4446-9A6C-5D2B01516301}" srcOrd="2" destOrd="0" parTransId="{34F1DF1C-6E20-402E-A9DE-664D42705325}" sibTransId="{2EB59E39-4206-4E51-A42A-2E697C6A38D9}"/>
    <dgm:cxn modelId="{8E79E8D1-01CF-4885-9D49-B2B9E6ADC058}" srcId="{420F0B9B-CA87-4EC4-BFA4-18F20E0783C3}" destId="{1B67A1C9-2F03-43A6-A355-1934EB76DB27}" srcOrd="2" destOrd="0" parTransId="{6705EC17-C5E2-40AF-8E21-4034402197F4}" sibTransId="{79BC0C5E-0FA0-4B73-A459-AD12143679EC}"/>
    <dgm:cxn modelId="{8A9DE450-85FA-45C3-AF45-C502BBBFBED1}" srcId="{1B67A1C9-2F03-43A6-A355-1934EB76DB27}" destId="{D3D082F4-7269-4F8A-9707-DDA934129D9B}" srcOrd="0" destOrd="0" parTransId="{32DCBC43-30E2-4FA5-A7F5-412BE44531A4}" sibTransId="{8CA17633-04EA-4B69-B357-35976CF23360}"/>
    <dgm:cxn modelId="{33FF4E8B-B820-4541-9E5F-43216D05D306}" type="presOf" srcId="{1B67A1C9-2F03-43A6-A355-1934EB76DB27}" destId="{C7022C6E-9A34-4A3C-B177-E289B939EC7F}" srcOrd="1" destOrd="0" presId="urn:microsoft.com/office/officeart/2005/8/layout/process3"/>
    <dgm:cxn modelId="{4E1DCC0D-9CF7-487F-B6CA-AC24ED2686E3}" type="presOf" srcId="{C1770C2E-1A66-4257-8E43-47481E17477B}" destId="{71766895-9E89-4900-8DD0-F83CC8937ED5}" srcOrd="1" destOrd="0" presId="urn:microsoft.com/office/officeart/2005/8/layout/process3"/>
    <dgm:cxn modelId="{4AD4D984-7F85-4E37-B6C9-72546A6B6066}" type="presOf" srcId="{E3519137-EE77-4B95-B9F3-53ED02BF7B2E}" destId="{EDA19A10-2C9F-4141-954A-D674FB543787}" srcOrd="0" destOrd="0" presId="urn:microsoft.com/office/officeart/2005/8/layout/process3"/>
    <dgm:cxn modelId="{68C474E4-7CFC-4465-AB60-F89058AA128F}" type="presOf" srcId="{1706EAB0-019A-4CBB-AF94-8E9D0A7D8410}" destId="{E3198A47-F1A4-4D74-B98D-3B52AA0A8FCC}" srcOrd="0" destOrd="1" presId="urn:microsoft.com/office/officeart/2005/8/layout/process3"/>
    <dgm:cxn modelId="{ECE6EF68-09B6-4A7C-B3B1-4DF08E61FDA5}" type="presOf" srcId="{CE975FC5-8D11-4446-9A6C-5D2B01516301}" destId="{E3198A47-F1A4-4D74-B98D-3B52AA0A8FCC}" srcOrd="0" destOrd="2" presId="urn:microsoft.com/office/officeart/2005/8/layout/process3"/>
    <dgm:cxn modelId="{BC2CD5EA-BF11-4ED6-BB66-554FCC8DFD3B}" type="presOf" srcId="{578B90CF-F15F-4EE6-BED6-2D0DE415CD18}" destId="{6DDD892F-7608-4164-A704-35721CDFDE68}" srcOrd="0" destOrd="0" presId="urn:microsoft.com/office/officeart/2005/8/layout/process3"/>
    <dgm:cxn modelId="{89808DDA-221F-446F-A288-83603434847E}" srcId="{578B90CF-F15F-4EE6-BED6-2D0DE415CD18}" destId="{D813C496-8316-46E1-A0EB-57A20FF28E4A}" srcOrd="0" destOrd="0" parTransId="{8AD4A7F9-9094-42AB-BB32-D864C4943F4A}" sibTransId="{1D37A742-3BBD-42B6-BB39-33D3FE50753C}"/>
    <dgm:cxn modelId="{5F9C05C2-05FE-40C6-9AE5-DC3782E99DED}" type="presOf" srcId="{D3D082F4-7269-4F8A-9707-DDA934129D9B}" destId="{E3198A47-F1A4-4D74-B98D-3B52AA0A8FCC}" srcOrd="0" destOrd="0" presId="urn:microsoft.com/office/officeart/2005/8/layout/process3"/>
    <dgm:cxn modelId="{5B4FBB48-5169-43DB-9192-692FE14C4E5E}" type="presParOf" srcId="{7E777156-01C5-400E-B5CD-BAD696C25C9E}" destId="{8ED0A22E-CB33-4B8D-BAFE-A3C27497FF80}" srcOrd="0" destOrd="0" presId="urn:microsoft.com/office/officeart/2005/8/layout/process3"/>
    <dgm:cxn modelId="{78638608-CE57-46FD-85EB-2F4F9D7A80C8}" type="presParOf" srcId="{8ED0A22E-CB33-4B8D-BAFE-A3C27497FF80}" destId="{6DDD892F-7608-4164-A704-35721CDFDE68}" srcOrd="0" destOrd="0" presId="urn:microsoft.com/office/officeart/2005/8/layout/process3"/>
    <dgm:cxn modelId="{ECBB0393-A46C-4A33-B718-80DEC6967F4D}" type="presParOf" srcId="{8ED0A22E-CB33-4B8D-BAFE-A3C27497FF80}" destId="{D4BB2D05-1BC5-48A1-A0A4-DA4CB9C582EB}" srcOrd="1" destOrd="0" presId="urn:microsoft.com/office/officeart/2005/8/layout/process3"/>
    <dgm:cxn modelId="{C2022250-E5F9-49FA-8408-E8547A998E18}" type="presParOf" srcId="{8ED0A22E-CB33-4B8D-BAFE-A3C27497FF80}" destId="{A5E70B31-7DBC-4174-BBF6-4E2C16656DA4}" srcOrd="2" destOrd="0" presId="urn:microsoft.com/office/officeart/2005/8/layout/process3"/>
    <dgm:cxn modelId="{B588D63D-52CF-4A3F-BD4A-25F2E6FB4D08}" type="presParOf" srcId="{7E777156-01C5-400E-B5CD-BAD696C25C9E}" destId="{71C4FA00-B7AD-4954-BEC9-37934F336651}" srcOrd="1" destOrd="0" presId="urn:microsoft.com/office/officeart/2005/8/layout/process3"/>
    <dgm:cxn modelId="{CA71B785-EAC0-4158-AC4F-69C9961C0424}" type="presParOf" srcId="{71C4FA00-B7AD-4954-BEC9-37934F336651}" destId="{0FA3B362-A6C5-4406-B720-CDA4C7AFC70F}" srcOrd="0" destOrd="0" presId="urn:microsoft.com/office/officeart/2005/8/layout/process3"/>
    <dgm:cxn modelId="{C63412DB-4250-435F-8D04-785F3E175B37}" type="presParOf" srcId="{7E777156-01C5-400E-B5CD-BAD696C25C9E}" destId="{914E02F3-F6F6-436A-B8DB-53D98A4D2C37}" srcOrd="2" destOrd="0" presId="urn:microsoft.com/office/officeart/2005/8/layout/process3"/>
    <dgm:cxn modelId="{BCAEDE58-DBE8-4CE0-922A-E00443D51F42}" type="presParOf" srcId="{914E02F3-F6F6-436A-B8DB-53D98A4D2C37}" destId="{EDA19A10-2C9F-4141-954A-D674FB543787}" srcOrd="0" destOrd="0" presId="urn:microsoft.com/office/officeart/2005/8/layout/process3"/>
    <dgm:cxn modelId="{A9D7E0E2-89EA-44EF-AEEE-856E62DE8EF9}" type="presParOf" srcId="{914E02F3-F6F6-436A-B8DB-53D98A4D2C37}" destId="{48C40323-40B5-47E6-9F05-1FFC41DA20EF}" srcOrd="1" destOrd="0" presId="urn:microsoft.com/office/officeart/2005/8/layout/process3"/>
    <dgm:cxn modelId="{77D1B305-50E0-4CFC-81E3-4A02CCD3DB2D}" type="presParOf" srcId="{914E02F3-F6F6-436A-B8DB-53D98A4D2C37}" destId="{2878D204-4A94-41C8-B14A-FABA2DBDAB3C}" srcOrd="2" destOrd="0" presId="urn:microsoft.com/office/officeart/2005/8/layout/process3"/>
    <dgm:cxn modelId="{651284A9-03C6-4C6B-9FAF-63B953262039}" type="presParOf" srcId="{7E777156-01C5-400E-B5CD-BAD696C25C9E}" destId="{5409EA38-FD78-47D4-A396-D1885516C0F3}" srcOrd="3" destOrd="0" presId="urn:microsoft.com/office/officeart/2005/8/layout/process3"/>
    <dgm:cxn modelId="{36080396-D62E-4344-B310-0AFAD1D627C7}" type="presParOf" srcId="{5409EA38-FD78-47D4-A396-D1885516C0F3}" destId="{71766895-9E89-4900-8DD0-F83CC8937ED5}" srcOrd="0" destOrd="0" presId="urn:microsoft.com/office/officeart/2005/8/layout/process3"/>
    <dgm:cxn modelId="{8080C548-353A-4813-9A1B-6138BAA6BE4A}" type="presParOf" srcId="{7E777156-01C5-400E-B5CD-BAD696C25C9E}" destId="{BE94BEDA-9FC8-456E-B574-EF1E95DD22AC}" srcOrd="4" destOrd="0" presId="urn:microsoft.com/office/officeart/2005/8/layout/process3"/>
    <dgm:cxn modelId="{DFBA1CEE-0C75-4E6A-B0EC-C40299D0DFA5}" type="presParOf" srcId="{BE94BEDA-9FC8-456E-B574-EF1E95DD22AC}" destId="{E72DCFA3-668E-4C07-B83C-CAA6F80A530F}" srcOrd="0" destOrd="0" presId="urn:microsoft.com/office/officeart/2005/8/layout/process3"/>
    <dgm:cxn modelId="{D274AC8B-ADAC-4C3C-968C-595E316D1E2F}" type="presParOf" srcId="{BE94BEDA-9FC8-456E-B574-EF1E95DD22AC}" destId="{C7022C6E-9A34-4A3C-B177-E289B939EC7F}" srcOrd="1" destOrd="0" presId="urn:microsoft.com/office/officeart/2005/8/layout/process3"/>
    <dgm:cxn modelId="{4A262820-F0C5-41C4-B3FB-8E0140B7A383}" type="presParOf" srcId="{BE94BEDA-9FC8-456E-B574-EF1E95DD22AC}" destId="{E3198A47-F1A4-4D74-B98D-3B52AA0A8FCC}" srcOrd="2" destOrd="0" presId="urn:microsoft.com/office/officeart/2005/8/layout/process3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3792FE-0F8F-494A-8C9F-91C4FEC749B7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ABB37D1-83F8-4759-809F-F67356406489}">
      <dgm:prSet phldrT="[Texte]"/>
      <dgm:spPr/>
      <dgm:t>
        <a:bodyPr/>
        <a:lstStyle/>
        <a:p>
          <a:r>
            <a:rPr lang="fr-FR" dirty="0"/>
            <a:t>4. contexte de la séquence</a:t>
          </a:r>
        </a:p>
      </dgm:t>
    </dgm:pt>
    <dgm:pt modelId="{6D9C4277-3426-4995-892F-686AF6AC8AFB}" type="parTrans" cxnId="{893C51C0-3B0B-4159-9082-02A1987D5BF3}">
      <dgm:prSet/>
      <dgm:spPr/>
      <dgm:t>
        <a:bodyPr/>
        <a:lstStyle/>
        <a:p>
          <a:endParaRPr lang="fr-FR"/>
        </a:p>
      </dgm:t>
    </dgm:pt>
    <dgm:pt modelId="{7F3DC492-2048-479A-A8B4-7C8B6DD86AE2}" type="sibTrans" cxnId="{893C51C0-3B0B-4159-9082-02A1987D5BF3}">
      <dgm:prSet/>
      <dgm:spPr/>
      <dgm:t>
        <a:bodyPr/>
        <a:lstStyle/>
        <a:p>
          <a:endParaRPr lang="fr-FR"/>
        </a:p>
      </dgm:t>
    </dgm:pt>
    <dgm:pt modelId="{8AF43FD6-59EF-4612-81E3-B1090809F347}">
      <dgm:prSet phldrT="[Texte]"/>
      <dgm:spPr/>
      <dgm:t>
        <a:bodyPr/>
        <a:lstStyle/>
        <a:p>
          <a:r>
            <a:rPr lang="fr-FR" dirty="0"/>
            <a:t>À partir des activités</a:t>
          </a:r>
        </a:p>
      </dgm:t>
    </dgm:pt>
    <dgm:pt modelId="{5BB6BBBD-06CE-4A82-8FE5-F2D820CBFD40}" type="parTrans" cxnId="{746B7D76-2117-491E-91AE-3453A484D05A}">
      <dgm:prSet/>
      <dgm:spPr/>
      <dgm:t>
        <a:bodyPr/>
        <a:lstStyle/>
        <a:p>
          <a:endParaRPr lang="fr-FR"/>
        </a:p>
      </dgm:t>
    </dgm:pt>
    <dgm:pt modelId="{4D6A96A7-2836-4DCC-9049-CB2C043910B1}" type="sibTrans" cxnId="{746B7D76-2117-491E-91AE-3453A484D05A}">
      <dgm:prSet/>
      <dgm:spPr/>
      <dgm:t>
        <a:bodyPr/>
        <a:lstStyle/>
        <a:p>
          <a:endParaRPr lang="fr-FR"/>
        </a:p>
      </dgm:t>
    </dgm:pt>
    <dgm:pt modelId="{34F8E5C1-D606-46C4-895B-B619867FFBB2}">
      <dgm:prSet phldrT="[Texte]"/>
      <dgm:spPr/>
      <dgm:t>
        <a:bodyPr/>
        <a:lstStyle/>
        <a:p>
          <a:r>
            <a:rPr lang="fr-FR" dirty="0"/>
            <a:t>À partir d’une situation rencontrée en laboratoire</a:t>
          </a:r>
        </a:p>
      </dgm:t>
    </dgm:pt>
    <dgm:pt modelId="{6C0F955A-7598-42E1-9544-BF5675856DCC}" type="parTrans" cxnId="{C9BB3719-B114-4A01-B91A-433BB0745955}">
      <dgm:prSet/>
      <dgm:spPr/>
      <dgm:t>
        <a:bodyPr/>
        <a:lstStyle/>
        <a:p>
          <a:endParaRPr lang="fr-FR"/>
        </a:p>
      </dgm:t>
    </dgm:pt>
    <dgm:pt modelId="{526BDD78-8DF3-42C0-B634-A2DB7AEB3342}" type="sibTrans" cxnId="{C9BB3719-B114-4A01-B91A-433BB0745955}">
      <dgm:prSet/>
      <dgm:spPr/>
      <dgm:t>
        <a:bodyPr/>
        <a:lstStyle/>
        <a:p>
          <a:endParaRPr lang="fr-FR"/>
        </a:p>
      </dgm:t>
    </dgm:pt>
    <dgm:pt modelId="{D48C6C47-E83B-42C8-B8AC-E3805D3A0852}">
      <dgm:prSet phldrT="[Texte]"/>
      <dgm:spPr/>
      <dgm:t>
        <a:bodyPr/>
        <a:lstStyle/>
        <a:p>
          <a:r>
            <a:rPr lang="fr-FR" dirty="0"/>
            <a:t>5. Chronologie de la séquence</a:t>
          </a:r>
        </a:p>
      </dgm:t>
    </dgm:pt>
    <dgm:pt modelId="{7C9E6A31-468E-4A7E-B880-36FACA495BEF}" type="parTrans" cxnId="{858172B2-1B78-451A-8A4B-D641602F7DF2}">
      <dgm:prSet/>
      <dgm:spPr/>
      <dgm:t>
        <a:bodyPr/>
        <a:lstStyle/>
        <a:p>
          <a:endParaRPr lang="fr-FR"/>
        </a:p>
      </dgm:t>
    </dgm:pt>
    <dgm:pt modelId="{2430E326-201C-4849-816F-7683F43972D3}" type="sibTrans" cxnId="{858172B2-1B78-451A-8A4B-D641602F7DF2}">
      <dgm:prSet/>
      <dgm:spPr/>
      <dgm:t>
        <a:bodyPr/>
        <a:lstStyle/>
        <a:p>
          <a:endParaRPr lang="fr-FR"/>
        </a:p>
      </dgm:t>
    </dgm:pt>
    <dgm:pt modelId="{F3EAA643-245F-464E-846B-5EBA8E4BF477}">
      <dgm:prSet phldrT="[Texte]"/>
      <dgm:spPr/>
      <dgm:t>
        <a:bodyPr/>
        <a:lstStyle/>
        <a:p>
          <a:r>
            <a:rPr lang="fr-FR" dirty="0"/>
            <a:t>Nombre de séances</a:t>
          </a:r>
        </a:p>
      </dgm:t>
    </dgm:pt>
    <dgm:pt modelId="{602A2D68-1BD7-43F9-814C-ABBD41B5C7ED}" type="parTrans" cxnId="{830977B9-36B3-478E-8DD7-C7EB76A4ED12}">
      <dgm:prSet/>
      <dgm:spPr/>
      <dgm:t>
        <a:bodyPr/>
        <a:lstStyle/>
        <a:p>
          <a:endParaRPr lang="fr-FR"/>
        </a:p>
      </dgm:t>
    </dgm:pt>
    <dgm:pt modelId="{E4E163A2-5C8A-4FE3-B6E7-F88847042F63}" type="sibTrans" cxnId="{830977B9-36B3-478E-8DD7-C7EB76A4ED12}">
      <dgm:prSet/>
      <dgm:spPr/>
      <dgm:t>
        <a:bodyPr/>
        <a:lstStyle/>
        <a:p>
          <a:endParaRPr lang="fr-FR"/>
        </a:p>
      </dgm:t>
    </dgm:pt>
    <dgm:pt modelId="{FAEE5F72-9413-43A6-8891-451F665A7B63}">
      <dgm:prSet phldrT="[Texte]"/>
      <dgm:spPr/>
      <dgm:t>
        <a:bodyPr/>
        <a:lstStyle/>
        <a:p>
          <a:r>
            <a:rPr lang="fr-FR" dirty="0"/>
            <a:t>Classe entière / groupes</a:t>
          </a:r>
        </a:p>
      </dgm:t>
    </dgm:pt>
    <dgm:pt modelId="{9E6202D3-50D6-4D5C-9D68-FF4D21423D75}" type="parTrans" cxnId="{C0C781B9-B7F8-4132-ADD5-F57236916832}">
      <dgm:prSet/>
      <dgm:spPr/>
      <dgm:t>
        <a:bodyPr/>
        <a:lstStyle/>
        <a:p>
          <a:endParaRPr lang="fr-FR"/>
        </a:p>
      </dgm:t>
    </dgm:pt>
    <dgm:pt modelId="{EB3CAA4E-4F0B-4410-AE8A-DB945DC9A28F}" type="sibTrans" cxnId="{C0C781B9-B7F8-4132-ADD5-F57236916832}">
      <dgm:prSet/>
      <dgm:spPr/>
      <dgm:t>
        <a:bodyPr/>
        <a:lstStyle/>
        <a:p>
          <a:endParaRPr lang="fr-FR"/>
        </a:p>
      </dgm:t>
    </dgm:pt>
    <dgm:pt modelId="{691B9BF4-15FE-4CA4-BD88-844A82295A4E}">
      <dgm:prSet phldrT="[Texte]"/>
      <dgm:spPr/>
      <dgm:t>
        <a:bodyPr/>
        <a:lstStyle/>
        <a:p>
          <a:r>
            <a:rPr lang="fr-FR" dirty="0"/>
            <a:t>6. Prérequis</a:t>
          </a:r>
        </a:p>
      </dgm:t>
    </dgm:pt>
    <dgm:pt modelId="{3167D226-C7C6-40EC-AE56-81BBE25E7D18}" type="parTrans" cxnId="{A1B67075-3CC9-4A7D-AD27-34E2441359F9}">
      <dgm:prSet/>
      <dgm:spPr/>
      <dgm:t>
        <a:bodyPr/>
        <a:lstStyle/>
        <a:p>
          <a:endParaRPr lang="fr-FR"/>
        </a:p>
      </dgm:t>
    </dgm:pt>
    <dgm:pt modelId="{52E7772C-65E3-4DA1-88A3-03468110BA44}" type="sibTrans" cxnId="{A1B67075-3CC9-4A7D-AD27-34E2441359F9}">
      <dgm:prSet/>
      <dgm:spPr/>
      <dgm:t>
        <a:bodyPr/>
        <a:lstStyle/>
        <a:p>
          <a:endParaRPr lang="fr-FR"/>
        </a:p>
      </dgm:t>
    </dgm:pt>
    <dgm:pt modelId="{7EF2CBF7-3CB6-4F23-9C05-69BED51BAE56}">
      <dgm:prSet phldrT="[Texte]"/>
      <dgm:spPr/>
      <dgm:t>
        <a:bodyPr/>
        <a:lstStyle/>
        <a:p>
          <a:r>
            <a:rPr lang="fr-FR" dirty="0"/>
            <a:t>Savoir-faire, au sein du bloc ou d’un autre</a:t>
          </a:r>
        </a:p>
      </dgm:t>
    </dgm:pt>
    <dgm:pt modelId="{12DCF1ED-F6D4-43CF-921D-DF170980B36E}" type="parTrans" cxnId="{6E6B36B3-80E7-452D-9E79-7005B5EC5E22}">
      <dgm:prSet/>
      <dgm:spPr/>
      <dgm:t>
        <a:bodyPr/>
        <a:lstStyle/>
        <a:p>
          <a:endParaRPr lang="fr-FR"/>
        </a:p>
      </dgm:t>
    </dgm:pt>
    <dgm:pt modelId="{5B0F8E09-1D92-4097-9418-37CD31A2561E}" type="sibTrans" cxnId="{6E6B36B3-80E7-452D-9E79-7005B5EC5E22}">
      <dgm:prSet/>
      <dgm:spPr/>
      <dgm:t>
        <a:bodyPr/>
        <a:lstStyle/>
        <a:p>
          <a:endParaRPr lang="fr-FR"/>
        </a:p>
      </dgm:t>
    </dgm:pt>
    <dgm:pt modelId="{4CCAAF4B-DD7E-47D3-8DD6-EBD6DDC74007}">
      <dgm:prSet phldrT="[Texte]"/>
      <dgm:spPr/>
      <dgm:t>
        <a:bodyPr/>
        <a:lstStyle/>
        <a:p>
          <a:r>
            <a:rPr lang="fr-FR" dirty="0"/>
            <a:t>Préparation / mise en œuvre / exploitation / analyse…</a:t>
          </a:r>
        </a:p>
      </dgm:t>
    </dgm:pt>
    <dgm:pt modelId="{E10950E5-DC6E-432C-9B55-CE53872F835C}" type="parTrans" cxnId="{4B8FE28C-211A-4CE4-82B9-64DEDFB3B08D}">
      <dgm:prSet/>
      <dgm:spPr/>
      <dgm:t>
        <a:bodyPr/>
        <a:lstStyle/>
        <a:p>
          <a:endParaRPr lang="fr-FR"/>
        </a:p>
      </dgm:t>
    </dgm:pt>
    <dgm:pt modelId="{2074A9BF-47A8-434C-AE05-4269460F70E2}" type="sibTrans" cxnId="{4B8FE28C-211A-4CE4-82B9-64DEDFB3B08D}">
      <dgm:prSet/>
      <dgm:spPr/>
      <dgm:t>
        <a:bodyPr/>
        <a:lstStyle/>
        <a:p>
          <a:endParaRPr lang="fr-FR"/>
        </a:p>
      </dgm:t>
    </dgm:pt>
    <dgm:pt modelId="{419C8414-8BAE-4670-9D7B-EBE2538BAA1C}">
      <dgm:prSet phldrT="[Texte]"/>
      <dgm:spPr/>
      <dgm:t>
        <a:bodyPr/>
        <a:lstStyle/>
        <a:p>
          <a:r>
            <a:rPr lang="fr-FR" dirty="0"/>
            <a:t>Positionne la séquence au sein du plan de formation</a:t>
          </a:r>
        </a:p>
      </dgm:t>
    </dgm:pt>
    <dgm:pt modelId="{BDC49DFD-DC09-4D38-8449-7C9367D09E32}" type="parTrans" cxnId="{259460F4-28A7-4DFB-AF50-6BA6E08AC899}">
      <dgm:prSet/>
      <dgm:spPr/>
      <dgm:t>
        <a:bodyPr/>
        <a:lstStyle/>
        <a:p>
          <a:endParaRPr lang="fr-FR"/>
        </a:p>
      </dgm:t>
    </dgm:pt>
    <dgm:pt modelId="{FC636C5A-C975-4652-BE37-F33AD92CC2F4}" type="sibTrans" cxnId="{259460F4-28A7-4DFB-AF50-6BA6E08AC899}">
      <dgm:prSet/>
      <dgm:spPr/>
      <dgm:t>
        <a:bodyPr/>
        <a:lstStyle/>
        <a:p>
          <a:endParaRPr lang="fr-FR"/>
        </a:p>
      </dgm:t>
    </dgm:pt>
    <dgm:pt modelId="{7E88D898-02B6-477A-AF8C-D44DFEFB1CB7}" type="pres">
      <dgm:prSet presAssocID="{303792FE-0F8F-494A-8C9F-91C4FEC749B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3118E0-CD25-442B-B8B2-7E3E7D08D446}" type="pres">
      <dgm:prSet presAssocID="{AABB37D1-83F8-4759-809F-F673564064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FBFE4-2B45-4724-8436-8995D809923C}" type="pres">
      <dgm:prSet presAssocID="{7F3DC492-2048-479A-A8B4-7C8B6DD86AE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B12D280-DC08-4F97-9D36-CC3A5A51B669}" type="pres">
      <dgm:prSet presAssocID="{7F3DC492-2048-479A-A8B4-7C8B6DD86AE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DF6A7A6-061C-4516-AABC-AC869D619CB1}" type="pres">
      <dgm:prSet presAssocID="{D48C6C47-E83B-42C8-B8AC-E3805D3A08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3A9196-C57A-4315-968B-74491F7DD64A}" type="pres">
      <dgm:prSet presAssocID="{2430E326-201C-4849-816F-7683F43972D3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3DC351A-DC9C-4355-B209-044BC2BB9AFD}" type="pres">
      <dgm:prSet presAssocID="{2430E326-201C-4849-816F-7683F43972D3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52DE7067-88C8-4B6E-B8E8-E29A281377ED}" type="pres">
      <dgm:prSet presAssocID="{691B9BF4-15FE-4CA4-BD88-844A82295A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BB3719-B114-4A01-B91A-433BB0745955}" srcId="{AABB37D1-83F8-4759-809F-F67356406489}" destId="{34F8E5C1-D606-46C4-895B-B619867FFBB2}" srcOrd="1" destOrd="0" parTransId="{6C0F955A-7598-42E1-9544-BF5675856DCC}" sibTransId="{526BDD78-8DF3-42C0-B634-A2DB7AEB3342}"/>
    <dgm:cxn modelId="{4B8FE28C-211A-4CE4-82B9-64DEDFB3B08D}" srcId="{D48C6C47-E83B-42C8-B8AC-E3805D3A0852}" destId="{4CCAAF4B-DD7E-47D3-8DD6-EBD6DDC74007}" srcOrd="2" destOrd="0" parTransId="{E10950E5-DC6E-432C-9B55-CE53872F835C}" sibTransId="{2074A9BF-47A8-434C-AE05-4269460F70E2}"/>
    <dgm:cxn modelId="{259460F4-28A7-4DFB-AF50-6BA6E08AC899}" srcId="{691B9BF4-15FE-4CA4-BD88-844A82295A4E}" destId="{419C8414-8BAE-4670-9D7B-EBE2538BAA1C}" srcOrd="1" destOrd="0" parTransId="{BDC49DFD-DC09-4D38-8449-7C9367D09E32}" sibTransId="{FC636C5A-C975-4652-BE37-F33AD92CC2F4}"/>
    <dgm:cxn modelId="{C0C781B9-B7F8-4132-ADD5-F57236916832}" srcId="{D48C6C47-E83B-42C8-B8AC-E3805D3A0852}" destId="{FAEE5F72-9413-43A6-8891-451F665A7B63}" srcOrd="1" destOrd="0" parTransId="{9E6202D3-50D6-4D5C-9D68-FF4D21423D75}" sibTransId="{EB3CAA4E-4F0B-4410-AE8A-DB945DC9A28F}"/>
    <dgm:cxn modelId="{858172B2-1B78-451A-8A4B-D641602F7DF2}" srcId="{303792FE-0F8F-494A-8C9F-91C4FEC749B7}" destId="{D48C6C47-E83B-42C8-B8AC-E3805D3A0852}" srcOrd="1" destOrd="0" parTransId="{7C9E6A31-468E-4A7E-B880-36FACA495BEF}" sibTransId="{2430E326-201C-4849-816F-7683F43972D3}"/>
    <dgm:cxn modelId="{2483C19A-BFD4-444D-935E-A2D0F1B2B110}" type="presOf" srcId="{419C8414-8BAE-4670-9D7B-EBE2538BAA1C}" destId="{52DE7067-88C8-4B6E-B8E8-E29A281377ED}" srcOrd="0" destOrd="2" presId="urn:microsoft.com/office/officeart/2005/8/layout/process2"/>
    <dgm:cxn modelId="{6E6B36B3-80E7-452D-9E79-7005B5EC5E22}" srcId="{691B9BF4-15FE-4CA4-BD88-844A82295A4E}" destId="{7EF2CBF7-3CB6-4F23-9C05-69BED51BAE56}" srcOrd="0" destOrd="0" parTransId="{12DCF1ED-F6D4-43CF-921D-DF170980B36E}" sibTransId="{5B0F8E09-1D92-4097-9418-37CD31A2561E}"/>
    <dgm:cxn modelId="{830977B9-36B3-478E-8DD7-C7EB76A4ED12}" srcId="{D48C6C47-E83B-42C8-B8AC-E3805D3A0852}" destId="{F3EAA643-245F-464E-846B-5EBA8E4BF477}" srcOrd="0" destOrd="0" parTransId="{602A2D68-1BD7-43F9-814C-ABBD41B5C7ED}" sibTransId="{E4E163A2-5C8A-4FE3-B6E7-F88847042F63}"/>
    <dgm:cxn modelId="{F06F86F9-3AC4-45BF-9849-CC73A08A6A7B}" type="presOf" srcId="{303792FE-0F8F-494A-8C9F-91C4FEC749B7}" destId="{7E88D898-02B6-477A-AF8C-D44DFEFB1CB7}" srcOrd="0" destOrd="0" presId="urn:microsoft.com/office/officeart/2005/8/layout/process2"/>
    <dgm:cxn modelId="{3B120019-E2F2-4E2A-AC84-293381030D19}" type="presOf" srcId="{FAEE5F72-9413-43A6-8891-451F665A7B63}" destId="{4DF6A7A6-061C-4516-AABC-AC869D619CB1}" srcOrd="0" destOrd="2" presId="urn:microsoft.com/office/officeart/2005/8/layout/process2"/>
    <dgm:cxn modelId="{746B7D76-2117-491E-91AE-3453A484D05A}" srcId="{AABB37D1-83F8-4759-809F-F67356406489}" destId="{8AF43FD6-59EF-4612-81E3-B1090809F347}" srcOrd="0" destOrd="0" parTransId="{5BB6BBBD-06CE-4A82-8FE5-F2D820CBFD40}" sibTransId="{4D6A96A7-2836-4DCC-9049-CB2C043910B1}"/>
    <dgm:cxn modelId="{1E577232-8C3C-42F9-95A5-020F1D9E9FB9}" type="presOf" srcId="{4CCAAF4B-DD7E-47D3-8DD6-EBD6DDC74007}" destId="{4DF6A7A6-061C-4516-AABC-AC869D619CB1}" srcOrd="0" destOrd="3" presId="urn:microsoft.com/office/officeart/2005/8/layout/process2"/>
    <dgm:cxn modelId="{D5EE6645-1CFB-49A1-A8B0-D215A2FF9CCD}" type="presOf" srcId="{34F8E5C1-D606-46C4-895B-B619867FFBB2}" destId="{8D3118E0-CD25-442B-B8B2-7E3E7D08D446}" srcOrd="0" destOrd="2" presId="urn:microsoft.com/office/officeart/2005/8/layout/process2"/>
    <dgm:cxn modelId="{A1B67075-3CC9-4A7D-AD27-34E2441359F9}" srcId="{303792FE-0F8F-494A-8C9F-91C4FEC749B7}" destId="{691B9BF4-15FE-4CA4-BD88-844A82295A4E}" srcOrd="2" destOrd="0" parTransId="{3167D226-C7C6-40EC-AE56-81BBE25E7D18}" sibTransId="{52E7772C-65E3-4DA1-88A3-03468110BA44}"/>
    <dgm:cxn modelId="{363E9C58-DA1D-45AC-8E91-577EB7047F61}" type="presOf" srcId="{AABB37D1-83F8-4759-809F-F67356406489}" destId="{8D3118E0-CD25-442B-B8B2-7E3E7D08D446}" srcOrd="0" destOrd="0" presId="urn:microsoft.com/office/officeart/2005/8/layout/process2"/>
    <dgm:cxn modelId="{C3056F6F-4797-4F52-92A3-5ADCF1C1C3C9}" type="presOf" srcId="{7EF2CBF7-3CB6-4F23-9C05-69BED51BAE56}" destId="{52DE7067-88C8-4B6E-B8E8-E29A281377ED}" srcOrd="0" destOrd="1" presId="urn:microsoft.com/office/officeart/2005/8/layout/process2"/>
    <dgm:cxn modelId="{6E707966-13EE-4A97-8372-9CF03D9991A2}" type="presOf" srcId="{8AF43FD6-59EF-4612-81E3-B1090809F347}" destId="{8D3118E0-CD25-442B-B8B2-7E3E7D08D446}" srcOrd="0" destOrd="1" presId="urn:microsoft.com/office/officeart/2005/8/layout/process2"/>
    <dgm:cxn modelId="{D29C84E9-C2BD-4A19-9DB3-2CC4A6BCA625}" type="presOf" srcId="{2430E326-201C-4849-816F-7683F43972D3}" destId="{53DC351A-DC9C-4355-B209-044BC2BB9AFD}" srcOrd="1" destOrd="0" presId="urn:microsoft.com/office/officeart/2005/8/layout/process2"/>
    <dgm:cxn modelId="{8B5ADBEA-8043-4226-826E-173B22B8157B}" type="presOf" srcId="{2430E326-201C-4849-816F-7683F43972D3}" destId="{433A9196-C57A-4315-968B-74491F7DD64A}" srcOrd="0" destOrd="0" presId="urn:microsoft.com/office/officeart/2005/8/layout/process2"/>
    <dgm:cxn modelId="{893C51C0-3B0B-4159-9082-02A1987D5BF3}" srcId="{303792FE-0F8F-494A-8C9F-91C4FEC749B7}" destId="{AABB37D1-83F8-4759-809F-F67356406489}" srcOrd="0" destOrd="0" parTransId="{6D9C4277-3426-4995-892F-686AF6AC8AFB}" sibTransId="{7F3DC492-2048-479A-A8B4-7C8B6DD86AE2}"/>
    <dgm:cxn modelId="{06B63366-31C1-460D-9577-6B42974BAB24}" type="presOf" srcId="{691B9BF4-15FE-4CA4-BD88-844A82295A4E}" destId="{52DE7067-88C8-4B6E-B8E8-E29A281377ED}" srcOrd="0" destOrd="0" presId="urn:microsoft.com/office/officeart/2005/8/layout/process2"/>
    <dgm:cxn modelId="{41A67681-162B-422D-91F9-7E3F4FA159DD}" type="presOf" srcId="{7F3DC492-2048-479A-A8B4-7C8B6DD86AE2}" destId="{8A0FBFE4-2B45-4724-8436-8995D809923C}" srcOrd="0" destOrd="0" presId="urn:microsoft.com/office/officeart/2005/8/layout/process2"/>
    <dgm:cxn modelId="{ADDB01A2-7E35-4B5D-B52C-CDB0A443558E}" type="presOf" srcId="{F3EAA643-245F-464E-846B-5EBA8E4BF477}" destId="{4DF6A7A6-061C-4516-AABC-AC869D619CB1}" srcOrd="0" destOrd="1" presId="urn:microsoft.com/office/officeart/2005/8/layout/process2"/>
    <dgm:cxn modelId="{245343AC-61F4-4B8D-857C-8B68D7654F84}" type="presOf" srcId="{D48C6C47-E83B-42C8-B8AC-E3805D3A0852}" destId="{4DF6A7A6-061C-4516-AABC-AC869D619CB1}" srcOrd="0" destOrd="0" presId="urn:microsoft.com/office/officeart/2005/8/layout/process2"/>
    <dgm:cxn modelId="{08640917-EA5F-4C42-9D91-851B023D6B75}" type="presOf" srcId="{7F3DC492-2048-479A-A8B4-7C8B6DD86AE2}" destId="{0B12D280-DC08-4F97-9D36-CC3A5A51B669}" srcOrd="1" destOrd="0" presId="urn:microsoft.com/office/officeart/2005/8/layout/process2"/>
    <dgm:cxn modelId="{28374B37-D719-4A08-A34A-5DD11135F326}" type="presParOf" srcId="{7E88D898-02B6-477A-AF8C-D44DFEFB1CB7}" destId="{8D3118E0-CD25-442B-B8B2-7E3E7D08D446}" srcOrd="0" destOrd="0" presId="urn:microsoft.com/office/officeart/2005/8/layout/process2"/>
    <dgm:cxn modelId="{370BF63C-B5BA-4DE9-AB85-09BC2867215A}" type="presParOf" srcId="{7E88D898-02B6-477A-AF8C-D44DFEFB1CB7}" destId="{8A0FBFE4-2B45-4724-8436-8995D809923C}" srcOrd="1" destOrd="0" presId="urn:microsoft.com/office/officeart/2005/8/layout/process2"/>
    <dgm:cxn modelId="{42F45E65-4EB8-44F8-BA0A-3C2E6BE136B6}" type="presParOf" srcId="{8A0FBFE4-2B45-4724-8436-8995D809923C}" destId="{0B12D280-DC08-4F97-9D36-CC3A5A51B669}" srcOrd="0" destOrd="0" presId="urn:microsoft.com/office/officeart/2005/8/layout/process2"/>
    <dgm:cxn modelId="{4D2E684A-48A8-407F-9AA9-5DA46F181B98}" type="presParOf" srcId="{7E88D898-02B6-477A-AF8C-D44DFEFB1CB7}" destId="{4DF6A7A6-061C-4516-AABC-AC869D619CB1}" srcOrd="2" destOrd="0" presId="urn:microsoft.com/office/officeart/2005/8/layout/process2"/>
    <dgm:cxn modelId="{F1B40AEC-B007-44B9-8EBF-98E4370E04FE}" type="presParOf" srcId="{7E88D898-02B6-477A-AF8C-D44DFEFB1CB7}" destId="{433A9196-C57A-4315-968B-74491F7DD64A}" srcOrd="3" destOrd="0" presId="urn:microsoft.com/office/officeart/2005/8/layout/process2"/>
    <dgm:cxn modelId="{C41E5F4F-5791-4D3B-BA90-D6074607B66A}" type="presParOf" srcId="{433A9196-C57A-4315-968B-74491F7DD64A}" destId="{53DC351A-DC9C-4355-B209-044BC2BB9AFD}" srcOrd="0" destOrd="0" presId="urn:microsoft.com/office/officeart/2005/8/layout/process2"/>
    <dgm:cxn modelId="{B5FE93D2-C6DD-4FD5-8E4A-A8C66383535D}" type="presParOf" srcId="{7E88D898-02B6-477A-AF8C-D44DFEFB1CB7}" destId="{52DE7067-88C8-4B6E-B8E8-E29A281377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6289C6-A868-417C-98F4-30D8B10B2523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B752414B-2B03-4F2C-9D9F-3261FD479D98}">
      <dgm:prSet/>
      <dgm:spPr/>
      <dgm:t>
        <a:bodyPr/>
        <a:lstStyle/>
        <a:p>
          <a:r>
            <a:rPr lang="fr-FR" dirty="0"/>
            <a:t>BLOC 1 – Gestion opérationnelle et documentaire du laboratoire </a:t>
          </a:r>
        </a:p>
      </dgm:t>
    </dgm:pt>
    <dgm:pt modelId="{9C7AF879-B295-480B-A9AB-0022581EE7B4}" type="parTrans" cxnId="{BEF8A798-4B12-4025-A98C-E8697549E92C}">
      <dgm:prSet/>
      <dgm:spPr/>
      <dgm:t>
        <a:bodyPr/>
        <a:lstStyle/>
        <a:p>
          <a:endParaRPr lang="fr-FR"/>
        </a:p>
      </dgm:t>
    </dgm:pt>
    <dgm:pt modelId="{0F6497B8-5D26-460F-818E-961A48661C1C}" type="sibTrans" cxnId="{BEF8A798-4B12-4025-A98C-E8697549E92C}">
      <dgm:prSet/>
      <dgm:spPr/>
      <dgm:t>
        <a:bodyPr/>
        <a:lstStyle/>
        <a:p>
          <a:endParaRPr lang="fr-FR"/>
        </a:p>
      </dgm:t>
    </dgm:pt>
    <dgm:pt modelId="{8F517F95-1CA5-47F0-9451-67E95B6280A3}">
      <dgm:prSet/>
      <dgm:spPr/>
      <dgm:t>
        <a:bodyPr/>
        <a:lstStyle/>
        <a:p>
          <a:r>
            <a:rPr lang="fr-FR" dirty="0"/>
            <a:t>C1.4. Analyser des pratiques en vue d’un projet d’amélioration de l’amélioration du fonctionnement du laboratoire </a:t>
          </a:r>
        </a:p>
      </dgm:t>
    </dgm:pt>
    <dgm:pt modelId="{8AFDCCC4-7B95-449E-A05A-2817E5370336}" type="parTrans" cxnId="{014CD67C-D20D-4349-A29F-3FD37960CF67}">
      <dgm:prSet/>
      <dgm:spPr/>
      <dgm:t>
        <a:bodyPr/>
        <a:lstStyle/>
        <a:p>
          <a:endParaRPr lang="fr-FR"/>
        </a:p>
      </dgm:t>
    </dgm:pt>
    <dgm:pt modelId="{C32AEBF8-B820-423C-ABE4-9E6A45512099}" type="sibTrans" cxnId="{014CD67C-D20D-4349-A29F-3FD37960CF67}">
      <dgm:prSet/>
      <dgm:spPr/>
      <dgm:t>
        <a:bodyPr/>
        <a:lstStyle/>
        <a:p>
          <a:endParaRPr lang="fr-FR"/>
        </a:p>
      </dgm:t>
    </dgm:pt>
    <dgm:pt modelId="{49D71BFB-0EC9-4AFE-BE37-5BB22D5767A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>
              <a:latin typeface="+mn-lt"/>
            </a:rPr>
            <a:t>S1.4.1. Identifier les besoins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>
              <a:latin typeface="+mn-lt"/>
            </a:rPr>
            <a:t>S1.4.2. Proposer des axes d’amélioration</a:t>
          </a:r>
        </a:p>
        <a:p>
          <a:pPr marL="0" marR="0" lvl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>
              <a:latin typeface="+mn-lt"/>
            </a:rPr>
            <a:t>S1.4.3. Proposer des outils d’évaluation</a:t>
          </a:r>
        </a:p>
        <a:p>
          <a:pPr marL="0" marR="0" lvl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dirty="0">
              <a:latin typeface="+mn-lt"/>
            </a:rPr>
            <a:t>S1.4.4. Travailler en équipe  </a:t>
          </a:r>
        </a:p>
      </dgm:t>
    </dgm:pt>
    <dgm:pt modelId="{E20E570D-A79C-4E78-85C6-44BA83D719C0}" type="parTrans" cxnId="{85678112-21A7-4A8C-B148-3DF03E974DD5}">
      <dgm:prSet/>
      <dgm:spPr/>
      <dgm:t>
        <a:bodyPr/>
        <a:lstStyle/>
        <a:p>
          <a:endParaRPr lang="fr-FR"/>
        </a:p>
      </dgm:t>
    </dgm:pt>
    <dgm:pt modelId="{93BD1927-8C87-4BCC-AC35-C8E4813746F1}" type="sibTrans" cxnId="{85678112-21A7-4A8C-B148-3DF03E974DD5}">
      <dgm:prSet/>
      <dgm:spPr/>
      <dgm:t>
        <a:bodyPr/>
        <a:lstStyle/>
        <a:p>
          <a:endParaRPr lang="fr-FR"/>
        </a:p>
      </dgm:t>
    </dgm:pt>
    <dgm:pt modelId="{3F8D79CC-6247-4766-AAE4-4B6AA774F46A}" type="pres">
      <dgm:prSet presAssocID="{426289C6-A868-417C-98F4-30D8B10B25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7ADCD6-3087-4515-B422-F313B261727F}" type="pres">
      <dgm:prSet presAssocID="{426289C6-A868-417C-98F4-30D8B10B2523}" presName="dummyMaxCanvas" presStyleCnt="0">
        <dgm:presLayoutVars/>
      </dgm:prSet>
      <dgm:spPr/>
    </dgm:pt>
    <dgm:pt modelId="{543711CC-DE59-4745-9C6A-E6ABB8A6B9E6}" type="pres">
      <dgm:prSet presAssocID="{426289C6-A868-417C-98F4-30D8B10B2523}" presName="ThreeNodes_1" presStyleLbl="node1" presStyleIdx="0" presStyleCnt="3" custScaleY="653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4E8877-9480-49D6-9A83-7CDDD9B0A81E}" type="pres">
      <dgm:prSet presAssocID="{426289C6-A868-417C-98F4-30D8B10B2523}" presName="ThreeNodes_2" presStyleLbl="node1" presStyleIdx="1" presStyleCnt="3" custScaleY="66378" custLinFactNeighborX="460" custLinFactNeighborY="-93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8B21D0-6E57-42C7-B158-28F25AB95695}" type="pres">
      <dgm:prSet presAssocID="{426289C6-A868-417C-98F4-30D8B10B2523}" presName="ThreeNodes_3" presStyleLbl="node1" presStyleIdx="2" presStyleCnt="3" custLinFactNeighborY="-140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21FDA-F82C-4FA2-86F1-5ACEEE5EEEE8}" type="pres">
      <dgm:prSet presAssocID="{426289C6-A868-417C-98F4-30D8B10B252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8F747E-CB0D-4EF5-8041-2CC6195C455F}" type="pres">
      <dgm:prSet presAssocID="{426289C6-A868-417C-98F4-30D8B10B2523}" presName="ThreeConn_2-3" presStyleLbl="fgAccFollowNode1" presStyleIdx="1" presStyleCnt="2" custLinFactNeighborX="1803" custLinFactNeighborY="-180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4FFFD-1F81-4032-B7CB-454C74B21354}" type="pres">
      <dgm:prSet presAssocID="{426289C6-A868-417C-98F4-30D8B10B252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77018-7926-4AEB-99BF-391514CE228E}" type="pres">
      <dgm:prSet presAssocID="{426289C6-A868-417C-98F4-30D8B10B252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0D46AF-5978-4E16-A7EC-96C38460FA7B}" type="pres">
      <dgm:prSet presAssocID="{426289C6-A868-417C-98F4-30D8B10B252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8567FE-256B-4071-A3AD-F45F365FCF1F}" type="presOf" srcId="{8F517F95-1CA5-47F0-9451-67E95B6280A3}" destId="{AF677018-7926-4AEB-99BF-391514CE228E}" srcOrd="1" destOrd="0" presId="urn:microsoft.com/office/officeart/2005/8/layout/vProcess5"/>
    <dgm:cxn modelId="{85678112-21A7-4A8C-B148-3DF03E974DD5}" srcId="{426289C6-A868-417C-98F4-30D8B10B2523}" destId="{49D71BFB-0EC9-4AFE-BE37-5BB22D5767AE}" srcOrd="2" destOrd="0" parTransId="{E20E570D-A79C-4E78-85C6-44BA83D719C0}" sibTransId="{93BD1927-8C87-4BCC-AC35-C8E4813746F1}"/>
    <dgm:cxn modelId="{36EB660B-19C2-4079-B899-CFD85DDF49A9}" type="presOf" srcId="{49D71BFB-0EC9-4AFE-BE37-5BB22D5767AE}" destId="{F80D46AF-5978-4E16-A7EC-96C38460FA7B}" srcOrd="1" destOrd="0" presId="urn:microsoft.com/office/officeart/2005/8/layout/vProcess5"/>
    <dgm:cxn modelId="{585AC2BD-CBF1-4735-9976-9066D5E5CC72}" type="presOf" srcId="{B752414B-2B03-4F2C-9D9F-3261FD479D98}" destId="{CB74FFFD-1F81-4032-B7CB-454C74B21354}" srcOrd="1" destOrd="0" presId="urn:microsoft.com/office/officeart/2005/8/layout/vProcess5"/>
    <dgm:cxn modelId="{BF6FC7FF-F401-4B13-9078-A620C4F74203}" type="presOf" srcId="{B752414B-2B03-4F2C-9D9F-3261FD479D98}" destId="{543711CC-DE59-4745-9C6A-E6ABB8A6B9E6}" srcOrd="0" destOrd="0" presId="urn:microsoft.com/office/officeart/2005/8/layout/vProcess5"/>
    <dgm:cxn modelId="{BEF8A798-4B12-4025-A98C-E8697549E92C}" srcId="{426289C6-A868-417C-98F4-30D8B10B2523}" destId="{B752414B-2B03-4F2C-9D9F-3261FD479D98}" srcOrd="0" destOrd="0" parTransId="{9C7AF879-B295-480B-A9AB-0022581EE7B4}" sibTransId="{0F6497B8-5D26-460F-818E-961A48661C1C}"/>
    <dgm:cxn modelId="{147BAF30-30E8-4790-A8A0-93FA93AAECF2}" type="presOf" srcId="{8F517F95-1CA5-47F0-9451-67E95B6280A3}" destId="{724E8877-9480-49D6-9A83-7CDDD9B0A81E}" srcOrd="0" destOrd="0" presId="urn:microsoft.com/office/officeart/2005/8/layout/vProcess5"/>
    <dgm:cxn modelId="{9CBBB19A-724D-41BC-8E21-9130390EE5B1}" type="presOf" srcId="{0F6497B8-5D26-460F-818E-961A48661C1C}" destId="{34D21FDA-F82C-4FA2-86F1-5ACEEE5EEEE8}" srcOrd="0" destOrd="0" presId="urn:microsoft.com/office/officeart/2005/8/layout/vProcess5"/>
    <dgm:cxn modelId="{0C558C1A-F074-44E8-B6A3-F8DD55DAF159}" type="presOf" srcId="{426289C6-A868-417C-98F4-30D8B10B2523}" destId="{3F8D79CC-6247-4766-AAE4-4B6AA774F46A}" srcOrd="0" destOrd="0" presId="urn:microsoft.com/office/officeart/2005/8/layout/vProcess5"/>
    <dgm:cxn modelId="{438CB216-CBF4-48B9-8177-18C450DF24C1}" type="presOf" srcId="{49D71BFB-0EC9-4AFE-BE37-5BB22D5767AE}" destId="{758B21D0-6E57-42C7-B158-28F25AB95695}" srcOrd="0" destOrd="0" presId="urn:microsoft.com/office/officeart/2005/8/layout/vProcess5"/>
    <dgm:cxn modelId="{014CD67C-D20D-4349-A29F-3FD37960CF67}" srcId="{426289C6-A868-417C-98F4-30D8B10B2523}" destId="{8F517F95-1CA5-47F0-9451-67E95B6280A3}" srcOrd="1" destOrd="0" parTransId="{8AFDCCC4-7B95-449E-A05A-2817E5370336}" sibTransId="{C32AEBF8-B820-423C-ABE4-9E6A45512099}"/>
    <dgm:cxn modelId="{3406B944-EC97-4F38-849F-CB1DA2763849}" type="presOf" srcId="{C32AEBF8-B820-423C-ABE4-9E6A45512099}" destId="{CA8F747E-CB0D-4EF5-8041-2CC6195C455F}" srcOrd="0" destOrd="0" presId="urn:microsoft.com/office/officeart/2005/8/layout/vProcess5"/>
    <dgm:cxn modelId="{FF99C68E-82D3-44C0-9F8E-1923B2523A0D}" type="presParOf" srcId="{3F8D79CC-6247-4766-AAE4-4B6AA774F46A}" destId="{207ADCD6-3087-4515-B422-F313B261727F}" srcOrd="0" destOrd="0" presId="urn:microsoft.com/office/officeart/2005/8/layout/vProcess5"/>
    <dgm:cxn modelId="{B5E70443-6A58-4F63-8083-F9B531A8D4F6}" type="presParOf" srcId="{3F8D79CC-6247-4766-AAE4-4B6AA774F46A}" destId="{543711CC-DE59-4745-9C6A-E6ABB8A6B9E6}" srcOrd="1" destOrd="0" presId="urn:microsoft.com/office/officeart/2005/8/layout/vProcess5"/>
    <dgm:cxn modelId="{2C37C686-511E-4491-8FBC-AEF8F10C6573}" type="presParOf" srcId="{3F8D79CC-6247-4766-AAE4-4B6AA774F46A}" destId="{724E8877-9480-49D6-9A83-7CDDD9B0A81E}" srcOrd="2" destOrd="0" presId="urn:microsoft.com/office/officeart/2005/8/layout/vProcess5"/>
    <dgm:cxn modelId="{6F3423D0-56A2-40D6-A940-43037AE2A580}" type="presParOf" srcId="{3F8D79CC-6247-4766-AAE4-4B6AA774F46A}" destId="{758B21D0-6E57-42C7-B158-28F25AB95695}" srcOrd="3" destOrd="0" presId="urn:microsoft.com/office/officeart/2005/8/layout/vProcess5"/>
    <dgm:cxn modelId="{03D3BF7C-2024-427B-A9EB-C95C0820D149}" type="presParOf" srcId="{3F8D79CC-6247-4766-AAE4-4B6AA774F46A}" destId="{34D21FDA-F82C-4FA2-86F1-5ACEEE5EEEE8}" srcOrd="4" destOrd="0" presId="urn:microsoft.com/office/officeart/2005/8/layout/vProcess5"/>
    <dgm:cxn modelId="{2188B932-06D0-4ADD-9A0C-7BC1FA636E7A}" type="presParOf" srcId="{3F8D79CC-6247-4766-AAE4-4B6AA774F46A}" destId="{CA8F747E-CB0D-4EF5-8041-2CC6195C455F}" srcOrd="5" destOrd="0" presId="urn:microsoft.com/office/officeart/2005/8/layout/vProcess5"/>
    <dgm:cxn modelId="{1236BCB7-B855-4212-ADAA-C65E8C0AC732}" type="presParOf" srcId="{3F8D79CC-6247-4766-AAE4-4B6AA774F46A}" destId="{CB74FFFD-1F81-4032-B7CB-454C74B21354}" srcOrd="6" destOrd="0" presId="urn:microsoft.com/office/officeart/2005/8/layout/vProcess5"/>
    <dgm:cxn modelId="{C488C242-CB7F-4D75-BFB0-039E656E3097}" type="presParOf" srcId="{3F8D79CC-6247-4766-AAE4-4B6AA774F46A}" destId="{AF677018-7926-4AEB-99BF-391514CE228E}" srcOrd="7" destOrd="0" presId="urn:microsoft.com/office/officeart/2005/8/layout/vProcess5"/>
    <dgm:cxn modelId="{7B759BEC-4ABA-40EF-93B2-75AF8176CBD1}" type="presParOf" srcId="{3F8D79CC-6247-4766-AAE4-4B6AA774F46A}" destId="{F80D46AF-5978-4E16-A7EC-96C38460FA7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A697DB-5720-9247-B58C-2CDD07E4F103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332D3DE-1756-AC4C-BAE8-A65BF4EDEF08}">
      <dgm:prSet phldrT="[Texte]" custT="1"/>
      <dgm:spPr/>
      <dgm:t>
        <a:bodyPr/>
        <a:lstStyle/>
        <a:p>
          <a:pPr algn="ctr"/>
          <a:r>
            <a:rPr lang="fr-FR" sz="800" b="1" dirty="0"/>
            <a:t>Le double objectif du projet coopératif </a:t>
          </a:r>
        </a:p>
        <a:p>
          <a:pPr algn="ctr"/>
          <a:endParaRPr lang="fr-FR" sz="600" b="1" dirty="0"/>
        </a:p>
        <a:p>
          <a:pPr algn="just"/>
          <a:r>
            <a:rPr lang="fr-FR" sz="800" b="1" dirty="0"/>
            <a:t>- Développer la Compétence C13 du BC3 :</a:t>
          </a:r>
        </a:p>
        <a:p>
          <a:pPr algn="just"/>
          <a:r>
            <a:rPr lang="fr-FR" sz="800" b="1" dirty="0"/>
            <a:t>« conduire une démarche de projet » en s’appuyant sur l’ensemble des compétences du référentiel</a:t>
          </a:r>
        </a:p>
        <a:p>
          <a:pPr algn="just"/>
          <a:r>
            <a:rPr lang="fr-FR" sz="800" b="1" dirty="0"/>
            <a:t>- Explorer/cultiver les habiletés coopératives (HC, CPS, soft skills)</a:t>
          </a:r>
        </a:p>
        <a:p>
          <a:pPr algn="l"/>
          <a:r>
            <a:rPr lang="fr-FR" sz="800" b="1" dirty="0">
              <a:solidFill>
                <a:srgbClr val="FF0000"/>
              </a:solidFill>
              <a:sym typeface="Wingdings" panose="05000000000000000000" pitchFamily="2" charset="2"/>
            </a:rPr>
            <a:t> Demandes fortes des professionnels</a:t>
          </a:r>
        </a:p>
        <a:p>
          <a:pPr algn="l"/>
          <a:r>
            <a:rPr lang="fr-FR" sz="800" b="1" dirty="0">
              <a:solidFill>
                <a:srgbClr val="FF0000"/>
              </a:solidFill>
              <a:sym typeface="Wingdings" panose="05000000000000000000" pitchFamily="2" charset="2"/>
            </a:rPr>
            <a:t> « l’enseignement le plus formateur  des 2 années avec la recherche de stage » (anciens étudiants)</a:t>
          </a:r>
        </a:p>
        <a:p>
          <a:pPr algn="l"/>
          <a:r>
            <a:rPr lang="fr-FR" sz="800" b="1" dirty="0">
              <a:solidFill>
                <a:srgbClr val="FF0000"/>
              </a:solidFill>
              <a:sym typeface="Wingdings" panose="05000000000000000000" pitchFamily="2" charset="2"/>
            </a:rPr>
            <a:t> Valorisable dans les CV et les lettres de motivation</a:t>
          </a:r>
        </a:p>
      </dgm:t>
    </dgm:pt>
    <dgm:pt modelId="{BAA12C28-EDAF-3640-9EFA-E6E8AF2FDD85}" type="parTrans" cxnId="{62BB62A8-E672-EF46-9A99-ACCE2D7865A5}">
      <dgm:prSet/>
      <dgm:spPr/>
      <dgm:t>
        <a:bodyPr/>
        <a:lstStyle/>
        <a:p>
          <a:pPr algn="just"/>
          <a:endParaRPr lang="fr-FR" sz="900" b="1"/>
        </a:p>
      </dgm:t>
    </dgm:pt>
    <dgm:pt modelId="{248E9851-58DA-5A4D-9843-A5C4F0E5DDC2}" type="sibTrans" cxnId="{62BB62A8-E672-EF46-9A99-ACCE2D7865A5}">
      <dgm:prSet/>
      <dgm:spPr/>
      <dgm:t>
        <a:bodyPr/>
        <a:lstStyle/>
        <a:p>
          <a:pPr algn="just"/>
          <a:endParaRPr lang="fr-FR" sz="900" b="1"/>
        </a:p>
      </dgm:t>
    </dgm:pt>
    <dgm:pt modelId="{A5867107-66D8-A140-8BC8-C67B1BF1789A}">
      <dgm:prSet phldrT="[Texte]" custT="1"/>
      <dgm:spPr>
        <a:solidFill>
          <a:srgbClr val="70AD47"/>
        </a:solidFill>
      </dgm:spPr>
      <dgm:t>
        <a:bodyPr/>
        <a:lstStyle/>
        <a:p>
          <a:pPr algn="ctr"/>
          <a:r>
            <a:rPr lang="fr-FR" sz="700" b="1" dirty="0"/>
            <a:t>Modalités</a:t>
          </a:r>
          <a:endParaRPr lang="fr-FR" sz="500" b="1" dirty="0"/>
        </a:p>
        <a:p>
          <a:pPr algn="just"/>
          <a:r>
            <a:rPr lang="fr-FR" sz="700" b="1" dirty="0"/>
            <a:t>- Travail de groupe entre pairs (</a:t>
          </a:r>
          <a:r>
            <a:rPr lang="fr-FR" sz="700" b="1" dirty="0">
              <a:solidFill>
                <a:srgbClr val="FF0000"/>
              </a:solidFill>
            </a:rPr>
            <a:t>3-4 </a:t>
          </a:r>
          <a:r>
            <a:rPr lang="fr-FR" sz="700" b="1" strike="sngStrike" dirty="0"/>
            <a:t>4 à 6 </a:t>
          </a:r>
          <a:r>
            <a:rPr lang="fr-FR" sz="700" b="1" dirty="0"/>
            <a:t>étudiants ou apprentis)</a:t>
          </a:r>
        </a:p>
        <a:p>
          <a:pPr algn="just"/>
          <a:r>
            <a:rPr lang="fr-FR" sz="700" b="1" dirty="0"/>
            <a:t>- Coopération /collaboration</a:t>
          </a:r>
        </a:p>
        <a:p>
          <a:pPr algn="just"/>
          <a:r>
            <a:rPr lang="fr-FR" sz="700" b="1" dirty="0"/>
            <a:t>- Thématique : en lien avec la qualité + dimension « bio »</a:t>
          </a:r>
        </a:p>
        <a:p>
          <a:pPr algn="just"/>
          <a:r>
            <a:rPr lang="fr-FR" sz="700" b="1" dirty="0"/>
            <a:t>-  1h d’AP hebdomadaire = 30h annuelles</a:t>
          </a:r>
        </a:p>
        <a:p>
          <a:pPr algn="just"/>
          <a:r>
            <a:rPr lang="fr-FR" sz="700" b="1" dirty="0"/>
            <a:t>- 1 professeur de BTK référent / groupe + prof en charge de l’AP = superviseur</a:t>
          </a:r>
        </a:p>
        <a:p>
          <a:pPr algn="just"/>
          <a:r>
            <a:rPr lang="fr-FR" sz="700" b="1" dirty="0"/>
            <a:t>-  Production : action de formation ou d’animation, document qualité, support d’information, planification, cahier des charges, bioproduction, bioanalyse</a:t>
          </a:r>
        </a:p>
        <a:p>
          <a:pPr algn="just"/>
          <a:r>
            <a:rPr lang="fr-FR" sz="700" b="1" dirty="0"/>
            <a:t>- Lieu : lycée, entreprise</a:t>
          </a:r>
        </a:p>
        <a:p>
          <a:pPr algn="just"/>
          <a:r>
            <a:rPr lang="fr-FR" sz="700" b="1" dirty="0"/>
            <a:t>- Valorisation possible  l'extérieur de la classe</a:t>
          </a:r>
        </a:p>
      </dgm:t>
    </dgm:pt>
    <dgm:pt modelId="{C2516B4C-79DF-5341-B10A-A1B3A3FB6C05}" type="parTrans" cxnId="{B8B0EE6C-AE3F-7544-BB6D-D8EBBF1A5D6C}">
      <dgm:prSet/>
      <dgm:spPr/>
      <dgm:t>
        <a:bodyPr/>
        <a:lstStyle/>
        <a:p>
          <a:pPr algn="just"/>
          <a:endParaRPr lang="fr-FR" sz="900" b="1"/>
        </a:p>
      </dgm:t>
    </dgm:pt>
    <dgm:pt modelId="{EF0A0310-F33C-804D-8ED9-5A49B98B37BE}" type="sibTrans" cxnId="{B8B0EE6C-AE3F-7544-BB6D-D8EBBF1A5D6C}">
      <dgm:prSet/>
      <dgm:spPr/>
      <dgm:t>
        <a:bodyPr/>
        <a:lstStyle/>
        <a:p>
          <a:pPr algn="just"/>
          <a:endParaRPr lang="fr-FR" sz="900" b="1"/>
        </a:p>
      </dgm:t>
    </dgm:pt>
    <dgm:pt modelId="{15B63F20-C6B0-0C47-B87D-60E81E02E661}">
      <dgm:prSet phldrT="[Texte]" custT="1"/>
      <dgm:spPr>
        <a:solidFill>
          <a:srgbClr val="3CABBA"/>
        </a:solidFill>
      </dgm:spPr>
      <dgm:t>
        <a:bodyPr/>
        <a:lstStyle/>
        <a:p>
          <a:pPr algn="ctr"/>
          <a:r>
            <a:rPr lang="fr-FR" sz="900" b="1" dirty="0"/>
            <a:t>Evaluation</a:t>
          </a:r>
        </a:p>
        <a:p>
          <a:pPr algn="just"/>
          <a:r>
            <a:rPr lang="fr-FR" sz="900" b="1" dirty="0"/>
            <a:t>- 5  compétences élémentaires</a:t>
          </a:r>
        </a:p>
        <a:p>
          <a:pPr algn="just"/>
          <a:r>
            <a:rPr lang="fr-FR" sz="900" b="1" dirty="0"/>
            <a:t>- Évaluation au fil de l’eau lors réalisation du projet </a:t>
          </a:r>
        </a:p>
        <a:p>
          <a:pPr algn="just"/>
          <a:r>
            <a:rPr lang="fr-FR" sz="900" b="1" dirty="0">
              <a:solidFill>
                <a:srgbClr val="FF0000"/>
              </a:solidFill>
            </a:rPr>
            <a:t>-&gt;  collecte de données + pas de production particulière + pas de « soutenance »</a:t>
          </a:r>
        </a:p>
        <a:p>
          <a:pPr algn="just"/>
          <a:r>
            <a:rPr lang="fr-FR" sz="900" b="1" dirty="0"/>
            <a:t>- Évaluation individuelle du travail de l’étudiant au sein groupe</a:t>
          </a:r>
        </a:p>
        <a:p>
          <a:pPr algn="just"/>
          <a:r>
            <a:rPr lang="fr-FR" sz="900" b="1" dirty="0"/>
            <a:t>- Grille évaluation </a:t>
          </a:r>
        </a:p>
        <a:p>
          <a:pPr algn="just"/>
          <a:r>
            <a:rPr lang="fr-FR" sz="900" b="1" dirty="0"/>
            <a:t>- Évaluateurs : au moins 2 professeurs de BTK dont le professeur accompagnateur (réfèrent)</a:t>
          </a:r>
        </a:p>
      </dgm:t>
    </dgm:pt>
    <dgm:pt modelId="{42E5FCB1-828E-104C-BC0C-7DEB5A0F9BD3}" type="parTrans" cxnId="{EA68B2DF-E42B-E04E-8828-BC6C71775078}">
      <dgm:prSet/>
      <dgm:spPr/>
      <dgm:t>
        <a:bodyPr/>
        <a:lstStyle/>
        <a:p>
          <a:pPr algn="just"/>
          <a:endParaRPr lang="fr-FR" sz="900" b="1"/>
        </a:p>
      </dgm:t>
    </dgm:pt>
    <dgm:pt modelId="{98949692-B917-6C41-9B38-33DD365DDB2C}" type="sibTrans" cxnId="{EA68B2DF-E42B-E04E-8828-BC6C71775078}">
      <dgm:prSet/>
      <dgm:spPr/>
      <dgm:t>
        <a:bodyPr/>
        <a:lstStyle/>
        <a:p>
          <a:pPr algn="just"/>
          <a:endParaRPr lang="fr-FR" sz="900" b="1"/>
        </a:p>
      </dgm:t>
    </dgm:pt>
    <dgm:pt modelId="{3C411834-438A-6F43-A0FD-C9ABB75179E4}">
      <dgm:prSet phldrT="[Texte]" custT="1"/>
      <dgm:spPr/>
      <dgm:t>
        <a:bodyPr/>
        <a:lstStyle/>
        <a:p>
          <a:pPr algn="ctr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Compétences élémentaires</a:t>
          </a:r>
        </a:p>
        <a:p>
          <a:pPr algn="ctr"/>
          <a:endParaRPr lang="fr-FR" sz="900" b="1" i="0" u="none" strike="noStrike" dirty="0"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C13.1. Prendre en compte le contexte et les enjeux. </a:t>
          </a: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C13.2. Travailler en équipe et en réseau. </a:t>
          </a: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C13.3. Piloter le projet. </a:t>
          </a: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C13.4. Mettre en œuvre un dispositif d’évaluation du projet. </a:t>
          </a: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C13.5. Analyser les résultats d’un projet pour proposer des actions d’amélioration.</a:t>
          </a:r>
          <a:endParaRPr lang="fr-FR" sz="900" b="1" dirty="0">
            <a:solidFill>
              <a:schemeClr val="bg1"/>
            </a:solidFill>
          </a:endParaRPr>
        </a:p>
      </dgm:t>
    </dgm:pt>
    <dgm:pt modelId="{B8E7D8D0-12CB-CA4F-9F69-0D22EFEA45D6}" type="parTrans" cxnId="{160AACAE-F087-B146-A665-B12F1BBAC824}">
      <dgm:prSet/>
      <dgm:spPr/>
      <dgm:t>
        <a:bodyPr/>
        <a:lstStyle/>
        <a:p>
          <a:pPr algn="just"/>
          <a:endParaRPr lang="fr-FR" sz="900" b="1"/>
        </a:p>
      </dgm:t>
    </dgm:pt>
    <dgm:pt modelId="{025E1CFD-C96B-7C44-A01B-519753801C8B}" type="sibTrans" cxnId="{160AACAE-F087-B146-A665-B12F1BBAC824}">
      <dgm:prSet/>
      <dgm:spPr/>
      <dgm:t>
        <a:bodyPr/>
        <a:lstStyle/>
        <a:p>
          <a:pPr algn="just"/>
          <a:endParaRPr lang="fr-FR" sz="900" b="1"/>
        </a:p>
      </dgm:t>
    </dgm:pt>
    <dgm:pt modelId="{ED8A06C4-4C5E-5C42-910A-C839728AD795}">
      <dgm:prSet phldrT="[Texte]" custT="1"/>
      <dgm:spPr/>
      <dgm:t>
        <a:bodyPr/>
        <a:lstStyle/>
        <a:p>
          <a:pPr algn="ctr"/>
          <a:endParaRPr lang="fr-FR" sz="900" b="1" i="0" u="none" strike="noStrike" dirty="0"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algn="ctr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Attendus</a:t>
          </a:r>
        </a:p>
        <a:p>
          <a:pPr algn="just"/>
          <a:endParaRPr lang="fr-FR" sz="900" b="1" i="0" u="none" strike="noStrike" dirty="0"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 Questionner les  habiletés coopératives </a:t>
          </a:r>
        </a:p>
        <a:p>
          <a:pPr algn="just"/>
          <a:r>
            <a:rPr lang="fr-FR" sz="9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individuelles et collectives dans le GP</a:t>
          </a:r>
        </a:p>
        <a:p>
          <a:pPr algn="just"/>
          <a:endParaRPr lang="fr-FR" sz="900" b="1" dirty="0">
            <a:solidFill>
              <a:srgbClr val="FF0000"/>
            </a:solidFill>
          </a:endParaRPr>
        </a:p>
        <a:p>
          <a:pPr algn="just"/>
          <a:r>
            <a:rPr lang="fr-FR" sz="900" b="1" dirty="0">
              <a:solidFill>
                <a:srgbClr val="FF0000"/>
              </a:solidFill>
            </a:rPr>
            <a:t>- Mettre en œuvre une démarche </a:t>
          </a:r>
        </a:p>
        <a:p>
          <a:pPr algn="just"/>
          <a:r>
            <a:rPr lang="fr-FR" sz="900" b="1" dirty="0">
              <a:solidFill>
                <a:srgbClr val="FF0000"/>
              </a:solidFill>
            </a:rPr>
            <a:t>d’amélioration continue : PDCA (roue de Deming)</a:t>
          </a:r>
          <a:endParaRPr lang="fr-FR" sz="900" b="1" dirty="0"/>
        </a:p>
        <a:p>
          <a:pPr algn="just"/>
          <a:endParaRPr lang="fr-FR" sz="900" b="1" dirty="0"/>
        </a:p>
        <a:p>
          <a:pPr algn="just"/>
          <a:endParaRPr lang="fr-FR" sz="900" b="1" dirty="0"/>
        </a:p>
      </dgm:t>
    </dgm:pt>
    <dgm:pt modelId="{051B0421-3256-2B4A-95AD-43E57D9EA0B8}" type="parTrans" cxnId="{E4484B4F-0861-3848-99F5-E33467D9FDA5}">
      <dgm:prSet/>
      <dgm:spPr/>
      <dgm:t>
        <a:bodyPr/>
        <a:lstStyle/>
        <a:p>
          <a:pPr algn="just"/>
          <a:endParaRPr lang="fr-FR" sz="900" b="1"/>
        </a:p>
      </dgm:t>
    </dgm:pt>
    <dgm:pt modelId="{1417F246-C98E-B14E-912A-87D5C1934EE5}" type="sibTrans" cxnId="{E4484B4F-0861-3848-99F5-E33467D9FDA5}">
      <dgm:prSet/>
      <dgm:spPr/>
      <dgm:t>
        <a:bodyPr/>
        <a:lstStyle/>
        <a:p>
          <a:pPr algn="just"/>
          <a:endParaRPr lang="fr-FR" sz="900" b="1"/>
        </a:p>
      </dgm:t>
    </dgm:pt>
    <dgm:pt modelId="{CBE2CD63-42B0-9A43-AA7A-6A601E18DE9F}" type="pres">
      <dgm:prSet presAssocID="{69A697DB-5720-9247-B58C-2CDD07E4F1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3EA436-C653-CC42-80CE-D72E1DE36A0C}" type="pres">
      <dgm:prSet presAssocID="{5332D3DE-1756-AC4C-BAE8-A65BF4EDEF08}" presName="node" presStyleLbl="node1" presStyleIdx="0" presStyleCnt="5" custLinFactNeighborY="9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DB956A-6E98-2D4B-863F-D4653E61AEB3}" type="pres">
      <dgm:prSet presAssocID="{248E9851-58DA-5A4D-9843-A5C4F0E5DDC2}" presName="sibTrans" presStyleCnt="0"/>
      <dgm:spPr/>
    </dgm:pt>
    <dgm:pt modelId="{B8569C1B-4B0E-BC40-88EA-2D22583BD694}" type="pres">
      <dgm:prSet presAssocID="{A5867107-66D8-A140-8BC8-C67B1BF1789A}" presName="node" presStyleLbl="node1" presStyleIdx="1" presStyleCnt="5" custLinFactNeighborY="97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8018F8-7C1D-494C-A127-1F852754292F}" type="pres">
      <dgm:prSet presAssocID="{EF0A0310-F33C-804D-8ED9-5A49B98B37BE}" presName="sibTrans" presStyleCnt="0"/>
      <dgm:spPr/>
    </dgm:pt>
    <dgm:pt modelId="{0BB2D772-3B0A-F548-9C64-804EBE13CE61}" type="pres">
      <dgm:prSet presAssocID="{15B63F20-C6B0-0C47-B87D-60E81E02E661}" presName="node" presStyleLbl="node1" presStyleIdx="2" presStyleCnt="5" custLinFactNeighborX="1855" custLinFactNeighborY="9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ADCD75-5A40-D242-B5DC-1387EBF98845}" type="pres">
      <dgm:prSet presAssocID="{98949692-B917-6C41-9B38-33DD365DDB2C}" presName="sibTrans" presStyleCnt="0"/>
      <dgm:spPr/>
    </dgm:pt>
    <dgm:pt modelId="{D94F253C-F2B2-794A-9F1D-5619331E5114}" type="pres">
      <dgm:prSet presAssocID="{3C411834-438A-6F43-A0FD-C9ABB75179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FE3653-48F5-4042-9F13-CA8BD54AE384}" type="pres">
      <dgm:prSet presAssocID="{025E1CFD-C96B-7C44-A01B-519753801C8B}" presName="sibTrans" presStyleCnt="0"/>
      <dgm:spPr/>
    </dgm:pt>
    <dgm:pt modelId="{54D0CF74-5CF2-D649-994E-AEA24CD84C9E}" type="pres">
      <dgm:prSet presAssocID="{ED8A06C4-4C5E-5C42-910A-C839728AD795}" presName="node" presStyleLbl="node1" presStyleIdx="4" presStyleCnt="5" custLinFactNeighborX="0" custLinFactNeighborY="-2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4EC2CC-68E2-0F4F-B530-560BBD2EE2C0}" type="presOf" srcId="{ED8A06C4-4C5E-5C42-910A-C839728AD795}" destId="{54D0CF74-5CF2-D649-994E-AEA24CD84C9E}" srcOrd="0" destOrd="0" presId="urn:microsoft.com/office/officeart/2005/8/layout/default"/>
    <dgm:cxn modelId="{EA68B2DF-E42B-E04E-8828-BC6C71775078}" srcId="{69A697DB-5720-9247-B58C-2CDD07E4F103}" destId="{15B63F20-C6B0-0C47-B87D-60E81E02E661}" srcOrd="2" destOrd="0" parTransId="{42E5FCB1-828E-104C-BC0C-7DEB5A0F9BD3}" sibTransId="{98949692-B917-6C41-9B38-33DD365DDB2C}"/>
    <dgm:cxn modelId="{66511F36-CE6B-0646-95C1-9B62FB4D00FB}" type="presOf" srcId="{69A697DB-5720-9247-B58C-2CDD07E4F103}" destId="{CBE2CD63-42B0-9A43-AA7A-6A601E18DE9F}" srcOrd="0" destOrd="0" presId="urn:microsoft.com/office/officeart/2005/8/layout/default"/>
    <dgm:cxn modelId="{AB9B9CAE-FE32-9447-ADFA-8725C27610CD}" type="presOf" srcId="{3C411834-438A-6F43-A0FD-C9ABB75179E4}" destId="{D94F253C-F2B2-794A-9F1D-5619331E5114}" srcOrd="0" destOrd="0" presId="urn:microsoft.com/office/officeart/2005/8/layout/default"/>
    <dgm:cxn modelId="{62BB62A8-E672-EF46-9A99-ACCE2D7865A5}" srcId="{69A697DB-5720-9247-B58C-2CDD07E4F103}" destId="{5332D3DE-1756-AC4C-BAE8-A65BF4EDEF08}" srcOrd="0" destOrd="0" parTransId="{BAA12C28-EDAF-3640-9EFA-E6E8AF2FDD85}" sibTransId="{248E9851-58DA-5A4D-9843-A5C4F0E5DDC2}"/>
    <dgm:cxn modelId="{B8B0EE6C-AE3F-7544-BB6D-D8EBBF1A5D6C}" srcId="{69A697DB-5720-9247-B58C-2CDD07E4F103}" destId="{A5867107-66D8-A140-8BC8-C67B1BF1789A}" srcOrd="1" destOrd="0" parTransId="{C2516B4C-79DF-5341-B10A-A1B3A3FB6C05}" sibTransId="{EF0A0310-F33C-804D-8ED9-5A49B98B37BE}"/>
    <dgm:cxn modelId="{E4484B4F-0861-3848-99F5-E33467D9FDA5}" srcId="{69A697DB-5720-9247-B58C-2CDD07E4F103}" destId="{ED8A06C4-4C5E-5C42-910A-C839728AD795}" srcOrd="4" destOrd="0" parTransId="{051B0421-3256-2B4A-95AD-43E57D9EA0B8}" sibTransId="{1417F246-C98E-B14E-912A-87D5C1934EE5}"/>
    <dgm:cxn modelId="{45685A2A-8D9A-6940-AB22-58EA652682B0}" type="presOf" srcId="{5332D3DE-1756-AC4C-BAE8-A65BF4EDEF08}" destId="{AA3EA436-C653-CC42-80CE-D72E1DE36A0C}" srcOrd="0" destOrd="0" presId="urn:microsoft.com/office/officeart/2005/8/layout/default"/>
    <dgm:cxn modelId="{729D321E-1345-9947-9391-5F82F4825F30}" type="presOf" srcId="{A5867107-66D8-A140-8BC8-C67B1BF1789A}" destId="{B8569C1B-4B0E-BC40-88EA-2D22583BD694}" srcOrd="0" destOrd="0" presId="urn:microsoft.com/office/officeart/2005/8/layout/default"/>
    <dgm:cxn modelId="{B6CE7A34-2CF3-864E-BEF7-B21F5DA533ED}" type="presOf" srcId="{15B63F20-C6B0-0C47-B87D-60E81E02E661}" destId="{0BB2D772-3B0A-F548-9C64-804EBE13CE61}" srcOrd="0" destOrd="0" presId="urn:microsoft.com/office/officeart/2005/8/layout/default"/>
    <dgm:cxn modelId="{160AACAE-F087-B146-A665-B12F1BBAC824}" srcId="{69A697DB-5720-9247-B58C-2CDD07E4F103}" destId="{3C411834-438A-6F43-A0FD-C9ABB75179E4}" srcOrd="3" destOrd="0" parTransId="{B8E7D8D0-12CB-CA4F-9F69-0D22EFEA45D6}" sibTransId="{025E1CFD-C96B-7C44-A01B-519753801C8B}"/>
    <dgm:cxn modelId="{1E91E25A-FB94-3741-9BF3-7D8B2C0B2778}" type="presParOf" srcId="{CBE2CD63-42B0-9A43-AA7A-6A601E18DE9F}" destId="{AA3EA436-C653-CC42-80CE-D72E1DE36A0C}" srcOrd="0" destOrd="0" presId="urn:microsoft.com/office/officeart/2005/8/layout/default"/>
    <dgm:cxn modelId="{CC709375-3A2B-2141-AED4-3ED14EBD6E54}" type="presParOf" srcId="{CBE2CD63-42B0-9A43-AA7A-6A601E18DE9F}" destId="{12DB956A-6E98-2D4B-863F-D4653E61AEB3}" srcOrd="1" destOrd="0" presId="urn:microsoft.com/office/officeart/2005/8/layout/default"/>
    <dgm:cxn modelId="{1A4CB888-ACD3-FC43-B72A-D8C56632CADC}" type="presParOf" srcId="{CBE2CD63-42B0-9A43-AA7A-6A601E18DE9F}" destId="{B8569C1B-4B0E-BC40-88EA-2D22583BD694}" srcOrd="2" destOrd="0" presId="urn:microsoft.com/office/officeart/2005/8/layout/default"/>
    <dgm:cxn modelId="{81CC79D0-5829-C643-BD8C-7FAC2A22D30A}" type="presParOf" srcId="{CBE2CD63-42B0-9A43-AA7A-6A601E18DE9F}" destId="{7C8018F8-7C1D-494C-A127-1F852754292F}" srcOrd="3" destOrd="0" presId="urn:microsoft.com/office/officeart/2005/8/layout/default"/>
    <dgm:cxn modelId="{C9DFB00A-727C-8D43-A316-4D9B90627928}" type="presParOf" srcId="{CBE2CD63-42B0-9A43-AA7A-6A601E18DE9F}" destId="{0BB2D772-3B0A-F548-9C64-804EBE13CE61}" srcOrd="4" destOrd="0" presId="urn:microsoft.com/office/officeart/2005/8/layout/default"/>
    <dgm:cxn modelId="{735433C4-B8B9-B547-816E-3AFB9E41E801}" type="presParOf" srcId="{CBE2CD63-42B0-9A43-AA7A-6A601E18DE9F}" destId="{A1ADCD75-5A40-D242-B5DC-1387EBF98845}" srcOrd="5" destOrd="0" presId="urn:microsoft.com/office/officeart/2005/8/layout/default"/>
    <dgm:cxn modelId="{6A8039DA-5C9F-F14D-A316-3EAF560E8ABC}" type="presParOf" srcId="{CBE2CD63-42B0-9A43-AA7A-6A601E18DE9F}" destId="{D94F253C-F2B2-794A-9F1D-5619331E5114}" srcOrd="6" destOrd="0" presId="urn:microsoft.com/office/officeart/2005/8/layout/default"/>
    <dgm:cxn modelId="{CE21AA96-183F-A747-997C-E3F21C866594}" type="presParOf" srcId="{CBE2CD63-42B0-9A43-AA7A-6A601E18DE9F}" destId="{E7FE3653-48F5-4042-9F13-CA8BD54AE384}" srcOrd="7" destOrd="0" presId="urn:microsoft.com/office/officeart/2005/8/layout/default"/>
    <dgm:cxn modelId="{A8DA8736-C98D-054F-A162-86F86CDA3AED}" type="presParOf" srcId="{CBE2CD63-42B0-9A43-AA7A-6A601E18DE9F}" destId="{54D0CF74-5CF2-D649-994E-AEA24CD84C9E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729E24-3760-EE47-902B-886D3587644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3FF3DABE-42FC-3C45-8CBA-B0012D1EBFD3}">
      <dgm:prSet phldrT="[Texte]" custT="1"/>
      <dgm:spPr>
        <a:xfrm>
          <a:off x="2206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Phase préparatoire</a:t>
          </a:r>
        </a:p>
      </dgm:t>
    </dgm:pt>
    <dgm:pt modelId="{EC0EEE6A-E794-EC46-9120-BE8496B633C2}" type="parTrans" cxnId="{0CAAE329-A71A-BB42-9D53-3C3A0C2D3297}">
      <dgm:prSet/>
      <dgm:spPr/>
      <dgm:t>
        <a:bodyPr/>
        <a:lstStyle/>
        <a:p>
          <a:endParaRPr lang="fr-FR" sz="1200"/>
        </a:p>
      </dgm:t>
    </dgm:pt>
    <dgm:pt modelId="{ED1DA765-9EE6-F446-B33A-B154FB30EC97}" type="sibTrans" cxnId="{0CAAE329-A71A-BB42-9D53-3C3A0C2D3297}">
      <dgm:prSet/>
      <dgm:spPr/>
      <dgm:t>
        <a:bodyPr/>
        <a:lstStyle/>
        <a:p>
          <a:endParaRPr lang="fr-FR" sz="1200"/>
        </a:p>
      </dgm:t>
    </dgm:pt>
    <dgm:pt modelId="{FBF70BB0-7ED1-C241-864A-1B75E1B6EDAB}">
      <dgm:prSet phldrT="[Texte]" custT="1"/>
      <dgm:spPr>
        <a:xfrm>
          <a:off x="3536499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Planification</a:t>
          </a:r>
        </a:p>
      </dgm:t>
    </dgm:pt>
    <dgm:pt modelId="{63903B07-EBB9-9A48-B5CD-C93776043378}" type="parTrans" cxnId="{B1896FAE-CE16-6042-99E0-851FE26569D8}">
      <dgm:prSet/>
      <dgm:spPr/>
      <dgm:t>
        <a:bodyPr/>
        <a:lstStyle/>
        <a:p>
          <a:endParaRPr lang="fr-FR" sz="1200"/>
        </a:p>
      </dgm:t>
    </dgm:pt>
    <dgm:pt modelId="{7FF5CC74-984A-6448-86B7-D477E31EA0D6}" type="sibTrans" cxnId="{B1896FAE-CE16-6042-99E0-851FE26569D8}">
      <dgm:prSet/>
      <dgm:spPr/>
      <dgm:t>
        <a:bodyPr/>
        <a:lstStyle/>
        <a:p>
          <a:endParaRPr lang="fr-FR" sz="1200"/>
        </a:p>
      </dgm:t>
    </dgm:pt>
    <dgm:pt modelId="{AB325D70-B657-8048-B023-0FF867FA4342}">
      <dgm:prSet custT="1"/>
      <dgm:spPr>
        <a:xfrm>
          <a:off x="1769352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Lancement</a:t>
          </a:r>
        </a:p>
      </dgm:t>
    </dgm:pt>
    <dgm:pt modelId="{FD16D006-A4F3-B64D-8790-9F526396C357}" type="parTrans" cxnId="{B4DB20A5-1DEE-A644-89EA-6EC98A82CA85}">
      <dgm:prSet/>
      <dgm:spPr/>
      <dgm:t>
        <a:bodyPr/>
        <a:lstStyle/>
        <a:p>
          <a:endParaRPr lang="fr-FR" sz="1200"/>
        </a:p>
      </dgm:t>
    </dgm:pt>
    <dgm:pt modelId="{A65C0CC4-A844-5A45-AD7D-EB8A09293CAF}" type="sibTrans" cxnId="{B4DB20A5-1DEE-A644-89EA-6EC98A82CA85}">
      <dgm:prSet/>
      <dgm:spPr/>
      <dgm:t>
        <a:bodyPr/>
        <a:lstStyle/>
        <a:p>
          <a:endParaRPr lang="fr-FR" sz="1200"/>
        </a:p>
      </dgm:t>
    </dgm:pt>
    <dgm:pt modelId="{F537D189-C167-BF42-8772-C5F4D911ECF4}">
      <dgm:prSet phldrT="[Texte]" custT="1"/>
      <dgm:spPr>
        <a:xfrm>
          <a:off x="5303646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Réalisation / maitrise</a:t>
          </a:r>
        </a:p>
      </dgm:t>
    </dgm:pt>
    <dgm:pt modelId="{7EBBF1E7-EE94-D64C-B03F-7410F02955EB}" type="parTrans" cxnId="{02BAE3ED-C2C3-A54C-BF76-38F42DB8E47E}">
      <dgm:prSet/>
      <dgm:spPr/>
      <dgm:t>
        <a:bodyPr/>
        <a:lstStyle/>
        <a:p>
          <a:endParaRPr lang="fr-FR" sz="1200"/>
        </a:p>
      </dgm:t>
    </dgm:pt>
    <dgm:pt modelId="{3CB99604-3406-744E-BB01-3A072EAF6A20}" type="sibTrans" cxnId="{02BAE3ED-C2C3-A54C-BF76-38F42DB8E47E}">
      <dgm:prSet/>
      <dgm:spPr/>
      <dgm:t>
        <a:bodyPr/>
        <a:lstStyle/>
        <a:p>
          <a:endParaRPr lang="fr-FR" sz="1200"/>
        </a:p>
      </dgm:t>
    </dgm:pt>
    <dgm:pt modelId="{A5B42BF0-2FE7-3A43-B54D-9CE5F32F2E58}">
      <dgm:prSet phldrT="[Texte]" custT="1"/>
      <dgm:spPr>
        <a:xfrm>
          <a:off x="7070793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Clôture</a:t>
          </a:r>
        </a:p>
      </dgm:t>
    </dgm:pt>
    <dgm:pt modelId="{C9C493BB-8582-5B4B-95AF-D269EB7F41B5}" type="parTrans" cxnId="{54EB2191-A276-2641-AC69-B806A788DCF0}">
      <dgm:prSet/>
      <dgm:spPr/>
      <dgm:t>
        <a:bodyPr/>
        <a:lstStyle/>
        <a:p>
          <a:endParaRPr lang="fr-FR" sz="1200"/>
        </a:p>
      </dgm:t>
    </dgm:pt>
    <dgm:pt modelId="{D6F172C6-4F84-FC47-9CCA-70712F3B562D}" type="sibTrans" cxnId="{54EB2191-A276-2641-AC69-B806A788DCF0}">
      <dgm:prSet/>
      <dgm:spPr/>
      <dgm:t>
        <a:bodyPr/>
        <a:lstStyle/>
        <a:p>
          <a:endParaRPr lang="fr-FR" sz="1200"/>
        </a:p>
      </dgm:t>
    </dgm:pt>
    <dgm:pt modelId="{22F7EA61-3A56-A84D-91F3-47F2BBC6480B}" type="pres">
      <dgm:prSet presAssocID="{14729E24-3760-EE47-902B-886D35876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A8AC2-2009-9C4C-85CB-E8B3C41D2643}" type="pres">
      <dgm:prSet presAssocID="{3FF3DABE-42FC-3C45-8CBA-B0012D1EBFD3}" presName="parTxOnly" presStyleLbl="node1" presStyleIdx="0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CBC82-E7C4-7E4A-A530-B9C5B68001F7}" type="pres">
      <dgm:prSet presAssocID="{ED1DA765-9EE6-F446-B33A-B154FB30EC97}" presName="parTxOnlySpace" presStyleCnt="0"/>
      <dgm:spPr/>
    </dgm:pt>
    <dgm:pt modelId="{C1936499-54DC-2646-B506-CA43B9181EE3}" type="pres">
      <dgm:prSet presAssocID="{AB325D70-B657-8048-B023-0FF867FA4342}" presName="parTxOnly" presStyleLbl="node1" presStyleIdx="1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88906-61E2-494A-A282-062C76C91CBC}" type="pres">
      <dgm:prSet presAssocID="{A65C0CC4-A844-5A45-AD7D-EB8A09293CAF}" presName="parTxOnlySpace" presStyleCnt="0"/>
      <dgm:spPr/>
    </dgm:pt>
    <dgm:pt modelId="{ADF8154D-5418-BE42-A251-75C12223818D}" type="pres">
      <dgm:prSet presAssocID="{FBF70BB0-7ED1-C241-864A-1B75E1B6EDAB}" presName="parTxOnly" presStyleLbl="node1" presStyleIdx="2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C2A2B-FDEE-0E44-9A2E-FC89C764B769}" type="pres">
      <dgm:prSet presAssocID="{7FF5CC74-984A-6448-86B7-D477E31EA0D6}" presName="parTxOnlySpace" presStyleCnt="0"/>
      <dgm:spPr/>
    </dgm:pt>
    <dgm:pt modelId="{AA3C054F-5FE7-3642-AD23-597BD7836750}" type="pres">
      <dgm:prSet presAssocID="{F537D189-C167-BF42-8772-C5F4D911ECF4}" presName="parTxOnly" presStyleLbl="node1" presStyleIdx="3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467A-115C-C542-8256-6A8AAF47BF48}" type="pres">
      <dgm:prSet presAssocID="{3CB99604-3406-744E-BB01-3A072EAF6A20}" presName="parTxOnlySpace" presStyleCnt="0"/>
      <dgm:spPr/>
    </dgm:pt>
    <dgm:pt modelId="{3DC9AB21-65A7-094D-890D-ABA9D7C403C2}" type="pres">
      <dgm:prSet presAssocID="{A5B42BF0-2FE7-3A43-B54D-9CE5F32F2E58}" presName="parTxOnly" presStyleLbl="node1" presStyleIdx="4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8975E3-6A51-5D44-B1C3-CDADBBB84C85}" type="presOf" srcId="{A5B42BF0-2FE7-3A43-B54D-9CE5F32F2E58}" destId="{3DC9AB21-65A7-094D-890D-ABA9D7C403C2}" srcOrd="0" destOrd="0" presId="urn:microsoft.com/office/officeart/2005/8/layout/chevron1"/>
    <dgm:cxn modelId="{54EB2191-A276-2641-AC69-B806A788DCF0}" srcId="{14729E24-3760-EE47-902B-886D35876442}" destId="{A5B42BF0-2FE7-3A43-B54D-9CE5F32F2E58}" srcOrd="4" destOrd="0" parTransId="{C9C493BB-8582-5B4B-95AF-D269EB7F41B5}" sibTransId="{D6F172C6-4F84-FC47-9CCA-70712F3B562D}"/>
    <dgm:cxn modelId="{B4DB20A5-1DEE-A644-89EA-6EC98A82CA85}" srcId="{14729E24-3760-EE47-902B-886D35876442}" destId="{AB325D70-B657-8048-B023-0FF867FA4342}" srcOrd="1" destOrd="0" parTransId="{FD16D006-A4F3-B64D-8790-9F526396C357}" sibTransId="{A65C0CC4-A844-5A45-AD7D-EB8A09293CAF}"/>
    <dgm:cxn modelId="{C6524199-1868-A442-8ED8-32F2FC1FD23A}" type="presOf" srcId="{FBF70BB0-7ED1-C241-864A-1B75E1B6EDAB}" destId="{ADF8154D-5418-BE42-A251-75C12223818D}" srcOrd="0" destOrd="0" presId="urn:microsoft.com/office/officeart/2005/8/layout/chevron1"/>
    <dgm:cxn modelId="{849CEA62-CBAB-D94B-8B8A-C5641C796595}" type="presOf" srcId="{3FF3DABE-42FC-3C45-8CBA-B0012D1EBFD3}" destId="{367A8AC2-2009-9C4C-85CB-E8B3C41D2643}" srcOrd="0" destOrd="0" presId="urn:microsoft.com/office/officeart/2005/8/layout/chevron1"/>
    <dgm:cxn modelId="{8887A4AA-E8EC-4F4A-B08E-6EBABF2F5A73}" type="presOf" srcId="{14729E24-3760-EE47-902B-886D35876442}" destId="{22F7EA61-3A56-A84D-91F3-47F2BBC6480B}" srcOrd="0" destOrd="0" presId="urn:microsoft.com/office/officeart/2005/8/layout/chevron1"/>
    <dgm:cxn modelId="{B1896FAE-CE16-6042-99E0-851FE26569D8}" srcId="{14729E24-3760-EE47-902B-886D35876442}" destId="{FBF70BB0-7ED1-C241-864A-1B75E1B6EDAB}" srcOrd="2" destOrd="0" parTransId="{63903B07-EBB9-9A48-B5CD-C93776043378}" sibTransId="{7FF5CC74-984A-6448-86B7-D477E31EA0D6}"/>
    <dgm:cxn modelId="{28F88F4A-CD5D-A24C-8A8B-BFBE8BF8DCF6}" type="presOf" srcId="{AB325D70-B657-8048-B023-0FF867FA4342}" destId="{C1936499-54DC-2646-B506-CA43B9181EE3}" srcOrd="0" destOrd="0" presId="urn:microsoft.com/office/officeart/2005/8/layout/chevron1"/>
    <dgm:cxn modelId="{02BAE3ED-C2C3-A54C-BF76-38F42DB8E47E}" srcId="{14729E24-3760-EE47-902B-886D35876442}" destId="{F537D189-C167-BF42-8772-C5F4D911ECF4}" srcOrd="3" destOrd="0" parTransId="{7EBBF1E7-EE94-D64C-B03F-7410F02955EB}" sibTransId="{3CB99604-3406-744E-BB01-3A072EAF6A20}"/>
    <dgm:cxn modelId="{AD482484-D41E-D348-97DD-8FB080652428}" type="presOf" srcId="{F537D189-C167-BF42-8772-C5F4D911ECF4}" destId="{AA3C054F-5FE7-3642-AD23-597BD7836750}" srcOrd="0" destOrd="0" presId="urn:microsoft.com/office/officeart/2005/8/layout/chevron1"/>
    <dgm:cxn modelId="{0CAAE329-A71A-BB42-9D53-3C3A0C2D3297}" srcId="{14729E24-3760-EE47-902B-886D35876442}" destId="{3FF3DABE-42FC-3C45-8CBA-B0012D1EBFD3}" srcOrd="0" destOrd="0" parTransId="{EC0EEE6A-E794-EC46-9120-BE8496B633C2}" sibTransId="{ED1DA765-9EE6-F446-B33A-B154FB30EC97}"/>
    <dgm:cxn modelId="{B50479AA-7418-6044-A49A-6B4527854A93}" type="presParOf" srcId="{22F7EA61-3A56-A84D-91F3-47F2BBC6480B}" destId="{367A8AC2-2009-9C4C-85CB-E8B3C41D2643}" srcOrd="0" destOrd="0" presId="urn:microsoft.com/office/officeart/2005/8/layout/chevron1"/>
    <dgm:cxn modelId="{A188097B-1CDE-1840-BFD5-436B95E62C86}" type="presParOf" srcId="{22F7EA61-3A56-A84D-91F3-47F2BBC6480B}" destId="{C5DCBC82-E7C4-7E4A-A530-B9C5B68001F7}" srcOrd="1" destOrd="0" presId="urn:microsoft.com/office/officeart/2005/8/layout/chevron1"/>
    <dgm:cxn modelId="{76E9E30A-BD71-9B4A-8434-06BB434DCF31}" type="presParOf" srcId="{22F7EA61-3A56-A84D-91F3-47F2BBC6480B}" destId="{C1936499-54DC-2646-B506-CA43B9181EE3}" srcOrd="2" destOrd="0" presId="urn:microsoft.com/office/officeart/2005/8/layout/chevron1"/>
    <dgm:cxn modelId="{7F24E7C1-936F-CD46-AA30-765F0D126D27}" type="presParOf" srcId="{22F7EA61-3A56-A84D-91F3-47F2BBC6480B}" destId="{2BC88906-61E2-494A-A282-062C76C91CBC}" srcOrd="3" destOrd="0" presId="urn:microsoft.com/office/officeart/2005/8/layout/chevron1"/>
    <dgm:cxn modelId="{55D0C204-5FA9-7D44-A726-E3B169EA4DBB}" type="presParOf" srcId="{22F7EA61-3A56-A84D-91F3-47F2BBC6480B}" destId="{ADF8154D-5418-BE42-A251-75C12223818D}" srcOrd="4" destOrd="0" presId="urn:microsoft.com/office/officeart/2005/8/layout/chevron1"/>
    <dgm:cxn modelId="{5DB0621B-6F7D-B444-B114-80972258DAA5}" type="presParOf" srcId="{22F7EA61-3A56-A84D-91F3-47F2BBC6480B}" destId="{0F6C2A2B-FDEE-0E44-9A2E-FC89C764B769}" srcOrd="5" destOrd="0" presId="urn:microsoft.com/office/officeart/2005/8/layout/chevron1"/>
    <dgm:cxn modelId="{D05EC282-ED9F-3546-8437-B54EACAE9466}" type="presParOf" srcId="{22F7EA61-3A56-A84D-91F3-47F2BBC6480B}" destId="{AA3C054F-5FE7-3642-AD23-597BD7836750}" srcOrd="6" destOrd="0" presId="urn:microsoft.com/office/officeart/2005/8/layout/chevron1"/>
    <dgm:cxn modelId="{867ECE2D-DC4F-1049-A4BF-E4BB92BCE954}" type="presParOf" srcId="{22F7EA61-3A56-A84D-91F3-47F2BBC6480B}" destId="{1F22467A-115C-C542-8256-6A8AAF47BF48}" srcOrd="7" destOrd="0" presId="urn:microsoft.com/office/officeart/2005/8/layout/chevron1"/>
    <dgm:cxn modelId="{03F783A7-092D-134E-8F37-D4AF56955359}" type="presParOf" srcId="{22F7EA61-3A56-A84D-91F3-47F2BBC6480B}" destId="{3DC9AB21-65A7-094D-890D-ABA9D7C403C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DFD3B5-CF3D-0C47-AEB4-1C4F2B0E1D7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8429DF-6D75-E949-BA1D-C26FC8D43BEF}">
      <dgm:prSet phldrT="[Texte]" custT="1"/>
      <dgm:spPr/>
      <dgm:t>
        <a:bodyPr/>
        <a:lstStyle/>
        <a:p>
          <a:r>
            <a:rPr lang="fr-FR" sz="900" dirty="0"/>
            <a:t>Enjeux</a:t>
          </a:r>
        </a:p>
      </dgm:t>
    </dgm:pt>
    <dgm:pt modelId="{42512393-902E-0E40-8417-A4CD3BEAA296}" type="parTrans" cxnId="{F5625EE7-3AAA-614A-97FB-359DB281989A}">
      <dgm:prSet/>
      <dgm:spPr/>
      <dgm:t>
        <a:bodyPr/>
        <a:lstStyle/>
        <a:p>
          <a:endParaRPr lang="fr-FR" sz="2400"/>
        </a:p>
      </dgm:t>
    </dgm:pt>
    <dgm:pt modelId="{51C766ED-15E6-934E-9E9A-015D908CB200}" type="sibTrans" cxnId="{F5625EE7-3AAA-614A-97FB-359DB281989A}">
      <dgm:prSet/>
      <dgm:spPr/>
      <dgm:t>
        <a:bodyPr/>
        <a:lstStyle/>
        <a:p>
          <a:endParaRPr lang="fr-FR" sz="2400"/>
        </a:p>
      </dgm:t>
    </dgm:pt>
    <dgm:pt modelId="{F19CFB0D-E396-974E-B42F-74B214A907B3}">
      <dgm:prSet phldrT="[Texte]" custT="1"/>
      <dgm:spPr/>
      <dgm:t>
        <a:bodyPr/>
        <a:lstStyle/>
        <a:p>
          <a:r>
            <a:rPr lang="fr-FR" sz="900" dirty="0"/>
            <a:t>Astuces</a:t>
          </a:r>
        </a:p>
      </dgm:t>
    </dgm:pt>
    <dgm:pt modelId="{0B6CA891-EA47-CC44-87AC-F6F0B0BA849F}" type="parTrans" cxnId="{F38DAAFF-6D7D-4149-98F3-AE41943B5364}">
      <dgm:prSet/>
      <dgm:spPr/>
      <dgm:t>
        <a:bodyPr/>
        <a:lstStyle/>
        <a:p>
          <a:endParaRPr lang="fr-FR" sz="2400"/>
        </a:p>
      </dgm:t>
    </dgm:pt>
    <dgm:pt modelId="{251CBB0E-4341-434A-8633-6FBEAFD0E808}" type="sibTrans" cxnId="{F38DAAFF-6D7D-4149-98F3-AE41943B5364}">
      <dgm:prSet/>
      <dgm:spPr/>
      <dgm:t>
        <a:bodyPr/>
        <a:lstStyle/>
        <a:p>
          <a:endParaRPr lang="fr-FR" sz="2400"/>
        </a:p>
      </dgm:t>
    </dgm:pt>
    <dgm:pt modelId="{C26F2C5F-694A-204D-90B8-727A34C12B16}">
      <dgm:prSet phldrT="[Texte]" custT="1"/>
      <dgm:spPr/>
      <dgm:t>
        <a:bodyPr/>
        <a:lstStyle/>
        <a:p>
          <a:r>
            <a:rPr lang="fr-FR" sz="900" dirty="0"/>
            <a:t>Limites/écueils</a:t>
          </a:r>
        </a:p>
      </dgm:t>
    </dgm:pt>
    <dgm:pt modelId="{949C75CD-757B-264B-83D5-2A45D39C12F6}" type="parTrans" cxnId="{F6C5CBF9-615F-4F4A-81FE-2F473462424C}">
      <dgm:prSet/>
      <dgm:spPr/>
      <dgm:t>
        <a:bodyPr/>
        <a:lstStyle/>
        <a:p>
          <a:endParaRPr lang="fr-FR" sz="2400"/>
        </a:p>
      </dgm:t>
    </dgm:pt>
    <dgm:pt modelId="{9D3F2B72-F6FD-5546-A877-EE36691AB80D}" type="sibTrans" cxnId="{F6C5CBF9-615F-4F4A-81FE-2F473462424C}">
      <dgm:prSet/>
      <dgm:spPr/>
      <dgm:t>
        <a:bodyPr/>
        <a:lstStyle/>
        <a:p>
          <a:endParaRPr lang="fr-FR" sz="2400"/>
        </a:p>
      </dgm:t>
    </dgm:pt>
    <dgm:pt modelId="{090D1E9A-141D-6142-85F5-FA1A2BC531A0}">
      <dgm:prSet phldrT="[Texte]" custT="1"/>
      <dgm:spPr/>
      <dgm:t>
        <a:bodyPr/>
        <a:lstStyle/>
        <a:p>
          <a:r>
            <a:rPr lang="fr-FR" sz="900" dirty="0"/>
            <a:t>Outils</a:t>
          </a:r>
        </a:p>
      </dgm:t>
    </dgm:pt>
    <dgm:pt modelId="{B6B44F55-616F-C248-8608-ACB43DE752E3}" type="parTrans" cxnId="{4775D9A1-3A74-3E42-9334-653FB47F83F7}">
      <dgm:prSet/>
      <dgm:spPr/>
      <dgm:t>
        <a:bodyPr/>
        <a:lstStyle/>
        <a:p>
          <a:endParaRPr lang="fr-FR" sz="2400"/>
        </a:p>
      </dgm:t>
    </dgm:pt>
    <dgm:pt modelId="{ABFE9CBD-CA02-7740-B648-4045FEEA1F64}" type="sibTrans" cxnId="{4775D9A1-3A74-3E42-9334-653FB47F83F7}">
      <dgm:prSet/>
      <dgm:spPr/>
      <dgm:t>
        <a:bodyPr/>
        <a:lstStyle/>
        <a:p>
          <a:endParaRPr lang="fr-FR" sz="2400"/>
        </a:p>
      </dgm:t>
    </dgm:pt>
    <dgm:pt modelId="{89E964E0-5E69-0849-966A-D7F62D70BD36}">
      <dgm:prSet phldrT="[Texte]" custT="1"/>
      <dgm:spPr/>
      <dgm:t>
        <a:bodyPr/>
        <a:lstStyle/>
        <a:p>
          <a:r>
            <a:rPr lang="fr-FR" sz="900" dirty="0"/>
            <a:t> Découverte et prise de conscience des CPS, des HC et de leur importance lors du travail en groupe</a:t>
          </a:r>
        </a:p>
      </dgm:t>
    </dgm:pt>
    <dgm:pt modelId="{2CC9FD48-DE93-D34F-A968-2475D7B5C3B0}" type="parTrans" cxnId="{B088E9CB-D168-2F49-B854-6C4ABB9E89D5}">
      <dgm:prSet/>
      <dgm:spPr/>
      <dgm:t>
        <a:bodyPr/>
        <a:lstStyle/>
        <a:p>
          <a:endParaRPr lang="fr-FR" sz="2400"/>
        </a:p>
      </dgm:t>
    </dgm:pt>
    <dgm:pt modelId="{953FF2BF-5762-184A-A795-C1669C160558}" type="sibTrans" cxnId="{B088E9CB-D168-2F49-B854-6C4ABB9E89D5}">
      <dgm:prSet/>
      <dgm:spPr/>
      <dgm:t>
        <a:bodyPr/>
        <a:lstStyle/>
        <a:p>
          <a:endParaRPr lang="fr-FR" sz="2400"/>
        </a:p>
      </dgm:t>
    </dgm:pt>
    <dgm:pt modelId="{55443E46-93C1-A141-9AC5-26F353105DC9}">
      <dgm:prSet phldrT="[Texte]" custT="1"/>
      <dgm:spPr/>
      <dgm:t>
        <a:bodyPr/>
        <a:lstStyle/>
        <a:p>
          <a:r>
            <a:rPr lang="fr-FR" sz="900" dirty="0">
              <a:solidFill>
                <a:schemeClr val="accent6"/>
              </a:solidFill>
            </a:rPr>
            <a:t>Arbre des talents </a:t>
          </a:r>
          <a:r>
            <a:rPr lang="fr-FR" sz="900" dirty="0"/>
            <a:t>/intelligences multiples</a:t>
          </a:r>
        </a:p>
      </dgm:t>
    </dgm:pt>
    <dgm:pt modelId="{5266EF51-BB6C-EB49-AC36-633CD7503CB2}" type="parTrans" cxnId="{0FBFF08D-EEA8-0343-A25A-5FED1A9CC834}">
      <dgm:prSet/>
      <dgm:spPr/>
      <dgm:t>
        <a:bodyPr/>
        <a:lstStyle/>
        <a:p>
          <a:endParaRPr lang="fr-FR" sz="2400"/>
        </a:p>
      </dgm:t>
    </dgm:pt>
    <dgm:pt modelId="{401AD5C2-E657-2642-B698-069EB0842E90}" type="sibTrans" cxnId="{0FBFF08D-EEA8-0343-A25A-5FED1A9CC834}">
      <dgm:prSet/>
      <dgm:spPr/>
      <dgm:t>
        <a:bodyPr/>
        <a:lstStyle/>
        <a:p>
          <a:endParaRPr lang="fr-FR" sz="2400"/>
        </a:p>
      </dgm:t>
    </dgm:pt>
    <dgm:pt modelId="{A37EADA0-493F-9948-9D6E-DCB9982BD3DF}">
      <dgm:prSet custT="1"/>
      <dgm:spPr/>
      <dgm:t>
        <a:bodyPr/>
        <a:lstStyle/>
        <a:p>
          <a:r>
            <a:rPr lang="fr-FR" sz="900" dirty="0"/>
            <a:t>Climat de classe : brise glace, conseil coopératif</a:t>
          </a:r>
        </a:p>
      </dgm:t>
    </dgm:pt>
    <dgm:pt modelId="{F62FB4B2-5B80-CB45-B31A-32F43633ECDE}" type="parTrans" cxnId="{D28137F0-2B4B-2F42-9F86-E53AE4C52AAA}">
      <dgm:prSet/>
      <dgm:spPr/>
      <dgm:t>
        <a:bodyPr/>
        <a:lstStyle/>
        <a:p>
          <a:endParaRPr lang="fr-FR" sz="2400"/>
        </a:p>
      </dgm:t>
    </dgm:pt>
    <dgm:pt modelId="{67AEC011-5EC5-E042-9A72-FAEEB696161A}" type="sibTrans" cxnId="{D28137F0-2B4B-2F42-9F86-E53AE4C52AAA}">
      <dgm:prSet/>
      <dgm:spPr/>
      <dgm:t>
        <a:bodyPr/>
        <a:lstStyle/>
        <a:p>
          <a:endParaRPr lang="fr-FR" sz="2400"/>
        </a:p>
      </dgm:t>
    </dgm:pt>
    <dgm:pt modelId="{C329DE42-069D-9C49-968D-2021D9435923}">
      <dgm:prSet custT="1"/>
      <dgm:spPr/>
      <dgm:t>
        <a:bodyPr/>
        <a:lstStyle/>
        <a:p>
          <a:r>
            <a:rPr lang="fr-FR" sz="900" dirty="0"/>
            <a:t> TD1 PC et habiletés coopératives/CPS</a:t>
          </a:r>
        </a:p>
      </dgm:t>
    </dgm:pt>
    <dgm:pt modelId="{226D1829-42F2-7946-9BBB-BF632E7417E1}" type="parTrans" cxnId="{636F9EA8-2D55-E340-97FD-758776854B9A}">
      <dgm:prSet/>
      <dgm:spPr/>
      <dgm:t>
        <a:bodyPr/>
        <a:lstStyle/>
        <a:p>
          <a:endParaRPr lang="fr-FR" sz="2400"/>
        </a:p>
      </dgm:t>
    </dgm:pt>
    <dgm:pt modelId="{01916D0D-B7A2-384D-9FD8-FA115BF5CC8C}" type="sibTrans" cxnId="{636F9EA8-2D55-E340-97FD-758776854B9A}">
      <dgm:prSet/>
      <dgm:spPr/>
      <dgm:t>
        <a:bodyPr/>
        <a:lstStyle/>
        <a:p>
          <a:endParaRPr lang="fr-FR" sz="2400"/>
        </a:p>
      </dgm:t>
    </dgm:pt>
    <dgm:pt modelId="{340880E9-EA00-514B-BAD5-5C5A221BB1D5}">
      <dgm:prSet phldrT="[Texte]" custT="1"/>
      <dgm:spPr/>
      <dgm:t>
        <a:bodyPr/>
        <a:lstStyle/>
        <a:p>
          <a:r>
            <a:rPr lang="fr-FR" sz="900" dirty="0"/>
            <a:t>Neuroéducation et apprentissage</a:t>
          </a:r>
        </a:p>
      </dgm:t>
    </dgm:pt>
    <dgm:pt modelId="{FE936EA0-2D76-3843-9AD9-A2677AB21685}" type="parTrans" cxnId="{AEE142BD-B4FB-584C-AE5D-932F5525FCCD}">
      <dgm:prSet/>
      <dgm:spPr/>
      <dgm:t>
        <a:bodyPr/>
        <a:lstStyle/>
        <a:p>
          <a:endParaRPr lang="fr-FR" sz="2400"/>
        </a:p>
      </dgm:t>
    </dgm:pt>
    <dgm:pt modelId="{3FF30CAE-44C0-9646-AA29-2EA09CD6E1FE}" type="sibTrans" cxnId="{AEE142BD-B4FB-584C-AE5D-932F5525FCCD}">
      <dgm:prSet/>
      <dgm:spPr/>
      <dgm:t>
        <a:bodyPr/>
        <a:lstStyle/>
        <a:p>
          <a:endParaRPr lang="fr-FR" sz="2400"/>
        </a:p>
      </dgm:t>
    </dgm:pt>
    <dgm:pt modelId="{CDA730C8-EE06-6C43-AE3C-6070845A34FC}">
      <dgm:prSet phldrT="[Texte]" custT="1"/>
      <dgm:spPr/>
      <dgm:t>
        <a:bodyPr/>
        <a:lstStyle/>
        <a:p>
          <a:r>
            <a:rPr lang="fr-FR" sz="900" dirty="0"/>
            <a:t>Pauvreté du vocabulaire</a:t>
          </a:r>
        </a:p>
      </dgm:t>
    </dgm:pt>
    <dgm:pt modelId="{E5FCFEEC-B98B-2A43-8080-C3FA891481C8}" type="parTrans" cxnId="{FE7A846B-3496-C743-81DC-1FC6CF2977F4}">
      <dgm:prSet/>
      <dgm:spPr/>
      <dgm:t>
        <a:bodyPr/>
        <a:lstStyle/>
        <a:p>
          <a:endParaRPr lang="fr-FR" sz="2400"/>
        </a:p>
      </dgm:t>
    </dgm:pt>
    <dgm:pt modelId="{22744473-3EE6-3442-AB69-BC11624AD5E6}" type="sibTrans" cxnId="{FE7A846B-3496-C743-81DC-1FC6CF2977F4}">
      <dgm:prSet/>
      <dgm:spPr/>
      <dgm:t>
        <a:bodyPr/>
        <a:lstStyle/>
        <a:p>
          <a:endParaRPr lang="fr-FR" sz="2400"/>
        </a:p>
      </dgm:t>
    </dgm:pt>
    <dgm:pt modelId="{16C7BFEC-19E6-8F43-817D-02BC5E1AA863}">
      <dgm:prSet phldrT="[Texte]" custT="1"/>
      <dgm:spPr/>
      <dgm:t>
        <a:bodyPr/>
        <a:lstStyle/>
        <a:p>
          <a:r>
            <a:rPr lang="fr-FR" sz="900" dirty="0">
              <a:solidFill>
                <a:srgbClr val="FF0000"/>
              </a:solidFill>
            </a:rPr>
            <a:t>TD1 de MQ  en groupe avec date de rendu + retex</a:t>
          </a:r>
        </a:p>
      </dgm:t>
    </dgm:pt>
    <dgm:pt modelId="{291697F3-F7C2-3045-8D33-827AF0F01FE6}" type="parTrans" cxnId="{BEC702A8-C7ED-0046-87CE-25BCD1A25F92}">
      <dgm:prSet/>
      <dgm:spPr/>
      <dgm:t>
        <a:bodyPr/>
        <a:lstStyle/>
        <a:p>
          <a:endParaRPr lang="fr-FR" sz="2400"/>
        </a:p>
      </dgm:t>
    </dgm:pt>
    <dgm:pt modelId="{C7E73235-D5BA-3C49-98A0-3D3F83831EEB}" type="sibTrans" cxnId="{BEC702A8-C7ED-0046-87CE-25BCD1A25F92}">
      <dgm:prSet/>
      <dgm:spPr/>
      <dgm:t>
        <a:bodyPr/>
        <a:lstStyle/>
        <a:p>
          <a:endParaRPr lang="fr-FR" sz="2400"/>
        </a:p>
      </dgm:t>
    </dgm:pt>
    <dgm:pt modelId="{8878B2DD-7D48-0A4A-980B-6B77DDF32D05}">
      <dgm:prSet phldrT="[Texte]" custT="1"/>
      <dgm:spPr/>
      <dgm:t>
        <a:bodyPr/>
        <a:lstStyle/>
        <a:p>
          <a:r>
            <a:rPr lang="fr-FR" sz="900" dirty="0"/>
            <a:t>Capacité planification de la génération Z</a:t>
          </a:r>
        </a:p>
      </dgm:t>
    </dgm:pt>
    <dgm:pt modelId="{CDBF73AE-1883-C340-858F-0678F4D1575A}" type="parTrans" cxnId="{F4E62883-5450-9B44-A358-51A6852B6517}">
      <dgm:prSet/>
      <dgm:spPr/>
      <dgm:t>
        <a:bodyPr/>
        <a:lstStyle/>
        <a:p>
          <a:endParaRPr lang="fr-FR" sz="2400"/>
        </a:p>
      </dgm:t>
    </dgm:pt>
    <dgm:pt modelId="{D810477A-2F04-504F-9572-B913962A75EA}" type="sibTrans" cxnId="{F4E62883-5450-9B44-A358-51A6852B6517}">
      <dgm:prSet/>
      <dgm:spPr/>
      <dgm:t>
        <a:bodyPr/>
        <a:lstStyle/>
        <a:p>
          <a:endParaRPr lang="fr-FR" sz="2400"/>
        </a:p>
      </dgm:t>
    </dgm:pt>
    <dgm:pt modelId="{A7C46256-5A41-A34C-A37A-12BBF4451459}">
      <dgm:prSet phldrT="[Texte]" custT="1"/>
      <dgm:spPr/>
      <dgm:t>
        <a:bodyPr/>
        <a:lstStyle/>
        <a:p>
          <a:r>
            <a:rPr lang="fr-FR" sz="900" dirty="0"/>
            <a:t>Envie irrépressible de faire à leur place « pour que ça avance »</a:t>
          </a:r>
        </a:p>
      </dgm:t>
    </dgm:pt>
    <dgm:pt modelId="{406216CC-652C-304F-B04D-5EC4AB2082A5}" type="parTrans" cxnId="{8F0A760E-427C-2E4B-82D7-6250033A2B82}">
      <dgm:prSet/>
      <dgm:spPr/>
      <dgm:t>
        <a:bodyPr/>
        <a:lstStyle/>
        <a:p>
          <a:endParaRPr lang="fr-FR" sz="2400"/>
        </a:p>
      </dgm:t>
    </dgm:pt>
    <dgm:pt modelId="{BF859E6B-009E-1E4A-99A1-EAA20573A8A3}" type="sibTrans" cxnId="{8F0A760E-427C-2E4B-82D7-6250033A2B82}">
      <dgm:prSet/>
      <dgm:spPr/>
      <dgm:t>
        <a:bodyPr/>
        <a:lstStyle/>
        <a:p>
          <a:endParaRPr lang="fr-FR" sz="2400"/>
        </a:p>
      </dgm:t>
    </dgm:pt>
    <dgm:pt modelId="{F57563F5-271E-EB46-87FC-CBA61311A8E5}">
      <dgm:prSet phldrT="[Texte]" custT="1"/>
      <dgm:spPr/>
      <dgm:t>
        <a:bodyPr/>
        <a:lstStyle/>
        <a:p>
          <a:r>
            <a:rPr lang="fr-FR" sz="900" dirty="0">
              <a:solidFill>
                <a:srgbClr val="FF0000"/>
              </a:solidFill>
            </a:rPr>
            <a:t>Explicitation très précise des règles de fonctionnement / communication avec le prof référent et le copil</a:t>
          </a:r>
        </a:p>
      </dgm:t>
    </dgm:pt>
    <dgm:pt modelId="{27926913-C885-3C4D-AC72-5E3E356EB497}" type="parTrans" cxnId="{9ACC87F4-872C-C74F-A939-391EA8198A4C}">
      <dgm:prSet/>
      <dgm:spPr/>
      <dgm:t>
        <a:bodyPr/>
        <a:lstStyle/>
        <a:p>
          <a:endParaRPr lang="fr-FR" sz="2400"/>
        </a:p>
      </dgm:t>
    </dgm:pt>
    <dgm:pt modelId="{6A1772C6-C8CB-194E-B33E-C08822B41493}" type="sibTrans" cxnId="{9ACC87F4-872C-C74F-A939-391EA8198A4C}">
      <dgm:prSet/>
      <dgm:spPr/>
      <dgm:t>
        <a:bodyPr/>
        <a:lstStyle/>
        <a:p>
          <a:endParaRPr lang="fr-FR" sz="2400"/>
        </a:p>
      </dgm:t>
    </dgm:pt>
    <dgm:pt modelId="{C4613D35-ABC1-3849-9300-36CA5287F0B3}">
      <dgm:prSet phldrT="[Texte]" custT="1"/>
      <dgm:spPr/>
      <dgm:t>
        <a:bodyPr/>
        <a:lstStyle/>
        <a:p>
          <a:r>
            <a:rPr lang="fr-FR" sz="900" dirty="0"/>
            <a:t>Contagiosité de la désorganisation des étudiants  -&gt; ne pas subir !</a:t>
          </a:r>
        </a:p>
      </dgm:t>
    </dgm:pt>
    <dgm:pt modelId="{569E0DFC-4047-EB4F-8CFF-FA68F9F09C0C}" type="parTrans" cxnId="{C5B859A2-657C-6345-A20D-536498546DC1}">
      <dgm:prSet/>
      <dgm:spPr/>
      <dgm:t>
        <a:bodyPr/>
        <a:lstStyle/>
        <a:p>
          <a:endParaRPr lang="fr-FR" sz="2400"/>
        </a:p>
      </dgm:t>
    </dgm:pt>
    <dgm:pt modelId="{557A8AFF-BE0D-1344-B190-5E1B5FA0B97C}" type="sibTrans" cxnId="{C5B859A2-657C-6345-A20D-536498546DC1}">
      <dgm:prSet/>
      <dgm:spPr/>
      <dgm:t>
        <a:bodyPr/>
        <a:lstStyle/>
        <a:p>
          <a:endParaRPr lang="fr-FR" sz="2400"/>
        </a:p>
      </dgm:t>
    </dgm:pt>
    <dgm:pt modelId="{F8617C45-7A45-7540-BB7B-B7E7EBC3E435}">
      <dgm:prSet phldrT="[Texte]" custT="1"/>
      <dgm:spPr/>
      <dgm:t>
        <a:bodyPr/>
        <a:lstStyle/>
        <a:p>
          <a:r>
            <a:rPr lang="fr-FR" sz="900" dirty="0"/>
            <a:t>Manque d’outils pour appréhender des HC et les CPSC</a:t>
          </a:r>
        </a:p>
      </dgm:t>
    </dgm:pt>
    <dgm:pt modelId="{668802FF-3076-444F-9D6C-F9733A7290C3}" type="parTrans" cxnId="{EED3C6CE-0727-9C41-A84B-C750F54D7CCF}">
      <dgm:prSet/>
      <dgm:spPr/>
      <dgm:t>
        <a:bodyPr/>
        <a:lstStyle/>
        <a:p>
          <a:endParaRPr lang="fr-FR" sz="2400"/>
        </a:p>
      </dgm:t>
    </dgm:pt>
    <dgm:pt modelId="{0E40E163-5873-F042-AC78-86F27A7DD94E}" type="sibTrans" cxnId="{EED3C6CE-0727-9C41-A84B-C750F54D7CCF}">
      <dgm:prSet/>
      <dgm:spPr/>
      <dgm:t>
        <a:bodyPr/>
        <a:lstStyle/>
        <a:p>
          <a:endParaRPr lang="fr-FR" sz="2400"/>
        </a:p>
      </dgm:t>
    </dgm:pt>
    <dgm:pt modelId="{F98C67FB-E5C0-804B-AFE3-835EDBF2241D}">
      <dgm:prSet phldrT="[Texte]" custT="1"/>
      <dgm:spPr/>
      <dgm:t>
        <a:bodyPr/>
        <a:lstStyle/>
        <a:p>
          <a:r>
            <a:rPr lang="fr-FR" sz="900" dirty="0"/>
            <a:t>Présentation de la démarche de projet </a:t>
          </a:r>
        </a:p>
      </dgm:t>
    </dgm:pt>
    <dgm:pt modelId="{1A554C39-6141-B341-9123-3D0E04AADEBA}" type="parTrans" cxnId="{FD67FABB-55A0-B244-ACBA-796824FA8F26}">
      <dgm:prSet/>
      <dgm:spPr/>
      <dgm:t>
        <a:bodyPr/>
        <a:lstStyle/>
        <a:p>
          <a:endParaRPr lang="fr-FR" sz="2400"/>
        </a:p>
      </dgm:t>
    </dgm:pt>
    <dgm:pt modelId="{8FC46794-D076-6D4B-89E5-946A5CE029AB}" type="sibTrans" cxnId="{FD67FABB-55A0-B244-ACBA-796824FA8F26}">
      <dgm:prSet/>
      <dgm:spPr/>
      <dgm:t>
        <a:bodyPr/>
        <a:lstStyle/>
        <a:p>
          <a:endParaRPr lang="fr-FR" sz="2400"/>
        </a:p>
      </dgm:t>
    </dgm:pt>
    <dgm:pt modelId="{018249FE-0F03-774E-B0EB-C2D5E25414AF}">
      <dgm:prSet phldrT="[Texte]" custT="1"/>
      <dgm:spPr/>
      <dgm:t>
        <a:bodyPr/>
        <a:lstStyle/>
        <a:p>
          <a:r>
            <a:rPr lang="fr-FR" sz="900" dirty="0">
              <a:solidFill>
                <a:schemeClr val="accent6"/>
              </a:solidFill>
            </a:rPr>
            <a:t>Présentation du calendrier complet et donc des échéances </a:t>
          </a:r>
        </a:p>
      </dgm:t>
    </dgm:pt>
    <dgm:pt modelId="{4AD9A006-7D47-5B47-AED9-B754D6E7A31D}" type="parTrans" cxnId="{43956A8C-8F59-2C46-A6E4-A48E4B4C1AC4}">
      <dgm:prSet/>
      <dgm:spPr/>
      <dgm:t>
        <a:bodyPr/>
        <a:lstStyle/>
        <a:p>
          <a:endParaRPr lang="fr-FR" sz="2400"/>
        </a:p>
      </dgm:t>
    </dgm:pt>
    <dgm:pt modelId="{49FD254A-D138-0C49-8C76-EAEF95A1C8DA}" type="sibTrans" cxnId="{43956A8C-8F59-2C46-A6E4-A48E4B4C1AC4}">
      <dgm:prSet/>
      <dgm:spPr/>
      <dgm:t>
        <a:bodyPr/>
        <a:lstStyle/>
        <a:p>
          <a:endParaRPr lang="fr-FR" sz="2400"/>
        </a:p>
      </dgm:t>
    </dgm:pt>
    <dgm:pt modelId="{DE433C71-253E-344A-B6E3-B9FFB92EDF2B}" type="pres">
      <dgm:prSet presAssocID="{49DFD3B5-CF3D-0C47-AEB4-1C4F2B0E1D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13BE6D-3873-AB48-8737-FBCD76470E36}" type="pres">
      <dgm:prSet presAssocID="{9A8429DF-6D75-E949-BA1D-C26FC8D43BEF}" presName="parentLin" presStyleCnt="0"/>
      <dgm:spPr/>
    </dgm:pt>
    <dgm:pt modelId="{169BDD11-5336-8D44-AEE0-285D45CDABC5}" type="pres">
      <dgm:prSet presAssocID="{9A8429DF-6D75-E949-BA1D-C26FC8D43BE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1A12784-D1CC-F24C-A804-B0CBD94234EC}" type="pres">
      <dgm:prSet presAssocID="{9A8429DF-6D75-E949-BA1D-C26FC8D43B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E68D1-1E9D-D043-9C5E-C05DA7253C08}" type="pres">
      <dgm:prSet presAssocID="{9A8429DF-6D75-E949-BA1D-C26FC8D43BEF}" presName="negativeSpace" presStyleCnt="0"/>
      <dgm:spPr/>
    </dgm:pt>
    <dgm:pt modelId="{E8F17055-5035-D94B-B40E-078F45D67DC7}" type="pres">
      <dgm:prSet presAssocID="{9A8429DF-6D75-E949-BA1D-C26FC8D43BE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9EA43-6249-8A4C-AD5B-37C349CCC398}" type="pres">
      <dgm:prSet presAssocID="{51C766ED-15E6-934E-9E9A-015D908CB200}" presName="spaceBetweenRectangles" presStyleCnt="0"/>
      <dgm:spPr/>
    </dgm:pt>
    <dgm:pt modelId="{53E79335-CA1C-9845-9A45-BBC8A8D06E87}" type="pres">
      <dgm:prSet presAssocID="{090D1E9A-141D-6142-85F5-FA1A2BC531A0}" presName="parentLin" presStyleCnt="0"/>
      <dgm:spPr/>
    </dgm:pt>
    <dgm:pt modelId="{DA6BBD3A-D8D3-A248-98AF-2985D6273DF6}" type="pres">
      <dgm:prSet presAssocID="{090D1E9A-141D-6142-85F5-FA1A2BC531A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C73F44-25D6-B94C-BFD3-6778C1C3471A}" type="pres">
      <dgm:prSet presAssocID="{090D1E9A-141D-6142-85F5-FA1A2BC531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F3099F-9B77-C549-9F6B-CF41500E2FE8}" type="pres">
      <dgm:prSet presAssocID="{090D1E9A-141D-6142-85F5-FA1A2BC531A0}" presName="negativeSpace" presStyleCnt="0"/>
      <dgm:spPr/>
    </dgm:pt>
    <dgm:pt modelId="{22B4C36F-E975-BB48-A4EC-9B49F4F97743}" type="pres">
      <dgm:prSet presAssocID="{090D1E9A-141D-6142-85F5-FA1A2BC531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A7B81-7916-FF46-BD64-690DF6E29241}" type="pres">
      <dgm:prSet presAssocID="{ABFE9CBD-CA02-7740-B648-4045FEEA1F64}" presName="spaceBetweenRectangles" presStyleCnt="0"/>
      <dgm:spPr/>
    </dgm:pt>
    <dgm:pt modelId="{38F749E7-4C9B-564A-A5BB-FD8DB1DA8913}" type="pres">
      <dgm:prSet presAssocID="{F19CFB0D-E396-974E-B42F-74B214A907B3}" presName="parentLin" presStyleCnt="0"/>
      <dgm:spPr/>
    </dgm:pt>
    <dgm:pt modelId="{C15B6777-F3B7-924B-A14C-D82F17BE049E}" type="pres">
      <dgm:prSet presAssocID="{F19CFB0D-E396-974E-B42F-74B214A907B3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E36E6D10-5279-8642-99D2-D82C63E07A94}" type="pres">
      <dgm:prSet presAssocID="{F19CFB0D-E396-974E-B42F-74B214A907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C492-1354-0748-903E-A6C498F33CA6}" type="pres">
      <dgm:prSet presAssocID="{F19CFB0D-E396-974E-B42F-74B214A907B3}" presName="negativeSpace" presStyleCnt="0"/>
      <dgm:spPr/>
    </dgm:pt>
    <dgm:pt modelId="{2A5E3444-B47B-AF4F-A165-246558A268D2}" type="pres">
      <dgm:prSet presAssocID="{F19CFB0D-E396-974E-B42F-74B214A907B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9822AE-8711-DE4E-9B65-D927375A8D7B}" type="pres">
      <dgm:prSet presAssocID="{251CBB0E-4341-434A-8633-6FBEAFD0E808}" presName="spaceBetweenRectangles" presStyleCnt="0"/>
      <dgm:spPr/>
    </dgm:pt>
    <dgm:pt modelId="{CF86C18A-9EFB-F743-B7AC-7FD2499052A6}" type="pres">
      <dgm:prSet presAssocID="{C26F2C5F-694A-204D-90B8-727A34C12B16}" presName="parentLin" presStyleCnt="0"/>
      <dgm:spPr/>
    </dgm:pt>
    <dgm:pt modelId="{4EF449B8-6A8A-0744-9306-9171DDDBFBCC}" type="pres">
      <dgm:prSet presAssocID="{C26F2C5F-694A-204D-90B8-727A34C12B16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516322E-FFFC-3A4D-9DE5-269EC89D5B26}" type="pres">
      <dgm:prSet presAssocID="{C26F2C5F-694A-204D-90B8-727A34C12B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038AFF-25A5-CA4D-8FBC-8E12EBF7EF50}" type="pres">
      <dgm:prSet presAssocID="{C26F2C5F-694A-204D-90B8-727A34C12B16}" presName="negativeSpace" presStyleCnt="0"/>
      <dgm:spPr/>
    </dgm:pt>
    <dgm:pt modelId="{14FFD000-A81B-E043-AB87-55B12635CF26}" type="pres">
      <dgm:prSet presAssocID="{C26F2C5F-694A-204D-90B8-727A34C12B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E62883-5450-9B44-A358-51A6852B6517}" srcId="{C26F2C5F-694A-204D-90B8-727A34C12B16}" destId="{8878B2DD-7D48-0A4A-980B-6B77DDF32D05}" srcOrd="1" destOrd="0" parTransId="{CDBF73AE-1883-C340-858F-0678F4D1575A}" sibTransId="{D810477A-2F04-504F-9572-B913962A75EA}"/>
    <dgm:cxn modelId="{E5E0EE3F-7695-ED43-9748-3A8AC5EAC641}" type="presOf" srcId="{A7C46256-5A41-A34C-A37A-12BBF4451459}" destId="{14FFD000-A81B-E043-AB87-55B12635CF26}" srcOrd="0" destOrd="2" presId="urn:microsoft.com/office/officeart/2005/8/layout/list1"/>
    <dgm:cxn modelId="{EED3C6CE-0727-9C41-A84B-C750F54D7CCF}" srcId="{C26F2C5F-694A-204D-90B8-727A34C12B16}" destId="{F8617C45-7A45-7540-BB7B-B7E7EBC3E435}" srcOrd="4" destOrd="0" parTransId="{668802FF-3076-444F-9D6C-F9733A7290C3}" sibTransId="{0E40E163-5873-F042-AC78-86F27A7DD94E}"/>
    <dgm:cxn modelId="{8F0A760E-427C-2E4B-82D7-6250033A2B82}" srcId="{C26F2C5F-694A-204D-90B8-727A34C12B16}" destId="{A7C46256-5A41-A34C-A37A-12BBF4451459}" srcOrd="2" destOrd="0" parTransId="{406216CC-652C-304F-B04D-5EC4AB2082A5}" sibTransId="{BF859E6B-009E-1E4A-99A1-EAA20573A8A3}"/>
    <dgm:cxn modelId="{143F4EB9-26EE-E647-813D-B5622D805119}" type="presOf" srcId="{090D1E9A-141D-6142-85F5-FA1A2BC531A0}" destId="{EAC73F44-25D6-B94C-BFD3-6778C1C3471A}" srcOrd="1" destOrd="0" presId="urn:microsoft.com/office/officeart/2005/8/layout/list1"/>
    <dgm:cxn modelId="{BEC702A8-C7ED-0046-87CE-25BCD1A25F92}" srcId="{F19CFB0D-E396-974E-B42F-74B214A907B3}" destId="{16C7BFEC-19E6-8F43-817D-02BC5E1AA863}" srcOrd="0" destOrd="0" parTransId="{291697F3-F7C2-3045-8D33-827AF0F01FE6}" sibTransId="{C7E73235-D5BA-3C49-98A0-3D3F83831EEB}"/>
    <dgm:cxn modelId="{3AF154F1-1801-8C4F-B7D9-93E09C313092}" type="presOf" srcId="{F98C67FB-E5C0-804B-AFE3-835EDBF2241D}" destId="{E8F17055-5035-D94B-B40E-078F45D67DC7}" srcOrd="0" destOrd="1" presId="urn:microsoft.com/office/officeart/2005/8/layout/list1"/>
    <dgm:cxn modelId="{4AC52B15-B496-144C-9843-6D856457C899}" type="presOf" srcId="{090D1E9A-141D-6142-85F5-FA1A2BC531A0}" destId="{DA6BBD3A-D8D3-A248-98AF-2985D6273DF6}" srcOrd="0" destOrd="0" presId="urn:microsoft.com/office/officeart/2005/8/layout/list1"/>
    <dgm:cxn modelId="{636F9EA8-2D55-E340-97FD-758776854B9A}" srcId="{090D1E9A-141D-6142-85F5-FA1A2BC531A0}" destId="{C329DE42-069D-9C49-968D-2021D9435923}" srcOrd="3" destOrd="0" parTransId="{226D1829-42F2-7946-9BBB-BF632E7417E1}" sibTransId="{01916D0D-B7A2-384D-9FD8-FA115BF5CC8C}"/>
    <dgm:cxn modelId="{F06B7A49-B953-CF4E-918A-14DC91BBC5C2}" type="presOf" srcId="{CDA730C8-EE06-6C43-AE3C-6070845A34FC}" destId="{14FFD000-A81B-E043-AB87-55B12635CF26}" srcOrd="0" destOrd="0" presId="urn:microsoft.com/office/officeart/2005/8/layout/list1"/>
    <dgm:cxn modelId="{AAA0FC4A-0B84-4F43-A142-3449B663BDDA}" type="presOf" srcId="{340880E9-EA00-514B-BAD5-5C5A221BB1D5}" destId="{22B4C36F-E975-BB48-A4EC-9B49F4F97743}" srcOrd="0" destOrd="1" presId="urn:microsoft.com/office/officeart/2005/8/layout/list1"/>
    <dgm:cxn modelId="{8F81ED57-C061-FE4D-BE01-6D6B525C9AEC}" type="presOf" srcId="{F19CFB0D-E396-974E-B42F-74B214A907B3}" destId="{E36E6D10-5279-8642-99D2-D82C63E07A94}" srcOrd="1" destOrd="0" presId="urn:microsoft.com/office/officeart/2005/8/layout/list1"/>
    <dgm:cxn modelId="{BA8892A3-8708-0C48-838A-6BE614CF688C}" type="presOf" srcId="{C26F2C5F-694A-204D-90B8-727A34C12B16}" destId="{A516322E-FFFC-3A4D-9DE5-269EC89D5B26}" srcOrd="1" destOrd="0" presId="urn:microsoft.com/office/officeart/2005/8/layout/list1"/>
    <dgm:cxn modelId="{F5625EE7-3AAA-614A-97FB-359DB281989A}" srcId="{49DFD3B5-CF3D-0C47-AEB4-1C4F2B0E1D74}" destId="{9A8429DF-6D75-E949-BA1D-C26FC8D43BEF}" srcOrd="0" destOrd="0" parTransId="{42512393-902E-0E40-8417-A4CD3BEAA296}" sibTransId="{51C766ED-15E6-934E-9E9A-015D908CB200}"/>
    <dgm:cxn modelId="{B09B5880-BBAF-8C40-AEA3-B0A6FA71037C}" type="presOf" srcId="{9A8429DF-6D75-E949-BA1D-C26FC8D43BEF}" destId="{21A12784-D1CC-F24C-A804-B0CBD94234EC}" srcOrd="1" destOrd="0" presId="urn:microsoft.com/office/officeart/2005/8/layout/list1"/>
    <dgm:cxn modelId="{0FBFF08D-EEA8-0343-A25A-5FED1A9CC834}" srcId="{090D1E9A-141D-6142-85F5-FA1A2BC531A0}" destId="{55443E46-93C1-A141-9AC5-26F353105DC9}" srcOrd="0" destOrd="0" parTransId="{5266EF51-BB6C-EB49-AC36-633CD7503CB2}" sibTransId="{401AD5C2-E657-2642-B698-069EB0842E90}"/>
    <dgm:cxn modelId="{6D0BBBD0-DED6-7841-87CF-7464B657254D}" type="presOf" srcId="{49DFD3B5-CF3D-0C47-AEB4-1C4F2B0E1D74}" destId="{DE433C71-253E-344A-B6E3-B9FFB92EDF2B}" srcOrd="0" destOrd="0" presId="urn:microsoft.com/office/officeart/2005/8/layout/list1"/>
    <dgm:cxn modelId="{FE7A846B-3496-C743-81DC-1FC6CF2977F4}" srcId="{C26F2C5F-694A-204D-90B8-727A34C12B16}" destId="{CDA730C8-EE06-6C43-AE3C-6070845A34FC}" srcOrd="0" destOrd="0" parTransId="{E5FCFEEC-B98B-2A43-8080-C3FA891481C8}" sibTransId="{22744473-3EE6-3442-AB69-BC11624AD5E6}"/>
    <dgm:cxn modelId="{BCE11BF6-8F8C-C547-BC91-1516127DB25A}" type="presOf" srcId="{9A8429DF-6D75-E949-BA1D-C26FC8D43BEF}" destId="{169BDD11-5336-8D44-AEE0-285D45CDABC5}" srcOrd="0" destOrd="0" presId="urn:microsoft.com/office/officeart/2005/8/layout/list1"/>
    <dgm:cxn modelId="{F38DAAFF-6D7D-4149-98F3-AE41943B5364}" srcId="{49DFD3B5-CF3D-0C47-AEB4-1C4F2B0E1D74}" destId="{F19CFB0D-E396-974E-B42F-74B214A907B3}" srcOrd="2" destOrd="0" parTransId="{0B6CA891-EA47-CC44-87AC-F6F0B0BA849F}" sibTransId="{251CBB0E-4341-434A-8633-6FBEAFD0E808}"/>
    <dgm:cxn modelId="{AEE142BD-B4FB-584C-AE5D-932F5525FCCD}" srcId="{090D1E9A-141D-6142-85F5-FA1A2BC531A0}" destId="{340880E9-EA00-514B-BAD5-5C5A221BB1D5}" srcOrd="1" destOrd="0" parTransId="{FE936EA0-2D76-3843-9AD9-A2677AB21685}" sibTransId="{3FF30CAE-44C0-9646-AA29-2EA09CD6E1FE}"/>
    <dgm:cxn modelId="{B46E554F-AE12-E641-A889-47F9DF304F35}" type="presOf" srcId="{C4613D35-ABC1-3849-9300-36CA5287F0B3}" destId="{14FFD000-A81B-E043-AB87-55B12635CF26}" srcOrd="0" destOrd="3" presId="urn:microsoft.com/office/officeart/2005/8/layout/list1"/>
    <dgm:cxn modelId="{1FA4983C-DECB-6F49-BD31-B427D1D043B1}" type="presOf" srcId="{55443E46-93C1-A141-9AC5-26F353105DC9}" destId="{22B4C36F-E975-BB48-A4EC-9B49F4F97743}" srcOrd="0" destOrd="0" presId="urn:microsoft.com/office/officeart/2005/8/layout/list1"/>
    <dgm:cxn modelId="{1AAC3A44-47DB-FA4E-B414-884865C30E88}" type="presOf" srcId="{018249FE-0F03-774E-B0EB-C2D5E25414AF}" destId="{E8F17055-5035-D94B-B40E-078F45D67DC7}" srcOrd="0" destOrd="2" presId="urn:microsoft.com/office/officeart/2005/8/layout/list1"/>
    <dgm:cxn modelId="{7427E4A7-BC96-5D4A-AA28-13326F6D6136}" type="presOf" srcId="{A37EADA0-493F-9948-9D6E-DCB9982BD3DF}" destId="{22B4C36F-E975-BB48-A4EC-9B49F4F97743}" srcOrd="0" destOrd="2" presId="urn:microsoft.com/office/officeart/2005/8/layout/list1"/>
    <dgm:cxn modelId="{9ACC87F4-872C-C74F-A939-391EA8198A4C}" srcId="{F19CFB0D-E396-974E-B42F-74B214A907B3}" destId="{F57563F5-271E-EB46-87FC-CBA61311A8E5}" srcOrd="1" destOrd="0" parTransId="{27926913-C885-3C4D-AC72-5E3E356EB497}" sibTransId="{6A1772C6-C8CB-194E-B33E-C08822B41493}"/>
    <dgm:cxn modelId="{4775D9A1-3A74-3E42-9334-653FB47F83F7}" srcId="{49DFD3B5-CF3D-0C47-AEB4-1C4F2B0E1D74}" destId="{090D1E9A-141D-6142-85F5-FA1A2BC531A0}" srcOrd="1" destOrd="0" parTransId="{B6B44F55-616F-C248-8608-ACB43DE752E3}" sibTransId="{ABFE9CBD-CA02-7740-B648-4045FEEA1F64}"/>
    <dgm:cxn modelId="{330D7D2B-AF12-8E44-8CF2-763D887CB6DB}" type="presOf" srcId="{C26F2C5F-694A-204D-90B8-727A34C12B16}" destId="{4EF449B8-6A8A-0744-9306-9171DDDBFBCC}" srcOrd="0" destOrd="0" presId="urn:microsoft.com/office/officeart/2005/8/layout/list1"/>
    <dgm:cxn modelId="{53471275-5828-EA4E-ACD3-3841A18909C3}" type="presOf" srcId="{F57563F5-271E-EB46-87FC-CBA61311A8E5}" destId="{2A5E3444-B47B-AF4F-A165-246558A268D2}" srcOrd="0" destOrd="1" presId="urn:microsoft.com/office/officeart/2005/8/layout/list1"/>
    <dgm:cxn modelId="{61273795-6A3E-8D44-8A18-C453C896649D}" type="presOf" srcId="{F8617C45-7A45-7540-BB7B-B7E7EBC3E435}" destId="{14FFD000-A81B-E043-AB87-55B12635CF26}" srcOrd="0" destOrd="4" presId="urn:microsoft.com/office/officeart/2005/8/layout/list1"/>
    <dgm:cxn modelId="{B088E9CB-D168-2F49-B854-6C4ABB9E89D5}" srcId="{9A8429DF-6D75-E949-BA1D-C26FC8D43BEF}" destId="{89E964E0-5E69-0849-966A-D7F62D70BD36}" srcOrd="0" destOrd="0" parTransId="{2CC9FD48-DE93-D34F-A968-2475D7B5C3B0}" sibTransId="{953FF2BF-5762-184A-A795-C1669C160558}"/>
    <dgm:cxn modelId="{2D64F24F-4BF6-C742-818B-C29887526727}" type="presOf" srcId="{8878B2DD-7D48-0A4A-980B-6B77DDF32D05}" destId="{14FFD000-A81B-E043-AB87-55B12635CF26}" srcOrd="0" destOrd="1" presId="urn:microsoft.com/office/officeart/2005/8/layout/list1"/>
    <dgm:cxn modelId="{43956A8C-8F59-2C46-A6E4-A48E4B4C1AC4}" srcId="{9A8429DF-6D75-E949-BA1D-C26FC8D43BEF}" destId="{018249FE-0F03-774E-B0EB-C2D5E25414AF}" srcOrd="2" destOrd="0" parTransId="{4AD9A006-7D47-5B47-AED9-B754D6E7A31D}" sibTransId="{49FD254A-D138-0C49-8C76-EAEF95A1C8DA}"/>
    <dgm:cxn modelId="{C5B859A2-657C-6345-A20D-536498546DC1}" srcId="{C26F2C5F-694A-204D-90B8-727A34C12B16}" destId="{C4613D35-ABC1-3849-9300-36CA5287F0B3}" srcOrd="3" destOrd="0" parTransId="{569E0DFC-4047-EB4F-8CFF-FA68F9F09C0C}" sibTransId="{557A8AFF-BE0D-1344-B190-5E1B5FA0B97C}"/>
    <dgm:cxn modelId="{D28137F0-2B4B-2F42-9F86-E53AE4C52AAA}" srcId="{090D1E9A-141D-6142-85F5-FA1A2BC531A0}" destId="{A37EADA0-493F-9948-9D6E-DCB9982BD3DF}" srcOrd="2" destOrd="0" parTransId="{F62FB4B2-5B80-CB45-B31A-32F43633ECDE}" sibTransId="{67AEC011-5EC5-E042-9A72-FAEEB696161A}"/>
    <dgm:cxn modelId="{F25B85D0-8DA6-AF42-91D7-DF3A586B967F}" type="presOf" srcId="{C329DE42-069D-9C49-968D-2021D9435923}" destId="{22B4C36F-E975-BB48-A4EC-9B49F4F97743}" srcOrd="0" destOrd="3" presId="urn:microsoft.com/office/officeart/2005/8/layout/list1"/>
    <dgm:cxn modelId="{47C7E6B8-FCE6-F341-B089-EBC59CB4E928}" type="presOf" srcId="{89E964E0-5E69-0849-966A-D7F62D70BD36}" destId="{E8F17055-5035-D94B-B40E-078F45D67DC7}" srcOrd="0" destOrd="0" presId="urn:microsoft.com/office/officeart/2005/8/layout/list1"/>
    <dgm:cxn modelId="{F6C5CBF9-615F-4F4A-81FE-2F473462424C}" srcId="{49DFD3B5-CF3D-0C47-AEB4-1C4F2B0E1D74}" destId="{C26F2C5F-694A-204D-90B8-727A34C12B16}" srcOrd="3" destOrd="0" parTransId="{949C75CD-757B-264B-83D5-2A45D39C12F6}" sibTransId="{9D3F2B72-F6FD-5546-A877-EE36691AB80D}"/>
    <dgm:cxn modelId="{5157F0E8-841B-2746-B998-BF2E61EF2BD5}" type="presOf" srcId="{16C7BFEC-19E6-8F43-817D-02BC5E1AA863}" destId="{2A5E3444-B47B-AF4F-A165-246558A268D2}" srcOrd="0" destOrd="0" presId="urn:microsoft.com/office/officeart/2005/8/layout/list1"/>
    <dgm:cxn modelId="{FD67FABB-55A0-B244-ACBA-796824FA8F26}" srcId="{9A8429DF-6D75-E949-BA1D-C26FC8D43BEF}" destId="{F98C67FB-E5C0-804B-AFE3-835EDBF2241D}" srcOrd="1" destOrd="0" parTransId="{1A554C39-6141-B341-9123-3D0E04AADEBA}" sibTransId="{8FC46794-D076-6D4B-89E5-946A5CE029AB}"/>
    <dgm:cxn modelId="{0F474F8B-EAF9-7F48-83B9-AEE735E1D5AA}" type="presOf" srcId="{F19CFB0D-E396-974E-B42F-74B214A907B3}" destId="{C15B6777-F3B7-924B-A14C-D82F17BE049E}" srcOrd="0" destOrd="0" presId="urn:microsoft.com/office/officeart/2005/8/layout/list1"/>
    <dgm:cxn modelId="{141E75A6-83A8-8846-97F1-B1E623466176}" type="presParOf" srcId="{DE433C71-253E-344A-B6E3-B9FFB92EDF2B}" destId="{E013BE6D-3873-AB48-8737-FBCD76470E36}" srcOrd="0" destOrd="0" presId="urn:microsoft.com/office/officeart/2005/8/layout/list1"/>
    <dgm:cxn modelId="{E261F3BB-3427-C54D-8CB4-7622789F9F95}" type="presParOf" srcId="{E013BE6D-3873-AB48-8737-FBCD76470E36}" destId="{169BDD11-5336-8D44-AEE0-285D45CDABC5}" srcOrd="0" destOrd="0" presId="urn:microsoft.com/office/officeart/2005/8/layout/list1"/>
    <dgm:cxn modelId="{4DCCB09F-AF1F-3446-9368-BFB4A50C3D49}" type="presParOf" srcId="{E013BE6D-3873-AB48-8737-FBCD76470E36}" destId="{21A12784-D1CC-F24C-A804-B0CBD94234EC}" srcOrd="1" destOrd="0" presId="urn:microsoft.com/office/officeart/2005/8/layout/list1"/>
    <dgm:cxn modelId="{9AF63A74-3780-4746-A015-C52ABF160D2B}" type="presParOf" srcId="{DE433C71-253E-344A-B6E3-B9FFB92EDF2B}" destId="{73CE68D1-1E9D-D043-9C5E-C05DA7253C08}" srcOrd="1" destOrd="0" presId="urn:microsoft.com/office/officeart/2005/8/layout/list1"/>
    <dgm:cxn modelId="{01FCB0D2-2553-9641-AF28-FCD7342DCE01}" type="presParOf" srcId="{DE433C71-253E-344A-B6E3-B9FFB92EDF2B}" destId="{E8F17055-5035-D94B-B40E-078F45D67DC7}" srcOrd="2" destOrd="0" presId="urn:microsoft.com/office/officeart/2005/8/layout/list1"/>
    <dgm:cxn modelId="{C2E5E8BC-E179-2E44-85D8-5B14B8A3E9F7}" type="presParOf" srcId="{DE433C71-253E-344A-B6E3-B9FFB92EDF2B}" destId="{FE99EA43-6249-8A4C-AD5B-37C349CCC398}" srcOrd="3" destOrd="0" presId="urn:microsoft.com/office/officeart/2005/8/layout/list1"/>
    <dgm:cxn modelId="{D3D8BB3F-57BC-3D4A-9076-A208551A2A8A}" type="presParOf" srcId="{DE433C71-253E-344A-B6E3-B9FFB92EDF2B}" destId="{53E79335-CA1C-9845-9A45-BBC8A8D06E87}" srcOrd="4" destOrd="0" presId="urn:microsoft.com/office/officeart/2005/8/layout/list1"/>
    <dgm:cxn modelId="{5B2A3BC8-3EEE-594D-B3BC-DBE772383262}" type="presParOf" srcId="{53E79335-CA1C-9845-9A45-BBC8A8D06E87}" destId="{DA6BBD3A-D8D3-A248-98AF-2985D6273DF6}" srcOrd="0" destOrd="0" presId="urn:microsoft.com/office/officeart/2005/8/layout/list1"/>
    <dgm:cxn modelId="{BBFB6362-6E9A-6049-894D-0C04D769D7D0}" type="presParOf" srcId="{53E79335-CA1C-9845-9A45-BBC8A8D06E87}" destId="{EAC73F44-25D6-B94C-BFD3-6778C1C3471A}" srcOrd="1" destOrd="0" presId="urn:microsoft.com/office/officeart/2005/8/layout/list1"/>
    <dgm:cxn modelId="{4B8261A4-07A3-DE45-A4E7-E96BD36A4844}" type="presParOf" srcId="{DE433C71-253E-344A-B6E3-B9FFB92EDF2B}" destId="{B0F3099F-9B77-C549-9F6B-CF41500E2FE8}" srcOrd="5" destOrd="0" presId="urn:microsoft.com/office/officeart/2005/8/layout/list1"/>
    <dgm:cxn modelId="{1259E5EC-748B-C84F-9561-873762B40646}" type="presParOf" srcId="{DE433C71-253E-344A-B6E3-B9FFB92EDF2B}" destId="{22B4C36F-E975-BB48-A4EC-9B49F4F97743}" srcOrd="6" destOrd="0" presId="urn:microsoft.com/office/officeart/2005/8/layout/list1"/>
    <dgm:cxn modelId="{34850814-1B61-CE4D-A6C6-A88487FD7665}" type="presParOf" srcId="{DE433C71-253E-344A-B6E3-B9FFB92EDF2B}" destId="{B3BA7B81-7916-FF46-BD64-690DF6E29241}" srcOrd="7" destOrd="0" presId="urn:microsoft.com/office/officeart/2005/8/layout/list1"/>
    <dgm:cxn modelId="{2DDA0BFE-891E-5740-9278-D49516C54E48}" type="presParOf" srcId="{DE433C71-253E-344A-B6E3-B9FFB92EDF2B}" destId="{38F749E7-4C9B-564A-A5BB-FD8DB1DA8913}" srcOrd="8" destOrd="0" presId="urn:microsoft.com/office/officeart/2005/8/layout/list1"/>
    <dgm:cxn modelId="{11165D11-89A8-AA46-8A7F-95C2FC290B92}" type="presParOf" srcId="{38F749E7-4C9B-564A-A5BB-FD8DB1DA8913}" destId="{C15B6777-F3B7-924B-A14C-D82F17BE049E}" srcOrd="0" destOrd="0" presId="urn:microsoft.com/office/officeart/2005/8/layout/list1"/>
    <dgm:cxn modelId="{E6EB47CA-6220-084D-BDF3-D19073FA4046}" type="presParOf" srcId="{38F749E7-4C9B-564A-A5BB-FD8DB1DA8913}" destId="{E36E6D10-5279-8642-99D2-D82C63E07A94}" srcOrd="1" destOrd="0" presId="urn:microsoft.com/office/officeart/2005/8/layout/list1"/>
    <dgm:cxn modelId="{04700F3F-DC47-1042-B1E6-A0545089A88C}" type="presParOf" srcId="{DE433C71-253E-344A-B6E3-B9FFB92EDF2B}" destId="{904FC492-1354-0748-903E-A6C498F33CA6}" srcOrd="9" destOrd="0" presId="urn:microsoft.com/office/officeart/2005/8/layout/list1"/>
    <dgm:cxn modelId="{37601ABA-B718-974F-8C78-EB1D26D3A6B5}" type="presParOf" srcId="{DE433C71-253E-344A-B6E3-B9FFB92EDF2B}" destId="{2A5E3444-B47B-AF4F-A165-246558A268D2}" srcOrd="10" destOrd="0" presId="urn:microsoft.com/office/officeart/2005/8/layout/list1"/>
    <dgm:cxn modelId="{32C2B98E-88EE-3A4B-9CAF-EB2DA8112447}" type="presParOf" srcId="{DE433C71-253E-344A-B6E3-B9FFB92EDF2B}" destId="{339822AE-8711-DE4E-9B65-D927375A8D7B}" srcOrd="11" destOrd="0" presId="urn:microsoft.com/office/officeart/2005/8/layout/list1"/>
    <dgm:cxn modelId="{EF6569A4-1FD2-BA49-869D-B4D2D0F382E7}" type="presParOf" srcId="{DE433C71-253E-344A-B6E3-B9FFB92EDF2B}" destId="{CF86C18A-9EFB-F743-B7AC-7FD2499052A6}" srcOrd="12" destOrd="0" presId="urn:microsoft.com/office/officeart/2005/8/layout/list1"/>
    <dgm:cxn modelId="{6F2B0AB6-BE73-854C-A165-ACD96753109C}" type="presParOf" srcId="{CF86C18A-9EFB-F743-B7AC-7FD2499052A6}" destId="{4EF449B8-6A8A-0744-9306-9171DDDBFBCC}" srcOrd="0" destOrd="0" presId="urn:microsoft.com/office/officeart/2005/8/layout/list1"/>
    <dgm:cxn modelId="{98358360-24CA-1349-9D6C-FCE380E194F0}" type="presParOf" srcId="{CF86C18A-9EFB-F743-B7AC-7FD2499052A6}" destId="{A516322E-FFFC-3A4D-9DE5-269EC89D5B26}" srcOrd="1" destOrd="0" presId="urn:microsoft.com/office/officeart/2005/8/layout/list1"/>
    <dgm:cxn modelId="{10D7F253-4F5C-264B-A798-F95C37B92B30}" type="presParOf" srcId="{DE433C71-253E-344A-B6E3-B9FFB92EDF2B}" destId="{F4038AFF-25A5-CA4D-8FBC-8E12EBF7EF50}" srcOrd="13" destOrd="0" presId="urn:microsoft.com/office/officeart/2005/8/layout/list1"/>
    <dgm:cxn modelId="{BE4E0B00-B462-FE47-AE0F-96DFAB8975C0}" type="presParOf" srcId="{DE433C71-253E-344A-B6E3-B9FFB92EDF2B}" destId="{14FFD000-A81B-E043-AB87-55B12635C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729E24-3760-EE47-902B-886D35876442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FF3DABE-42FC-3C45-8CBA-B0012D1EBFD3}">
      <dgm:prSet phldrT="[Texte]" custT="1"/>
      <dgm:spPr>
        <a:xfrm>
          <a:off x="2206" y="0"/>
          <a:ext cx="1963496" cy="216024"/>
        </a:xfrm>
        <a:prstGeom prst="chevron">
          <a:avLst/>
        </a:prstGeom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Phase préparatoire</a:t>
          </a:r>
        </a:p>
      </dgm:t>
    </dgm:pt>
    <dgm:pt modelId="{EC0EEE6A-E794-EC46-9120-BE8496B633C2}" type="parTrans" cxnId="{0CAAE329-A71A-BB42-9D53-3C3A0C2D3297}">
      <dgm:prSet/>
      <dgm:spPr/>
      <dgm:t>
        <a:bodyPr/>
        <a:lstStyle/>
        <a:p>
          <a:endParaRPr lang="fr-FR" sz="1200"/>
        </a:p>
      </dgm:t>
    </dgm:pt>
    <dgm:pt modelId="{ED1DA765-9EE6-F446-B33A-B154FB30EC97}" type="sibTrans" cxnId="{0CAAE329-A71A-BB42-9D53-3C3A0C2D3297}">
      <dgm:prSet/>
      <dgm:spPr/>
      <dgm:t>
        <a:bodyPr/>
        <a:lstStyle/>
        <a:p>
          <a:endParaRPr lang="fr-FR" sz="1200"/>
        </a:p>
      </dgm:t>
    </dgm:pt>
    <dgm:pt modelId="{FBF70BB0-7ED1-C241-864A-1B75E1B6EDAB}">
      <dgm:prSet phldrT="[Texte]" custT="1"/>
      <dgm:spPr>
        <a:xfrm>
          <a:off x="3536499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Planification</a:t>
          </a:r>
        </a:p>
      </dgm:t>
    </dgm:pt>
    <dgm:pt modelId="{63903B07-EBB9-9A48-B5CD-C93776043378}" type="parTrans" cxnId="{B1896FAE-CE16-6042-99E0-851FE26569D8}">
      <dgm:prSet/>
      <dgm:spPr/>
      <dgm:t>
        <a:bodyPr/>
        <a:lstStyle/>
        <a:p>
          <a:endParaRPr lang="fr-FR" sz="1200"/>
        </a:p>
      </dgm:t>
    </dgm:pt>
    <dgm:pt modelId="{7FF5CC74-984A-6448-86B7-D477E31EA0D6}" type="sibTrans" cxnId="{B1896FAE-CE16-6042-99E0-851FE26569D8}">
      <dgm:prSet/>
      <dgm:spPr/>
      <dgm:t>
        <a:bodyPr/>
        <a:lstStyle/>
        <a:p>
          <a:endParaRPr lang="fr-FR" sz="1200"/>
        </a:p>
      </dgm:t>
    </dgm:pt>
    <dgm:pt modelId="{AB325D70-B657-8048-B023-0FF867FA4342}">
      <dgm:prSet custT="1"/>
      <dgm:spPr>
        <a:xfrm>
          <a:off x="1769352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Lancement</a:t>
          </a:r>
        </a:p>
      </dgm:t>
    </dgm:pt>
    <dgm:pt modelId="{FD16D006-A4F3-B64D-8790-9F526396C357}" type="parTrans" cxnId="{B4DB20A5-1DEE-A644-89EA-6EC98A82CA85}">
      <dgm:prSet/>
      <dgm:spPr/>
      <dgm:t>
        <a:bodyPr/>
        <a:lstStyle/>
        <a:p>
          <a:endParaRPr lang="fr-FR" sz="1200"/>
        </a:p>
      </dgm:t>
    </dgm:pt>
    <dgm:pt modelId="{A65C0CC4-A844-5A45-AD7D-EB8A09293CAF}" type="sibTrans" cxnId="{B4DB20A5-1DEE-A644-89EA-6EC98A82CA85}">
      <dgm:prSet/>
      <dgm:spPr/>
      <dgm:t>
        <a:bodyPr/>
        <a:lstStyle/>
        <a:p>
          <a:endParaRPr lang="fr-FR" sz="1200"/>
        </a:p>
      </dgm:t>
    </dgm:pt>
    <dgm:pt modelId="{F537D189-C167-BF42-8772-C5F4D911ECF4}">
      <dgm:prSet phldrT="[Texte]" custT="1"/>
      <dgm:spPr>
        <a:xfrm>
          <a:off x="5303646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Réalisation / maitrise</a:t>
          </a:r>
        </a:p>
      </dgm:t>
    </dgm:pt>
    <dgm:pt modelId="{7EBBF1E7-EE94-D64C-B03F-7410F02955EB}" type="parTrans" cxnId="{02BAE3ED-C2C3-A54C-BF76-38F42DB8E47E}">
      <dgm:prSet/>
      <dgm:spPr/>
      <dgm:t>
        <a:bodyPr/>
        <a:lstStyle/>
        <a:p>
          <a:endParaRPr lang="fr-FR" sz="1200"/>
        </a:p>
      </dgm:t>
    </dgm:pt>
    <dgm:pt modelId="{3CB99604-3406-744E-BB01-3A072EAF6A20}" type="sibTrans" cxnId="{02BAE3ED-C2C3-A54C-BF76-38F42DB8E47E}">
      <dgm:prSet/>
      <dgm:spPr/>
      <dgm:t>
        <a:bodyPr/>
        <a:lstStyle/>
        <a:p>
          <a:endParaRPr lang="fr-FR" sz="1200"/>
        </a:p>
      </dgm:t>
    </dgm:pt>
    <dgm:pt modelId="{A5B42BF0-2FE7-3A43-B54D-9CE5F32F2E58}">
      <dgm:prSet phldrT="[Texte]" custT="1"/>
      <dgm:spPr>
        <a:xfrm>
          <a:off x="7070793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Clôture</a:t>
          </a:r>
        </a:p>
      </dgm:t>
    </dgm:pt>
    <dgm:pt modelId="{C9C493BB-8582-5B4B-95AF-D269EB7F41B5}" type="parTrans" cxnId="{54EB2191-A276-2641-AC69-B806A788DCF0}">
      <dgm:prSet/>
      <dgm:spPr/>
      <dgm:t>
        <a:bodyPr/>
        <a:lstStyle/>
        <a:p>
          <a:endParaRPr lang="fr-FR" sz="1200"/>
        </a:p>
      </dgm:t>
    </dgm:pt>
    <dgm:pt modelId="{D6F172C6-4F84-FC47-9CCA-70712F3B562D}" type="sibTrans" cxnId="{54EB2191-A276-2641-AC69-B806A788DCF0}">
      <dgm:prSet/>
      <dgm:spPr/>
      <dgm:t>
        <a:bodyPr/>
        <a:lstStyle/>
        <a:p>
          <a:endParaRPr lang="fr-FR" sz="1200"/>
        </a:p>
      </dgm:t>
    </dgm:pt>
    <dgm:pt modelId="{22F7EA61-3A56-A84D-91F3-47F2BBC6480B}" type="pres">
      <dgm:prSet presAssocID="{14729E24-3760-EE47-902B-886D35876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A8AC2-2009-9C4C-85CB-E8B3C41D2643}" type="pres">
      <dgm:prSet presAssocID="{3FF3DABE-42FC-3C45-8CBA-B0012D1EBFD3}" presName="parTxOnly" presStyleLbl="node1" presStyleIdx="0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CBC82-E7C4-7E4A-A530-B9C5B68001F7}" type="pres">
      <dgm:prSet presAssocID="{ED1DA765-9EE6-F446-B33A-B154FB30EC97}" presName="parTxOnlySpace" presStyleCnt="0"/>
      <dgm:spPr/>
    </dgm:pt>
    <dgm:pt modelId="{C1936499-54DC-2646-B506-CA43B9181EE3}" type="pres">
      <dgm:prSet presAssocID="{AB325D70-B657-8048-B023-0FF867FA4342}" presName="parTxOnly" presStyleLbl="node1" presStyleIdx="1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88906-61E2-494A-A282-062C76C91CBC}" type="pres">
      <dgm:prSet presAssocID="{A65C0CC4-A844-5A45-AD7D-EB8A09293CAF}" presName="parTxOnlySpace" presStyleCnt="0"/>
      <dgm:spPr/>
    </dgm:pt>
    <dgm:pt modelId="{ADF8154D-5418-BE42-A251-75C12223818D}" type="pres">
      <dgm:prSet presAssocID="{FBF70BB0-7ED1-C241-864A-1B75E1B6EDAB}" presName="parTxOnly" presStyleLbl="node1" presStyleIdx="2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C2A2B-FDEE-0E44-9A2E-FC89C764B769}" type="pres">
      <dgm:prSet presAssocID="{7FF5CC74-984A-6448-86B7-D477E31EA0D6}" presName="parTxOnlySpace" presStyleCnt="0"/>
      <dgm:spPr/>
    </dgm:pt>
    <dgm:pt modelId="{AA3C054F-5FE7-3642-AD23-597BD7836750}" type="pres">
      <dgm:prSet presAssocID="{F537D189-C167-BF42-8772-C5F4D911ECF4}" presName="parTxOnly" presStyleLbl="node1" presStyleIdx="3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467A-115C-C542-8256-6A8AAF47BF48}" type="pres">
      <dgm:prSet presAssocID="{3CB99604-3406-744E-BB01-3A072EAF6A20}" presName="parTxOnlySpace" presStyleCnt="0"/>
      <dgm:spPr/>
    </dgm:pt>
    <dgm:pt modelId="{3DC9AB21-65A7-094D-890D-ABA9D7C403C2}" type="pres">
      <dgm:prSet presAssocID="{A5B42BF0-2FE7-3A43-B54D-9CE5F32F2E58}" presName="parTxOnly" presStyleLbl="node1" presStyleIdx="4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8975E3-6A51-5D44-B1C3-CDADBBB84C85}" type="presOf" srcId="{A5B42BF0-2FE7-3A43-B54D-9CE5F32F2E58}" destId="{3DC9AB21-65A7-094D-890D-ABA9D7C403C2}" srcOrd="0" destOrd="0" presId="urn:microsoft.com/office/officeart/2005/8/layout/chevron1"/>
    <dgm:cxn modelId="{54EB2191-A276-2641-AC69-B806A788DCF0}" srcId="{14729E24-3760-EE47-902B-886D35876442}" destId="{A5B42BF0-2FE7-3A43-B54D-9CE5F32F2E58}" srcOrd="4" destOrd="0" parTransId="{C9C493BB-8582-5B4B-95AF-D269EB7F41B5}" sibTransId="{D6F172C6-4F84-FC47-9CCA-70712F3B562D}"/>
    <dgm:cxn modelId="{B4DB20A5-1DEE-A644-89EA-6EC98A82CA85}" srcId="{14729E24-3760-EE47-902B-886D35876442}" destId="{AB325D70-B657-8048-B023-0FF867FA4342}" srcOrd="1" destOrd="0" parTransId="{FD16D006-A4F3-B64D-8790-9F526396C357}" sibTransId="{A65C0CC4-A844-5A45-AD7D-EB8A09293CAF}"/>
    <dgm:cxn modelId="{C6524199-1868-A442-8ED8-32F2FC1FD23A}" type="presOf" srcId="{FBF70BB0-7ED1-C241-864A-1B75E1B6EDAB}" destId="{ADF8154D-5418-BE42-A251-75C12223818D}" srcOrd="0" destOrd="0" presId="urn:microsoft.com/office/officeart/2005/8/layout/chevron1"/>
    <dgm:cxn modelId="{849CEA62-CBAB-D94B-8B8A-C5641C796595}" type="presOf" srcId="{3FF3DABE-42FC-3C45-8CBA-B0012D1EBFD3}" destId="{367A8AC2-2009-9C4C-85CB-E8B3C41D2643}" srcOrd="0" destOrd="0" presId="urn:microsoft.com/office/officeart/2005/8/layout/chevron1"/>
    <dgm:cxn modelId="{8887A4AA-E8EC-4F4A-B08E-6EBABF2F5A73}" type="presOf" srcId="{14729E24-3760-EE47-902B-886D35876442}" destId="{22F7EA61-3A56-A84D-91F3-47F2BBC6480B}" srcOrd="0" destOrd="0" presId="urn:microsoft.com/office/officeart/2005/8/layout/chevron1"/>
    <dgm:cxn modelId="{B1896FAE-CE16-6042-99E0-851FE26569D8}" srcId="{14729E24-3760-EE47-902B-886D35876442}" destId="{FBF70BB0-7ED1-C241-864A-1B75E1B6EDAB}" srcOrd="2" destOrd="0" parTransId="{63903B07-EBB9-9A48-B5CD-C93776043378}" sibTransId="{7FF5CC74-984A-6448-86B7-D477E31EA0D6}"/>
    <dgm:cxn modelId="{28F88F4A-CD5D-A24C-8A8B-BFBE8BF8DCF6}" type="presOf" srcId="{AB325D70-B657-8048-B023-0FF867FA4342}" destId="{C1936499-54DC-2646-B506-CA43B9181EE3}" srcOrd="0" destOrd="0" presId="urn:microsoft.com/office/officeart/2005/8/layout/chevron1"/>
    <dgm:cxn modelId="{02BAE3ED-C2C3-A54C-BF76-38F42DB8E47E}" srcId="{14729E24-3760-EE47-902B-886D35876442}" destId="{F537D189-C167-BF42-8772-C5F4D911ECF4}" srcOrd="3" destOrd="0" parTransId="{7EBBF1E7-EE94-D64C-B03F-7410F02955EB}" sibTransId="{3CB99604-3406-744E-BB01-3A072EAF6A20}"/>
    <dgm:cxn modelId="{AD482484-D41E-D348-97DD-8FB080652428}" type="presOf" srcId="{F537D189-C167-BF42-8772-C5F4D911ECF4}" destId="{AA3C054F-5FE7-3642-AD23-597BD7836750}" srcOrd="0" destOrd="0" presId="urn:microsoft.com/office/officeart/2005/8/layout/chevron1"/>
    <dgm:cxn modelId="{0CAAE329-A71A-BB42-9D53-3C3A0C2D3297}" srcId="{14729E24-3760-EE47-902B-886D35876442}" destId="{3FF3DABE-42FC-3C45-8CBA-B0012D1EBFD3}" srcOrd="0" destOrd="0" parTransId="{EC0EEE6A-E794-EC46-9120-BE8496B633C2}" sibTransId="{ED1DA765-9EE6-F446-B33A-B154FB30EC97}"/>
    <dgm:cxn modelId="{B50479AA-7418-6044-A49A-6B4527854A93}" type="presParOf" srcId="{22F7EA61-3A56-A84D-91F3-47F2BBC6480B}" destId="{367A8AC2-2009-9C4C-85CB-E8B3C41D2643}" srcOrd="0" destOrd="0" presId="urn:microsoft.com/office/officeart/2005/8/layout/chevron1"/>
    <dgm:cxn modelId="{A188097B-1CDE-1840-BFD5-436B95E62C86}" type="presParOf" srcId="{22F7EA61-3A56-A84D-91F3-47F2BBC6480B}" destId="{C5DCBC82-E7C4-7E4A-A530-B9C5B68001F7}" srcOrd="1" destOrd="0" presId="urn:microsoft.com/office/officeart/2005/8/layout/chevron1"/>
    <dgm:cxn modelId="{76E9E30A-BD71-9B4A-8434-06BB434DCF31}" type="presParOf" srcId="{22F7EA61-3A56-A84D-91F3-47F2BBC6480B}" destId="{C1936499-54DC-2646-B506-CA43B9181EE3}" srcOrd="2" destOrd="0" presId="urn:microsoft.com/office/officeart/2005/8/layout/chevron1"/>
    <dgm:cxn modelId="{7F24E7C1-936F-CD46-AA30-765F0D126D27}" type="presParOf" srcId="{22F7EA61-3A56-A84D-91F3-47F2BBC6480B}" destId="{2BC88906-61E2-494A-A282-062C76C91CBC}" srcOrd="3" destOrd="0" presId="urn:microsoft.com/office/officeart/2005/8/layout/chevron1"/>
    <dgm:cxn modelId="{55D0C204-5FA9-7D44-A726-E3B169EA4DBB}" type="presParOf" srcId="{22F7EA61-3A56-A84D-91F3-47F2BBC6480B}" destId="{ADF8154D-5418-BE42-A251-75C12223818D}" srcOrd="4" destOrd="0" presId="urn:microsoft.com/office/officeart/2005/8/layout/chevron1"/>
    <dgm:cxn modelId="{5DB0621B-6F7D-B444-B114-80972258DAA5}" type="presParOf" srcId="{22F7EA61-3A56-A84D-91F3-47F2BBC6480B}" destId="{0F6C2A2B-FDEE-0E44-9A2E-FC89C764B769}" srcOrd="5" destOrd="0" presId="urn:microsoft.com/office/officeart/2005/8/layout/chevron1"/>
    <dgm:cxn modelId="{D05EC282-ED9F-3546-8437-B54EACAE9466}" type="presParOf" srcId="{22F7EA61-3A56-A84D-91F3-47F2BBC6480B}" destId="{AA3C054F-5FE7-3642-AD23-597BD7836750}" srcOrd="6" destOrd="0" presId="urn:microsoft.com/office/officeart/2005/8/layout/chevron1"/>
    <dgm:cxn modelId="{867ECE2D-DC4F-1049-A4BF-E4BB92BCE954}" type="presParOf" srcId="{22F7EA61-3A56-A84D-91F3-47F2BBC6480B}" destId="{1F22467A-115C-C542-8256-6A8AAF47BF48}" srcOrd="7" destOrd="0" presId="urn:microsoft.com/office/officeart/2005/8/layout/chevron1"/>
    <dgm:cxn modelId="{03F783A7-092D-134E-8F37-D4AF56955359}" type="presParOf" srcId="{22F7EA61-3A56-A84D-91F3-47F2BBC6480B}" destId="{3DC9AB21-65A7-094D-890D-ABA9D7C403C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729E24-3760-EE47-902B-886D35876442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FF3DABE-42FC-3C45-8CBA-B0012D1EBFD3}">
      <dgm:prSet phldrT="[Texte]" custT="1"/>
      <dgm:spPr>
        <a:xfrm>
          <a:off x="2206" y="0"/>
          <a:ext cx="1963496" cy="216024"/>
        </a:xfrm>
        <a:prstGeom prst="chevron">
          <a:avLst/>
        </a:prstGeom>
        <a:ln w="38100">
          <a:noFill/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Phase préparatoire</a:t>
          </a:r>
        </a:p>
      </dgm:t>
    </dgm:pt>
    <dgm:pt modelId="{EC0EEE6A-E794-EC46-9120-BE8496B633C2}" type="parTrans" cxnId="{0CAAE329-A71A-BB42-9D53-3C3A0C2D3297}">
      <dgm:prSet/>
      <dgm:spPr/>
      <dgm:t>
        <a:bodyPr/>
        <a:lstStyle/>
        <a:p>
          <a:endParaRPr lang="fr-FR" sz="1200"/>
        </a:p>
      </dgm:t>
    </dgm:pt>
    <dgm:pt modelId="{ED1DA765-9EE6-F446-B33A-B154FB30EC97}" type="sibTrans" cxnId="{0CAAE329-A71A-BB42-9D53-3C3A0C2D3297}">
      <dgm:prSet/>
      <dgm:spPr/>
      <dgm:t>
        <a:bodyPr/>
        <a:lstStyle/>
        <a:p>
          <a:endParaRPr lang="fr-FR" sz="1200"/>
        </a:p>
      </dgm:t>
    </dgm:pt>
    <dgm:pt modelId="{FBF70BB0-7ED1-C241-864A-1B75E1B6EDAB}">
      <dgm:prSet phldrT="[Texte]" custT="1"/>
      <dgm:spPr>
        <a:xfrm>
          <a:off x="3536499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Planification</a:t>
          </a:r>
        </a:p>
      </dgm:t>
    </dgm:pt>
    <dgm:pt modelId="{63903B07-EBB9-9A48-B5CD-C93776043378}" type="parTrans" cxnId="{B1896FAE-CE16-6042-99E0-851FE26569D8}">
      <dgm:prSet/>
      <dgm:spPr/>
      <dgm:t>
        <a:bodyPr/>
        <a:lstStyle/>
        <a:p>
          <a:endParaRPr lang="fr-FR" sz="1200"/>
        </a:p>
      </dgm:t>
    </dgm:pt>
    <dgm:pt modelId="{7FF5CC74-984A-6448-86B7-D477E31EA0D6}" type="sibTrans" cxnId="{B1896FAE-CE16-6042-99E0-851FE26569D8}">
      <dgm:prSet/>
      <dgm:spPr/>
      <dgm:t>
        <a:bodyPr/>
        <a:lstStyle/>
        <a:p>
          <a:endParaRPr lang="fr-FR" sz="1200"/>
        </a:p>
      </dgm:t>
    </dgm:pt>
    <dgm:pt modelId="{AB325D70-B657-8048-B023-0FF867FA4342}">
      <dgm:prSet custT="1"/>
      <dgm:spPr>
        <a:xfrm>
          <a:off x="1769352" y="0"/>
          <a:ext cx="1963496" cy="216024"/>
        </a:xfrm>
        <a:prstGeom prst="chevron">
          <a:avLst/>
        </a:prstGeom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Lancement</a:t>
          </a:r>
        </a:p>
      </dgm:t>
    </dgm:pt>
    <dgm:pt modelId="{FD16D006-A4F3-B64D-8790-9F526396C357}" type="parTrans" cxnId="{B4DB20A5-1DEE-A644-89EA-6EC98A82CA85}">
      <dgm:prSet/>
      <dgm:spPr/>
      <dgm:t>
        <a:bodyPr/>
        <a:lstStyle/>
        <a:p>
          <a:endParaRPr lang="fr-FR" sz="1200"/>
        </a:p>
      </dgm:t>
    </dgm:pt>
    <dgm:pt modelId="{A65C0CC4-A844-5A45-AD7D-EB8A09293CAF}" type="sibTrans" cxnId="{B4DB20A5-1DEE-A644-89EA-6EC98A82CA85}">
      <dgm:prSet/>
      <dgm:spPr/>
      <dgm:t>
        <a:bodyPr/>
        <a:lstStyle/>
        <a:p>
          <a:endParaRPr lang="fr-FR" sz="1200"/>
        </a:p>
      </dgm:t>
    </dgm:pt>
    <dgm:pt modelId="{F537D189-C167-BF42-8772-C5F4D911ECF4}">
      <dgm:prSet phldrT="[Texte]" custT="1"/>
      <dgm:spPr>
        <a:xfrm>
          <a:off x="5303646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Réalisation / maitrise</a:t>
          </a:r>
        </a:p>
      </dgm:t>
    </dgm:pt>
    <dgm:pt modelId="{7EBBF1E7-EE94-D64C-B03F-7410F02955EB}" type="parTrans" cxnId="{02BAE3ED-C2C3-A54C-BF76-38F42DB8E47E}">
      <dgm:prSet/>
      <dgm:spPr/>
      <dgm:t>
        <a:bodyPr/>
        <a:lstStyle/>
        <a:p>
          <a:endParaRPr lang="fr-FR" sz="1200"/>
        </a:p>
      </dgm:t>
    </dgm:pt>
    <dgm:pt modelId="{3CB99604-3406-744E-BB01-3A072EAF6A20}" type="sibTrans" cxnId="{02BAE3ED-C2C3-A54C-BF76-38F42DB8E47E}">
      <dgm:prSet/>
      <dgm:spPr/>
      <dgm:t>
        <a:bodyPr/>
        <a:lstStyle/>
        <a:p>
          <a:endParaRPr lang="fr-FR" sz="1200"/>
        </a:p>
      </dgm:t>
    </dgm:pt>
    <dgm:pt modelId="{A5B42BF0-2FE7-3A43-B54D-9CE5F32F2E58}">
      <dgm:prSet phldrT="[Texte]" custT="1"/>
      <dgm:spPr>
        <a:xfrm>
          <a:off x="7070793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Clôture</a:t>
          </a:r>
        </a:p>
      </dgm:t>
    </dgm:pt>
    <dgm:pt modelId="{C9C493BB-8582-5B4B-95AF-D269EB7F41B5}" type="parTrans" cxnId="{54EB2191-A276-2641-AC69-B806A788DCF0}">
      <dgm:prSet/>
      <dgm:spPr/>
      <dgm:t>
        <a:bodyPr/>
        <a:lstStyle/>
        <a:p>
          <a:endParaRPr lang="fr-FR" sz="1200"/>
        </a:p>
      </dgm:t>
    </dgm:pt>
    <dgm:pt modelId="{D6F172C6-4F84-FC47-9CCA-70712F3B562D}" type="sibTrans" cxnId="{54EB2191-A276-2641-AC69-B806A788DCF0}">
      <dgm:prSet/>
      <dgm:spPr/>
      <dgm:t>
        <a:bodyPr/>
        <a:lstStyle/>
        <a:p>
          <a:endParaRPr lang="fr-FR" sz="1200"/>
        </a:p>
      </dgm:t>
    </dgm:pt>
    <dgm:pt modelId="{22F7EA61-3A56-A84D-91F3-47F2BBC6480B}" type="pres">
      <dgm:prSet presAssocID="{14729E24-3760-EE47-902B-886D35876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A8AC2-2009-9C4C-85CB-E8B3C41D2643}" type="pres">
      <dgm:prSet presAssocID="{3FF3DABE-42FC-3C45-8CBA-B0012D1EBFD3}" presName="parTxOnly" presStyleLbl="node1" presStyleIdx="0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CBC82-E7C4-7E4A-A530-B9C5B68001F7}" type="pres">
      <dgm:prSet presAssocID="{ED1DA765-9EE6-F446-B33A-B154FB30EC97}" presName="parTxOnlySpace" presStyleCnt="0"/>
      <dgm:spPr/>
    </dgm:pt>
    <dgm:pt modelId="{C1936499-54DC-2646-B506-CA43B9181EE3}" type="pres">
      <dgm:prSet presAssocID="{AB325D70-B657-8048-B023-0FF867FA4342}" presName="parTxOnly" presStyleLbl="node1" presStyleIdx="1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88906-61E2-494A-A282-062C76C91CBC}" type="pres">
      <dgm:prSet presAssocID="{A65C0CC4-A844-5A45-AD7D-EB8A09293CAF}" presName="parTxOnlySpace" presStyleCnt="0"/>
      <dgm:spPr/>
    </dgm:pt>
    <dgm:pt modelId="{ADF8154D-5418-BE42-A251-75C12223818D}" type="pres">
      <dgm:prSet presAssocID="{FBF70BB0-7ED1-C241-864A-1B75E1B6EDAB}" presName="parTxOnly" presStyleLbl="node1" presStyleIdx="2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C2A2B-FDEE-0E44-9A2E-FC89C764B769}" type="pres">
      <dgm:prSet presAssocID="{7FF5CC74-984A-6448-86B7-D477E31EA0D6}" presName="parTxOnlySpace" presStyleCnt="0"/>
      <dgm:spPr/>
    </dgm:pt>
    <dgm:pt modelId="{AA3C054F-5FE7-3642-AD23-597BD7836750}" type="pres">
      <dgm:prSet presAssocID="{F537D189-C167-BF42-8772-C5F4D911ECF4}" presName="parTxOnly" presStyleLbl="node1" presStyleIdx="3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467A-115C-C542-8256-6A8AAF47BF48}" type="pres">
      <dgm:prSet presAssocID="{3CB99604-3406-744E-BB01-3A072EAF6A20}" presName="parTxOnlySpace" presStyleCnt="0"/>
      <dgm:spPr/>
    </dgm:pt>
    <dgm:pt modelId="{3DC9AB21-65A7-094D-890D-ABA9D7C403C2}" type="pres">
      <dgm:prSet presAssocID="{A5B42BF0-2FE7-3A43-B54D-9CE5F32F2E58}" presName="parTxOnly" presStyleLbl="node1" presStyleIdx="4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8975E3-6A51-5D44-B1C3-CDADBBB84C85}" type="presOf" srcId="{A5B42BF0-2FE7-3A43-B54D-9CE5F32F2E58}" destId="{3DC9AB21-65A7-094D-890D-ABA9D7C403C2}" srcOrd="0" destOrd="0" presId="urn:microsoft.com/office/officeart/2005/8/layout/chevron1"/>
    <dgm:cxn modelId="{54EB2191-A276-2641-AC69-B806A788DCF0}" srcId="{14729E24-3760-EE47-902B-886D35876442}" destId="{A5B42BF0-2FE7-3A43-B54D-9CE5F32F2E58}" srcOrd="4" destOrd="0" parTransId="{C9C493BB-8582-5B4B-95AF-D269EB7F41B5}" sibTransId="{D6F172C6-4F84-FC47-9CCA-70712F3B562D}"/>
    <dgm:cxn modelId="{B4DB20A5-1DEE-A644-89EA-6EC98A82CA85}" srcId="{14729E24-3760-EE47-902B-886D35876442}" destId="{AB325D70-B657-8048-B023-0FF867FA4342}" srcOrd="1" destOrd="0" parTransId="{FD16D006-A4F3-B64D-8790-9F526396C357}" sibTransId="{A65C0CC4-A844-5A45-AD7D-EB8A09293CAF}"/>
    <dgm:cxn modelId="{C6524199-1868-A442-8ED8-32F2FC1FD23A}" type="presOf" srcId="{FBF70BB0-7ED1-C241-864A-1B75E1B6EDAB}" destId="{ADF8154D-5418-BE42-A251-75C12223818D}" srcOrd="0" destOrd="0" presId="urn:microsoft.com/office/officeart/2005/8/layout/chevron1"/>
    <dgm:cxn modelId="{849CEA62-CBAB-D94B-8B8A-C5641C796595}" type="presOf" srcId="{3FF3DABE-42FC-3C45-8CBA-B0012D1EBFD3}" destId="{367A8AC2-2009-9C4C-85CB-E8B3C41D2643}" srcOrd="0" destOrd="0" presId="urn:microsoft.com/office/officeart/2005/8/layout/chevron1"/>
    <dgm:cxn modelId="{8887A4AA-E8EC-4F4A-B08E-6EBABF2F5A73}" type="presOf" srcId="{14729E24-3760-EE47-902B-886D35876442}" destId="{22F7EA61-3A56-A84D-91F3-47F2BBC6480B}" srcOrd="0" destOrd="0" presId="urn:microsoft.com/office/officeart/2005/8/layout/chevron1"/>
    <dgm:cxn modelId="{B1896FAE-CE16-6042-99E0-851FE26569D8}" srcId="{14729E24-3760-EE47-902B-886D35876442}" destId="{FBF70BB0-7ED1-C241-864A-1B75E1B6EDAB}" srcOrd="2" destOrd="0" parTransId="{63903B07-EBB9-9A48-B5CD-C93776043378}" sibTransId="{7FF5CC74-984A-6448-86B7-D477E31EA0D6}"/>
    <dgm:cxn modelId="{28F88F4A-CD5D-A24C-8A8B-BFBE8BF8DCF6}" type="presOf" srcId="{AB325D70-B657-8048-B023-0FF867FA4342}" destId="{C1936499-54DC-2646-B506-CA43B9181EE3}" srcOrd="0" destOrd="0" presId="urn:microsoft.com/office/officeart/2005/8/layout/chevron1"/>
    <dgm:cxn modelId="{02BAE3ED-C2C3-A54C-BF76-38F42DB8E47E}" srcId="{14729E24-3760-EE47-902B-886D35876442}" destId="{F537D189-C167-BF42-8772-C5F4D911ECF4}" srcOrd="3" destOrd="0" parTransId="{7EBBF1E7-EE94-D64C-B03F-7410F02955EB}" sibTransId="{3CB99604-3406-744E-BB01-3A072EAF6A20}"/>
    <dgm:cxn modelId="{AD482484-D41E-D348-97DD-8FB080652428}" type="presOf" srcId="{F537D189-C167-BF42-8772-C5F4D911ECF4}" destId="{AA3C054F-5FE7-3642-AD23-597BD7836750}" srcOrd="0" destOrd="0" presId="urn:microsoft.com/office/officeart/2005/8/layout/chevron1"/>
    <dgm:cxn modelId="{0CAAE329-A71A-BB42-9D53-3C3A0C2D3297}" srcId="{14729E24-3760-EE47-902B-886D35876442}" destId="{3FF3DABE-42FC-3C45-8CBA-B0012D1EBFD3}" srcOrd="0" destOrd="0" parTransId="{EC0EEE6A-E794-EC46-9120-BE8496B633C2}" sibTransId="{ED1DA765-9EE6-F446-B33A-B154FB30EC97}"/>
    <dgm:cxn modelId="{B50479AA-7418-6044-A49A-6B4527854A93}" type="presParOf" srcId="{22F7EA61-3A56-A84D-91F3-47F2BBC6480B}" destId="{367A8AC2-2009-9C4C-85CB-E8B3C41D2643}" srcOrd="0" destOrd="0" presId="urn:microsoft.com/office/officeart/2005/8/layout/chevron1"/>
    <dgm:cxn modelId="{A188097B-1CDE-1840-BFD5-436B95E62C86}" type="presParOf" srcId="{22F7EA61-3A56-A84D-91F3-47F2BBC6480B}" destId="{C5DCBC82-E7C4-7E4A-A530-B9C5B68001F7}" srcOrd="1" destOrd="0" presId="urn:microsoft.com/office/officeart/2005/8/layout/chevron1"/>
    <dgm:cxn modelId="{76E9E30A-BD71-9B4A-8434-06BB434DCF31}" type="presParOf" srcId="{22F7EA61-3A56-A84D-91F3-47F2BBC6480B}" destId="{C1936499-54DC-2646-B506-CA43B9181EE3}" srcOrd="2" destOrd="0" presId="urn:microsoft.com/office/officeart/2005/8/layout/chevron1"/>
    <dgm:cxn modelId="{7F24E7C1-936F-CD46-AA30-765F0D126D27}" type="presParOf" srcId="{22F7EA61-3A56-A84D-91F3-47F2BBC6480B}" destId="{2BC88906-61E2-494A-A282-062C76C91CBC}" srcOrd="3" destOrd="0" presId="urn:microsoft.com/office/officeart/2005/8/layout/chevron1"/>
    <dgm:cxn modelId="{55D0C204-5FA9-7D44-A726-E3B169EA4DBB}" type="presParOf" srcId="{22F7EA61-3A56-A84D-91F3-47F2BBC6480B}" destId="{ADF8154D-5418-BE42-A251-75C12223818D}" srcOrd="4" destOrd="0" presId="urn:microsoft.com/office/officeart/2005/8/layout/chevron1"/>
    <dgm:cxn modelId="{5DB0621B-6F7D-B444-B114-80972258DAA5}" type="presParOf" srcId="{22F7EA61-3A56-A84D-91F3-47F2BBC6480B}" destId="{0F6C2A2B-FDEE-0E44-9A2E-FC89C764B769}" srcOrd="5" destOrd="0" presId="urn:microsoft.com/office/officeart/2005/8/layout/chevron1"/>
    <dgm:cxn modelId="{D05EC282-ED9F-3546-8437-B54EACAE9466}" type="presParOf" srcId="{22F7EA61-3A56-A84D-91F3-47F2BBC6480B}" destId="{AA3C054F-5FE7-3642-AD23-597BD7836750}" srcOrd="6" destOrd="0" presId="urn:microsoft.com/office/officeart/2005/8/layout/chevron1"/>
    <dgm:cxn modelId="{867ECE2D-DC4F-1049-A4BF-E4BB92BCE954}" type="presParOf" srcId="{22F7EA61-3A56-A84D-91F3-47F2BBC6480B}" destId="{1F22467A-115C-C542-8256-6A8AAF47BF48}" srcOrd="7" destOrd="0" presId="urn:microsoft.com/office/officeart/2005/8/layout/chevron1"/>
    <dgm:cxn modelId="{03F783A7-092D-134E-8F37-D4AF56955359}" type="presParOf" srcId="{22F7EA61-3A56-A84D-91F3-47F2BBC6480B}" destId="{3DC9AB21-65A7-094D-890D-ABA9D7C403C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9DFD3B5-CF3D-0C47-AEB4-1C4F2B0E1D7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8429DF-6D75-E949-BA1D-C26FC8D43BEF}">
      <dgm:prSet phldrT="[Texte]"/>
      <dgm:spPr/>
      <dgm:t>
        <a:bodyPr/>
        <a:lstStyle/>
        <a:p>
          <a:r>
            <a:rPr lang="fr-FR" dirty="0"/>
            <a:t>Enjeux </a:t>
          </a:r>
        </a:p>
      </dgm:t>
    </dgm:pt>
    <dgm:pt modelId="{42512393-902E-0E40-8417-A4CD3BEAA296}" type="parTrans" cxnId="{F5625EE7-3AAA-614A-97FB-359DB281989A}">
      <dgm:prSet/>
      <dgm:spPr/>
      <dgm:t>
        <a:bodyPr/>
        <a:lstStyle/>
        <a:p>
          <a:endParaRPr lang="fr-FR"/>
        </a:p>
      </dgm:t>
    </dgm:pt>
    <dgm:pt modelId="{51C766ED-15E6-934E-9E9A-015D908CB200}" type="sibTrans" cxnId="{F5625EE7-3AAA-614A-97FB-359DB281989A}">
      <dgm:prSet/>
      <dgm:spPr/>
      <dgm:t>
        <a:bodyPr/>
        <a:lstStyle/>
        <a:p>
          <a:endParaRPr lang="fr-FR"/>
        </a:p>
      </dgm:t>
    </dgm:pt>
    <dgm:pt modelId="{F19CFB0D-E396-974E-B42F-74B214A907B3}">
      <dgm:prSet phldrT="[Texte]"/>
      <dgm:spPr/>
      <dgm:t>
        <a:bodyPr/>
        <a:lstStyle/>
        <a:p>
          <a:r>
            <a:rPr lang="fr-FR" dirty="0"/>
            <a:t>Astuces</a:t>
          </a:r>
        </a:p>
      </dgm:t>
    </dgm:pt>
    <dgm:pt modelId="{0B6CA891-EA47-CC44-87AC-F6F0B0BA849F}" type="parTrans" cxnId="{F38DAAFF-6D7D-4149-98F3-AE41943B5364}">
      <dgm:prSet/>
      <dgm:spPr/>
      <dgm:t>
        <a:bodyPr/>
        <a:lstStyle/>
        <a:p>
          <a:endParaRPr lang="fr-FR"/>
        </a:p>
      </dgm:t>
    </dgm:pt>
    <dgm:pt modelId="{251CBB0E-4341-434A-8633-6FBEAFD0E808}" type="sibTrans" cxnId="{F38DAAFF-6D7D-4149-98F3-AE41943B5364}">
      <dgm:prSet/>
      <dgm:spPr/>
      <dgm:t>
        <a:bodyPr/>
        <a:lstStyle/>
        <a:p>
          <a:endParaRPr lang="fr-FR"/>
        </a:p>
      </dgm:t>
    </dgm:pt>
    <dgm:pt modelId="{C26F2C5F-694A-204D-90B8-727A34C12B16}">
      <dgm:prSet phldrT="[Texte]"/>
      <dgm:spPr/>
      <dgm:t>
        <a:bodyPr/>
        <a:lstStyle/>
        <a:p>
          <a:r>
            <a:rPr lang="fr-FR" dirty="0"/>
            <a:t>Limites/écueils</a:t>
          </a:r>
        </a:p>
      </dgm:t>
    </dgm:pt>
    <dgm:pt modelId="{949C75CD-757B-264B-83D5-2A45D39C12F6}" type="parTrans" cxnId="{F6C5CBF9-615F-4F4A-81FE-2F473462424C}">
      <dgm:prSet/>
      <dgm:spPr/>
      <dgm:t>
        <a:bodyPr/>
        <a:lstStyle/>
        <a:p>
          <a:endParaRPr lang="fr-FR"/>
        </a:p>
      </dgm:t>
    </dgm:pt>
    <dgm:pt modelId="{9D3F2B72-F6FD-5546-A877-EE36691AB80D}" type="sibTrans" cxnId="{F6C5CBF9-615F-4F4A-81FE-2F473462424C}">
      <dgm:prSet/>
      <dgm:spPr/>
      <dgm:t>
        <a:bodyPr/>
        <a:lstStyle/>
        <a:p>
          <a:endParaRPr lang="fr-FR"/>
        </a:p>
      </dgm:t>
    </dgm:pt>
    <dgm:pt modelId="{090D1E9A-141D-6142-85F5-FA1A2BC531A0}">
      <dgm:prSet phldrT="[Texte]"/>
      <dgm:spPr/>
      <dgm:t>
        <a:bodyPr/>
        <a:lstStyle/>
        <a:p>
          <a:r>
            <a:rPr lang="fr-FR" dirty="0"/>
            <a:t>Outils</a:t>
          </a:r>
        </a:p>
      </dgm:t>
    </dgm:pt>
    <dgm:pt modelId="{B6B44F55-616F-C248-8608-ACB43DE752E3}" type="parTrans" cxnId="{4775D9A1-3A74-3E42-9334-653FB47F83F7}">
      <dgm:prSet/>
      <dgm:spPr/>
      <dgm:t>
        <a:bodyPr/>
        <a:lstStyle/>
        <a:p>
          <a:endParaRPr lang="fr-FR"/>
        </a:p>
      </dgm:t>
    </dgm:pt>
    <dgm:pt modelId="{ABFE9CBD-CA02-7740-B648-4045FEEA1F64}" type="sibTrans" cxnId="{4775D9A1-3A74-3E42-9334-653FB47F83F7}">
      <dgm:prSet/>
      <dgm:spPr/>
      <dgm:t>
        <a:bodyPr/>
        <a:lstStyle/>
        <a:p>
          <a:endParaRPr lang="fr-FR"/>
        </a:p>
      </dgm:t>
    </dgm:pt>
    <dgm:pt modelId="{55443E46-93C1-A141-9AC5-26F353105DC9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TD2 - PC</a:t>
          </a:r>
        </a:p>
      </dgm:t>
    </dgm:pt>
    <dgm:pt modelId="{5266EF51-BB6C-EB49-AC36-633CD7503CB2}" type="parTrans" cxnId="{0FBFF08D-EEA8-0343-A25A-5FED1A9CC834}">
      <dgm:prSet/>
      <dgm:spPr/>
      <dgm:t>
        <a:bodyPr/>
        <a:lstStyle/>
        <a:p>
          <a:endParaRPr lang="fr-FR"/>
        </a:p>
      </dgm:t>
    </dgm:pt>
    <dgm:pt modelId="{401AD5C2-E657-2642-B698-069EB0842E90}" type="sibTrans" cxnId="{0FBFF08D-EEA8-0343-A25A-5FED1A9CC834}">
      <dgm:prSet/>
      <dgm:spPr/>
      <dgm:t>
        <a:bodyPr/>
        <a:lstStyle/>
        <a:p>
          <a:endParaRPr lang="fr-FR"/>
        </a:p>
      </dgm:t>
    </dgm:pt>
    <dgm:pt modelId="{CDA730C8-EE06-6C43-AE3C-6070845A34FC}">
      <dgm:prSet phldrT="[Texte]"/>
      <dgm:spPr/>
      <dgm:t>
        <a:bodyPr/>
        <a:lstStyle/>
        <a:p>
          <a:r>
            <a:rPr lang="fr-FR" dirty="0"/>
            <a:t>Phase très laborieuse (précision des termes ; incompréhension des étudiants) mais gage d’efficacité pour la suite</a:t>
          </a:r>
        </a:p>
      </dgm:t>
    </dgm:pt>
    <dgm:pt modelId="{E5FCFEEC-B98B-2A43-8080-C3FA891481C8}" type="parTrans" cxnId="{FE7A846B-3496-C743-81DC-1FC6CF2977F4}">
      <dgm:prSet/>
      <dgm:spPr/>
      <dgm:t>
        <a:bodyPr/>
        <a:lstStyle/>
        <a:p>
          <a:endParaRPr lang="fr-FR"/>
        </a:p>
      </dgm:t>
    </dgm:pt>
    <dgm:pt modelId="{22744473-3EE6-3442-AB69-BC11624AD5E6}" type="sibTrans" cxnId="{FE7A846B-3496-C743-81DC-1FC6CF2977F4}">
      <dgm:prSet/>
      <dgm:spPr/>
      <dgm:t>
        <a:bodyPr/>
        <a:lstStyle/>
        <a:p>
          <a:endParaRPr lang="fr-FR"/>
        </a:p>
      </dgm:t>
    </dgm:pt>
    <dgm:pt modelId="{16C7BFEC-19E6-8F43-817D-02BC5E1AA863}">
      <dgm:prSet phldrT="[Texte]"/>
      <dgm:spPr/>
      <dgm:t>
        <a:bodyPr/>
        <a:lstStyle/>
        <a:p>
          <a:r>
            <a:rPr lang="fr-FR" dirty="0"/>
            <a:t>Validation par le copil -&gt; </a:t>
          </a:r>
          <a:r>
            <a:rPr lang="fr-FR" dirty="0">
              <a:solidFill>
                <a:srgbClr val="FF0000"/>
              </a:solidFill>
            </a:rPr>
            <a:t>alignement de toutes les parties prenantes</a:t>
          </a:r>
        </a:p>
      </dgm:t>
    </dgm:pt>
    <dgm:pt modelId="{291697F3-F7C2-3045-8D33-827AF0F01FE6}" type="parTrans" cxnId="{BEC702A8-C7ED-0046-87CE-25BCD1A25F92}">
      <dgm:prSet/>
      <dgm:spPr/>
      <dgm:t>
        <a:bodyPr/>
        <a:lstStyle/>
        <a:p>
          <a:endParaRPr lang="fr-FR"/>
        </a:p>
      </dgm:t>
    </dgm:pt>
    <dgm:pt modelId="{C7E73235-D5BA-3C49-98A0-3D3F83831EEB}" type="sibTrans" cxnId="{BEC702A8-C7ED-0046-87CE-25BCD1A25F92}">
      <dgm:prSet/>
      <dgm:spPr/>
      <dgm:t>
        <a:bodyPr/>
        <a:lstStyle/>
        <a:p>
          <a:endParaRPr lang="fr-FR"/>
        </a:p>
      </dgm:t>
    </dgm:pt>
    <dgm:pt modelId="{00EE778A-7A18-4643-8AA5-4AA817D0AA07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Fiche projet </a:t>
          </a:r>
          <a:r>
            <a:rPr lang="fr-FR" dirty="0"/>
            <a:t>-&gt; un objectif (une phrase SMART) + des livrables + matrice MOFF </a:t>
          </a:r>
        </a:p>
      </dgm:t>
    </dgm:pt>
    <dgm:pt modelId="{1B0E2CE6-15F7-3144-AAD2-D00699CDDD4F}" type="parTrans" cxnId="{72F918D7-B201-074C-AC06-B745EF4EAFB4}">
      <dgm:prSet/>
      <dgm:spPr/>
      <dgm:t>
        <a:bodyPr/>
        <a:lstStyle/>
        <a:p>
          <a:endParaRPr lang="fr-FR"/>
        </a:p>
      </dgm:t>
    </dgm:pt>
    <dgm:pt modelId="{1BFBC438-66F5-6B4B-9AF4-96EE205B0759}" type="sibTrans" cxnId="{72F918D7-B201-074C-AC06-B745EF4EAFB4}">
      <dgm:prSet/>
      <dgm:spPr/>
      <dgm:t>
        <a:bodyPr/>
        <a:lstStyle/>
        <a:p>
          <a:endParaRPr lang="fr-FR"/>
        </a:p>
      </dgm:t>
    </dgm:pt>
    <dgm:pt modelId="{BFEF9261-B8A0-E44C-8CEA-7E4AF1396262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Constitution en autonomie des groupes projet à la lumière du retex du TD1</a:t>
          </a:r>
        </a:p>
      </dgm:t>
    </dgm:pt>
    <dgm:pt modelId="{6DB930EC-1140-E645-A834-AE9352980F0D}" type="parTrans" cxnId="{082DFFF7-B88E-C84F-8230-2C518686F5A5}">
      <dgm:prSet/>
      <dgm:spPr/>
      <dgm:t>
        <a:bodyPr/>
        <a:lstStyle/>
        <a:p>
          <a:endParaRPr lang="fr-FR"/>
        </a:p>
      </dgm:t>
    </dgm:pt>
    <dgm:pt modelId="{484B596A-D59D-754E-8163-CE87B7D74CFE}" type="sibTrans" cxnId="{082DFFF7-B88E-C84F-8230-2C518686F5A5}">
      <dgm:prSet/>
      <dgm:spPr/>
      <dgm:t>
        <a:bodyPr/>
        <a:lstStyle/>
        <a:p>
          <a:endParaRPr lang="fr-FR"/>
        </a:p>
      </dgm:t>
    </dgm:pt>
    <dgm:pt modelId="{B32EAB77-966A-C742-A30F-A22F2E521DBB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Présentation des thèmes proposés par le copil</a:t>
          </a:r>
        </a:p>
      </dgm:t>
    </dgm:pt>
    <dgm:pt modelId="{44097D8A-39F8-7A48-8E8F-C0367544C440}" type="parTrans" cxnId="{F13EC372-C176-E04B-B6A4-C232BB834B2C}">
      <dgm:prSet/>
      <dgm:spPr/>
      <dgm:t>
        <a:bodyPr/>
        <a:lstStyle/>
        <a:p>
          <a:endParaRPr lang="fr-FR"/>
        </a:p>
      </dgm:t>
    </dgm:pt>
    <dgm:pt modelId="{4FE0C33D-7712-AF49-B242-E2235D1BF3CD}" type="sibTrans" cxnId="{F13EC372-C176-E04B-B6A4-C232BB834B2C}">
      <dgm:prSet/>
      <dgm:spPr/>
      <dgm:t>
        <a:bodyPr/>
        <a:lstStyle/>
        <a:p>
          <a:endParaRPr lang="fr-FR"/>
        </a:p>
      </dgm:t>
    </dgm:pt>
    <dgm:pt modelId="{DAFFD926-AA29-2240-8A53-EC95D45F3160}">
      <dgm:prSet phldrT="[Texte]"/>
      <dgm:spPr/>
      <dgm:t>
        <a:bodyPr/>
        <a:lstStyle/>
        <a:p>
          <a:r>
            <a:rPr lang="fr-FR" dirty="0"/>
            <a:t>Définition de l’objectif et des livrables -&gt; </a:t>
          </a:r>
          <a:r>
            <a:rPr lang="fr-FR" dirty="0">
              <a:solidFill>
                <a:srgbClr val="FF0000"/>
              </a:solidFill>
            </a:rPr>
            <a:t>Mieux vaut modeste et abouti qu’ambitieux et inachevé / inutile</a:t>
          </a:r>
        </a:p>
      </dgm:t>
    </dgm:pt>
    <dgm:pt modelId="{2951E7AF-2B65-1248-9488-618DDCF9FABE}" type="parTrans" cxnId="{E0DE3C68-CF8F-9E45-AF46-250B975941D4}">
      <dgm:prSet/>
      <dgm:spPr/>
      <dgm:t>
        <a:bodyPr/>
        <a:lstStyle/>
        <a:p>
          <a:endParaRPr lang="fr-FR"/>
        </a:p>
      </dgm:t>
    </dgm:pt>
    <dgm:pt modelId="{B7F3A514-AC7F-2E4F-BF07-4FF5F7BEC7D5}" type="sibTrans" cxnId="{E0DE3C68-CF8F-9E45-AF46-250B975941D4}">
      <dgm:prSet/>
      <dgm:spPr/>
      <dgm:t>
        <a:bodyPr/>
        <a:lstStyle/>
        <a:p>
          <a:endParaRPr lang="fr-FR"/>
        </a:p>
      </dgm:t>
    </dgm:pt>
    <dgm:pt modelId="{916D1C61-3C36-504F-94EB-178B0DE8ECDC}">
      <dgm:prSet phldrT="[Texte]"/>
      <dgm:spPr/>
      <dgm:t>
        <a:bodyPr/>
        <a:lstStyle/>
        <a:p>
          <a:r>
            <a:rPr lang="fr-FR" dirty="0"/>
            <a:t>Attention aux sujets trop théoriques/abstraits pour des élèves de 1</a:t>
          </a:r>
          <a:r>
            <a:rPr lang="fr-FR" baseline="30000" dirty="0"/>
            <a:t>ière</a:t>
          </a:r>
          <a:r>
            <a:rPr lang="fr-FR" dirty="0"/>
            <a:t> année</a:t>
          </a:r>
        </a:p>
      </dgm:t>
    </dgm:pt>
    <dgm:pt modelId="{8B7A7A28-EF44-3F42-B369-04E3D991C5AD}" type="parTrans" cxnId="{A762056B-E27C-EE42-8581-817B031DEB86}">
      <dgm:prSet/>
      <dgm:spPr/>
      <dgm:t>
        <a:bodyPr/>
        <a:lstStyle/>
        <a:p>
          <a:endParaRPr lang="fr-FR"/>
        </a:p>
      </dgm:t>
    </dgm:pt>
    <dgm:pt modelId="{D43593D4-04EC-8045-86F9-C6E55F7AB4A6}" type="sibTrans" cxnId="{A762056B-E27C-EE42-8581-817B031DEB86}">
      <dgm:prSet/>
      <dgm:spPr/>
      <dgm:t>
        <a:bodyPr/>
        <a:lstStyle/>
        <a:p>
          <a:endParaRPr lang="fr-FR"/>
        </a:p>
      </dgm:t>
    </dgm:pt>
    <dgm:pt modelId="{EFD0C1CE-5E4A-B946-AE0E-E164CF5EF567}">
      <dgm:prSet phldrT="[Texte]"/>
      <dgm:spPr/>
      <dgm:t>
        <a:bodyPr/>
        <a:lstStyle/>
        <a:p>
          <a:r>
            <a:rPr lang="fr-FR" dirty="0"/>
            <a:t>Appropriation du sujet par les étudiants ; tests des modes de fonctionnement et de communication -&gt;  </a:t>
          </a:r>
          <a:r>
            <a:rPr lang="fr-FR" dirty="0">
              <a:solidFill>
                <a:schemeClr val="accent6"/>
              </a:solidFill>
            </a:rPr>
            <a:t>[nom : Reviv’halle] ; [Eval’sensationnelle] </a:t>
          </a:r>
        </a:p>
      </dgm:t>
    </dgm:pt>
    <dgm:pt modelId="{FF00E00E-77E7-6643-81A6-EE3D9CF8C202}" type="parTrans" cxnId="{E8781946-6DBB-294F-BC12-0C6EFF804048}">
      <dgm:prSet/>
      <dgm:spPr/>
      <dgm:t>
        <a:bodyPr/>
        <a:lstStyle/>
        <a:p>
          <a:endParaRPr lang="fr-FR"/>
        </a:p>
      </dgm:t>
    </dgm:pt>
    <dgm:pt modelId="{7AF288D0-1856-0549-85CD-9013DF200DFC}" type="sibTrans" cxnId="{E8781946-6DBB-294F-BC12-0C6EFF804048}">
      <dgm:prSet/>
      <dgm:spPr/>
      <dgm:t>
        <a:bodyPr/>
        <a:lstStyle/>
        <a:p>
          <a:endParaRPr lang="fr-FR"/>
        </a:p>
      </dgm:t>
    </dgm:pt>
    <dgm:pt modelId="{BA3E3F22-35FB-2549-A4F9-F1A6D211B2C1}">
      <dgm:prSet phldrT="[Texte]"/>
      <dgm:spPr/>
      <dgm:t>
        <a:bodyPr/>
        <a:lstStyle/>
        <a:p>
          <a:r>
            <a:rPr lang="fr-FR" dirty="0"/>
            <a:t>Les étudiants pensent que les cerveaux du copil sont interconnectés en wifi</a:t>
          </a:r>
        </a:p>
      </dgm:t>
    </dgm:pt>
    <dgm:pt modelId="{32333582-BECD-CA48-80B5-4A6881B1D1BD}" type="parTrans" cxnId="{8F2584B2-5CD5-ED4C-9738-653C47D4FDF2}">
      <dgm:prSet/>
      <dgm:spPr/>
      <dgm:t>
        <a:bodyPr/>
        <a:lstStyle/>
        <a:p>
          <a:endParaRPr lang="fr-FR"/>
        </a:p>
      </dgm:t>
    </dgm:pt>
    <dgm:pt modelId="{B7A8C9E9-BF9E-0C45-B06D-92B3662A7353}" type="sibTrans" cxnId="{8F2584B2-5CD5-ED4C-9738-653C47D4FDF2}">
      <dgm:prSet/>
      <dgm:spPr/>
      <dgm:t>
        <a:bodyPr/>
        <a:lstStyle/>
        <a:p>
          <a:endParaRPr lang="fr-FR"/>
        </a:p>
      </dgm:t>
    </dgm:pt>
    <dgm:pt modelId="{A2F4BBFD-5A99-C34D-B44D-6246056627F0}">
      <dgm:prSet phldrT="[Texte]"/>
      <dgm:spPr/>
      <dgm:t>
        <a:bodyPr/>
        <a:lstStyle/>
        <a:p>
          <a:r>
            <a:rPr lang="fr-FR" dirty="0"/>
            <a:t>Perfectibilité de la qualité dans nos plateaux techniques ; nouvelles démarches / appareils issus de la réforme du BTS -&gt; mine de sujets</a:t>
          </a:r>
        </a:p>
      </dgm:t>
    </dgm:pt>
    <dgm:pt modelId="{7B76867B-BF10-4D43-A370-46D755304EA1}" type="parTrans" cxnId="{ECA15AF8-430A-CD42-9C9C-4A1AB1F94EF1}">
      <dgm:prSet/>
      <dgm:spPr/>
      <dgm:t>
        <a:bodyPr/>
        <a:lstStyle/>
        <a:p>
          <a:endParaRPr lang="fr-FR"/>
        </a:p>
      </dgm:t>
    </dgm:pt>
    <dgm:pt modelId="{8DAA4460-13F3-BE41-A90B-0929EA1735B8}" type="sibTrans" cxnId="{ECA15AF8-430A-CD42-9C9C-4A1AB1F94EF1}">
      <dgm:prSet/>
      <dgm:spPr/>
      <dgm:t>
        <a:bodyPr/>
        <a:lstStyle/>
        <a:p>
          <a:endParaRPr lang="fr-FR"/>
        </a:p>
      </dgm:t>
    </dgm:pt>
    <dgm:pt modelId="{DE433C71-253E-344A-B6E3-B9FFB92EDF2B}" type="pres">
      <dgm:prSet presAssocID="{49DFD3B5-CF3D-0C47-AEB4-1C4F2B0E1D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13BE6D-3873-AB48-8737-FBCD76470E36}" type="pres">
      <dgm:prSet presAssocID="{9A8429DF-6D75-E949-BA1D-C26FC8D43BEF}" presName="parentLin" presStyleCnt="0"/>
      <dgm:spPr/>
    </dgm:pt>
    <dgm:pt modelId="{169BDD11-5336-8D44-AEE0-285D45CDABC5}" type="pres">
      <dgm:prSet presAssocID="{9A8429DF-6D75-E949-BA1D-C26FC8D43BE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1A12784-D1CC-F24C-A804-B0CBD94234EC}" type="pres">
      <dgm:prSet presAssocID="{9A8429DF-6D75-E949-BA1D-C26FC8D43B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E68D1-1E9D-D043-9C5E-C05DA7253C08}" type="pres">
      <dgm:prSet presAssocID="{9A8429DF-6D75-E949-BA1D-C26FC8D43BEF}" presName="negativeSpace" presStyleCnt="0"/>
      <dgm:spPr/>
    </dgm:pt>
    <dgm:pt modelId="{E8F17055-5035-D94B-B40E-078F45D67DC7}" type="pres">
      <dgm:prSet presAssocID="{9A8429DF-6D75-E949-BA1D-C26FC8D43BE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9EA43-6249-8A4C-AD5B-37C349CCC398}" type="pres">
      <dgm:prSet presAssocID="{51C766ED-15E6-934E-9E9A-015D908CB200}" presName="spaceBetweenRectangles" presStyleCnt="0"/>
      <dgm:spPr/>
    </dgm:pt>
    <dgm:pt modelId="{53E79335-CA1C-9845-9A45-BBC8A8D06E87}" type="pres">
      <dgm:prSet presAssocID="{090D1E9A-141D-6142-85F5-FA1A2BC531A0}" presName="parentLin" presStyleCnt="0"/>
      <dgm:spPr/>
    </dgm:pt>
    <dgm:pt modelId="{DA6BBD3A-D8D3-A248-98AF-2985D6273DF6}" type="pres">
      <dgm:prSet presAssocID="{090D1E9A-141D-6142-85F5-FA1A2BC531A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C73F44-25D6-B94C-BFD3-6778C1C3471A}" type="pres">
      <dgm:prSet presAssocID="{090D1E9A-141D-6142-85F5-FA1A2BC531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F3099F-9B77-C549-9F6B-CF41500E2FE8}" type="pres">
      <dgm:prSet presAssocID="{090D1E9A-141D-6142-85F5-FA1A2BC531A0}" presName="negativeSpace" presStyleCnt="0"/>
      <dgm:spPr/>
    </dgm:pt>
    <dgm:pt modelId="{22B4C36F-E975-BB48-A4EC-9B49F4F97743}" type="pres">
      <dgm:prSet presAssocID="{090D1E9A-141D-6142-85F5-FA1A2BC531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A7B81-7916-FF46-BD64-690DF6E29241}" type="pres">
      <dgm:prSet presAssocID="{ABFE9CBD-CA02-7740-B648-4045FEEA1F64}" presName="spaceBetweenRectangles" presStyleCnt="0"/>
      <dgm:spPr/>
    </dgm:pt>
    <dgm:pt modelId="{38F749E7-4C9B-564A-A5BB-FD8DB1DA8913}" type="pres">
      <dgm:prSet presAssocID="{F19CFB0D-E396-974E-B42F-74B214A907B3}" presName="parentLin" presStyleCnt="0"/>
      <dgm:spPr/>
    </dgm:pt>
    <dgm:pt modelId="{C15B6777-F3B7-924B-A14C-D82F17BE049E}" type="pres">
      <dgm:prSet presAssocID="{F19CFB0D-E396-974E-B42F-74B214A907B3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E36E6D10-5279-8642-99D2-D82C63E07A94}" type="pres">
      <dgm:prSet presAssocID="{F19CFB0D-E396-974E-B42F-74B214A907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C492-1354-0748-903E-A6C498F33CA6}" type="pres">
      <dgm:prSet presAssocID="{F19CFB0D-E396-974E-B42F-74B214A907B3}" presName="negativeSpace" presStyleCnt="0"/>
      <dgm:spPr/>
    </dgm:pt>
    <dgm:pt modelId="{2A5E3444-B47B-AF4F-A165-246558A268D2}" type="pres">
      <dgm:prSet presAssocID="{F19CFB0D-E396-974E-B42F-74B214A907B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9822AE-8711-DE4E-9B65-D927375A8D7B}" type="pres">
      <dgm:prSet presAssocID="{251CBB0E-4341-434A-8633-6FBEAFD0E808}" presName="spaceBetweenRectangles" presStyleCnt="0"/>
      <dgm:spPr/>
    </dgm:pt>
    <dgm:pt modelId="{CF86C18A-9EFB-F743-B7AC-7FD2499052A6}" type="pres">
      <dgm:prSet presAssocID="{C26F2C5F-694A-204D-90B8-727A34C12B16}" presName="parentLin" presStyleCnt="0"/>
      <dgm:spPr/>
    </dgm:pt>
    <dgm:pt modelId="{4EF449B8-6A8A-0744-9306-9171DDDBFBCC}" type="pres">
      <dgm:prSet presAssocID="{C26F2C5F-694A-204D-90B8-727A34C12B16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516322E-FFFC-3A4D-9DE5-269EC89D5B26}" type="pres">
      <dgm:prSet presAssocID="{C26F2C5F-694A-204D-90B8-727A34C12B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038AFF-25A5-CA4D-8FBC-8E12EBF7EF50}" type="pres">
      <dgm:prSet presAssocID="{C26F2C5F-694A-204D-90B8-727A34C12B16}" presName="negativeSpace" presStyleCnt="0"/>
      <dgm:spPr/>
    </dgm:pt>
    <dgm:pt modelId="{14FFD000-A81B-E043-AB87-55B12635CF26}" type="pres">
      <dgm:prSet presAssocID="{C26F2C5F-694A-204D-90B8-727A34C12B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8DAAFF-6D7D-4149-98F3-AE41943B5364}" srcId="{49DFD3B5-CF3D-0C47-AEB4-1C4F2B0E1D74}" destId="{F19CFB0D-E396-974E-B42F-74B214A907B3}" srcOrd="2" destOrd="0" parTransId="{0B6CA891-EA47-CC44-87AC-F6F0B0BA849F}" sibTransId="{251CBB0E-4341-434A-8633-6FBEAFD0E808}"/>
    <dgm:cxn modelId="{8F81ED57-C061-FE4D-BE01-6D6B525C9AEC}" type="presOf" srcId="{F19CFB0D-E396-974E-B42F-74B214A907B3}" destId="{E36E6D10-5279-8642-99D2-D82C63E07A94}" srcOrd="1" destOrd="0" presId="urn:microsoft.com/office/officeart/2005/8/layout/list1"/>
    <dgm:cxn modelId="{446F0D89-29E4-7640-A7D9-9AD48A94184C}" type="presOf" srcId="{916D1C61-3C36-504F-94EB-178B0DE8ECDC}" destId="{14FFD000-A81B-E043-AB87-55B12635CF26}" srcOrd="0" destOrd="1" presId="urn:microsoft.com/office/officeart/2005/8/layout/list1"/>
    <dgm:cxn modelId="{0F474F8B-EAF9-7F48-83B9-AEE735E1D5AA}" type="presOf" srcId="{F19CFB0D-E396-974E-B42F-74B214A907B3}" destId="{C15B6777-F3B7-924B-A14C-D82F17BE049E}" srcOrd="0" destOrd="0" presId="urn:microsoft.com/office/officeart/2005/8/layout/list1"/>
    <dgm:cxn modelId="{A762056B-E27C-EE42-8581-817B031DEB86}" srcId="{C26F2C5F-694A-204D-90B8-727A34C12B16}" destId="{916D1C61-3C36-504F-94EB-178B0DE8ECDC}" srcOrd="1" destOrd="0" parTransId="{8B7A7A28-EF44-3F42-B369-04E3D991C5AD}" sibTransId="{D43593D4-04EC-8045-86F9-C6E55F7AB4A6}"/>
    <dgm:cxn modelId="{FE7A846B-3496-C743-81DC-1FC6CF2977F4}" srcId="{C26F2C5F-694A-204D-90B8-727A34C12B16}" destId="{CDA730C8-EE06-6C43-AE3C-6070845A34FC}" srcOrd="0" destOrd="0" parTransId="{E5FCFEEC-B98B-2A43-8080-C3FA891481C8}" sibTransId="{22744473-3EE6-3442-AB69-BC11624AD5E6}"/>
    <dgm:cxn modelId="{4AC52B15-B496-144C-9843-6D856457C899}" type="presOf" srcId="{090D1E9A-141D-6142-85F5-FA1A2BC531A0}" destId="{DA6BBD3A-D8D3-A248-98AF-2985D6273DF6}" srcOrd="0" destOrd="0" presId="urn:microsoft.com/office/officeart/2005/8/layout/list1"/>
    <dgm:cxn modelId="{6367391A-CB8D-4342-9B4B-0F1E91E2D16E}" type="presOf" srcId="{00EE778A-7A18-4643-8AA5-4AA817D0AA07}" destId="{22B4C36F-E975-BB48-A4EC-9B49F4F97743}" srcOrd="0" destOrd="1" presId="urn:microsoft.com/office/officeart/2005/8/layout/list1"/>
    <dgm:cxn modelId="{1FA4983C-DECB-6F49-BD31-B427D1D043B1}" type="presOf" srcId="{55443E46-93C1-A141-9AC5-26F353105DC9}" destId="{22B4C36F-E975-BB48-A4EC-9B49F4F97743}" srcOrd="0" destOrd="0" presId="urn:microsoft.com/office/officeart/2005/8/layout/list1"/>
    <dgm:cxn modelId="{E0DE3C68-CF8F-9E45-AF46-250B975941D4}" srcId="{9A8429DF-6D75-E949-BA1D-C26FC8D43BEF}" destId="{DAFFD926-AA29-2240-8A53-EC95D45F3160}" srcOrd="2" destOrd="0" parTransId="{2951E7AF-2B65-1248-9488-618DDCF9FABE}" sibTransId="{B7F3A514-AC7F-2E4F-BF07-4FF5F7BEC7D5}"/>
    <dgm:cxn modelId="{F13EC372-C176-E04B-B6A4-C232BB834B2C}" srcId="{9A8429DF-6D75-E949-BA1D-C26FC8D43BEF}" destId="{B32EAB77-966A-C742-A30F-A22F2E521DBB}" srcOrd="0" destOrd="0" parTransId="{44097D8A-39F8-7A48-8E8F-C0367544C440}" sibTransId="{4FE0C33D-7712-AF49-B242-E2235D1BF3CD}"/>
    <dgm:cxn modelId="{BEC702A8-C7ED-0046-87CE-25BCD1A25F92}" srcId="{F19CFB0D-E396-974E-B42F-74B214A907B3}" destId="{16C7BFEC-19E6-8F43-817D-02BC5E1AA863}" srcOrd="0" destOrd="0" parTransId="{291697F3-F7C2-3045-8D33-827AF0F01FE6}" sibTransId="{C7E73235-D5BA-3C49-98A0-3D3F83831EEB}"/>
    <dgm:cxn modelId="{72F918D7-B201-074C-AC06-B745EF4EAFB4}" srcId="{090D1E9A-141D-6142-85F5-FA1A2BC531A0}" destId="{00EE778A-7A18-4643-8AA5-4AA817D0AA07}" srcOrd="1" destOrd="0" parTransId="{1B0E2CE6-15F7-3144-AAD2-D00699CDDD4F}" sibTransId="{1BFBC438-66F5-6B4B-9AF4-96EE205B0759}"/>
    <dgm:cxn modelId="{4FECD95D-A7D2-7548-91A4-BDB911AD9534}" type="presOf" srcId="{EFD0C1CE-5E4A-B946-AE0E-E164CF5EF567}" destId="{E8F17055-5035-D94B-B40E-078F45D67DC7}" srcOrd="0" destOrd="3" presId="urn:microsoft.com/office/officeart/2005/8/layout/list1"/>
    <dgm:cxn modelId="{54E7D920-FEF1-B749-B2C8-285C385510FB}" type="presOf" srcId="{B32EAB77-966A-C742-A30F-A22F2E521DBB}" destId="{E8F17055-5035-D94B-B40E-078F45D67DC7}" srcOrd="0" destOrd="0" presId="urn:microsoft.com/office/officeart/2005/8/layout/list1"/>
    <dgm:cxn modelId="{B986F0DF-3375-5842-BB8B-B92B7D5D1725}" type="presOf" srcId="{A2F4BBFD-5A99-C34D-B44D-6246056627F0}" destId="{2A5E3444-B47B-AF4F-A165-246558A268D2}" srcOrd="0" destOrd="1" presId="urn:microsoft.com/office/officeart/2005/8/layout/list1"/>
    <dgm:cxn modelId="{63D93D60-1DF6-5345-972A-3BB11EC80ECD}" type="presOf" srcId="{BFEF9261-B8A0-E44C-8CEA-7E4AF1396262}" destId="{E8F17055-5035-D94B-B40E-078F45D67DC7}" srcOrd="0" destOrd="1" presId="urn:microsoft.com/office/officeart/2005/8/layout/list1"/>
    <dgm:cxn modelId="{082DFFF7-B88E-C84F-8230-2C518686F5A5}" srcId="{9A8429DF-6D75-E949-BA1D-C26FC8D43BEF}" destId="{BFEF9261-B8A0-E44C-8CEA-7E4AF1396262}" srcOrd="1" destOrd="0" parTransId="{6DB930EC-1140-E645-A834-AE9352980F0D}" sibTransId="{484B596A-D59D-754E-8163-CE87B7D74CFE}"/>
    <dgm:cxn modelId="{BA8892A3-8708-0C48-838A-6BE614CF688C}" type="presOf" srcId="{C26F2C5F-694A-204D-90B8-727A34C12B16}" destId="{A516322E-FFFC-3A4D-9DE5-269EC89D5B26}" srcOrd="1" destOrd="0" presId="urn:microsoft.com/office/officeart/2005/8/layout/list1"/>
    <dgm:cxn modelId="{B09B5880-BBAF-8C40-AEA3-B0A6FA71037C}" type="presOf" srcId="{9A8429DF-6D75-E949-BA1D-C26FC8D43BEF}" destId="{21A12784-D1CC-F24C-A804-B0CBD94234EC}" srcOrd="1" destOrd="0" presId="urn:microsoft.com/office/officeart/2005/8/layout/list1"/>
    <dgm:cxn modelId="{8B0DB6DD-ECE6-C243-932D-47FE0508A4FB}" type="presOf" srcId="{BA3E3F22-35FB-2549-A4F9-F1A6D211B2C1}" destId="{14FFD000-A81B-E043-AB87-55B12635CF26}" srcOrd="0" destOrd="2" presId="urn:microsoft.com/office/officeart/2005/8/layout/list1"/>
    <dgm:cxn modelId="{4E8BC717-4D81-824A-807F-737BB7100270}" type="presOf" srcId="{DAFFD926-AA29-2240-8A53-EC95D45F3160}" destId="{E8F17055-5035-D94B-B40E-078F45D67DC7}" srcOrd="0" destOrd="2" presId="urn:microsoft.com/office/officeart/2005/8/layout/list1"/>
    <dgm:cxn modelId="{5157F0E8-841B-2746-B998-BF2E61EF2BD5}" type="presOf" srcId="{16C7BFEC-19E6-8F43-817D-02BC5E1AA863}" destId="{2A5E3444-B47B-AF4F-A165-246558A268D2}" srcOrd="0" destOrd="0" presId="urn:microsoft.com/office/officeart/2005/8/layout/list1"/>
    <dgm:cxn modelId="{F5625EE7-3AAA-614A-97FB-359DB281989A}" srcId="{49DFD3B5-CF3D-0C47-AEB4-1C4F2B0E1D74}" destId="{9A8429DF-6D75-E949-BA1D-C26FC8D43BEF}" srcOrd="0" destOrd="0" parTransId="{42512393-902E-0E40-8417-A4CD3BEAA296}" sibTransId="{51C766ED-15E6-934E-9E9A-015D908CB200}"/>
    <dgm:cxn modelId="{F06B7A49-B953-CF4E-918A-14DC91BBC5C2}" type="presOf" srcId="{CDA730C8-EE06-6C43-AE3C-6070845A34FC}" destId="{14FFD000-A81B-E043-AB87-55B12635CF26}" srcOrd="0" destOrd="0" presId="urn:microsoft.com/office/officeart/2005/8/layout/list1"/>
    <dgm:cxn modelId="{330D7D2B-AF12-8E44-8CF2-763D887CB6DB}" type="presOf" srcId="{C26F2C5F-694A-204D-90B8-727A34C12B16}" destId="{4EF449B8-6A8A-0744-9306-9171DDDBFBCC}" srcOrd="0" destOrd="0" presId="urn:microsoft.com/office/officeart/2005/8/layout/list1"/>
    <dgm:cxn modelId="{ECA15AF8-430A-CD42-9C9C-4A1AB1F94EF1}" srcId="{F19CFB0D-E396-974E-B42F-74B214A907B3}" destId="{A2F4BBFD-5A99-C34D-B44D-6246056627F0}" srcOrd="1" destOrd="0" parTransId="{7B76867B-BF10-4D43-A370-46D755304EA1}" sibTransId="{8DAA4460-13F3-BE41-A90B-0929EA1735B8}"/>
    <dgm:cxn modelId="{4775D9A1-3A74-3E42-9334-653FB47F83F7}" srcId="{49DFD3B5-CF3D-0C47-AEB4-1C4F2B0E1D74}" destId="{090D1E9A-141D-6142-85F5-FA1A2BC531A0}" srcOrd="1" destOrd="0" parTransId="{B6B44F55-616F-C248-8608-ACB43DE752E3}" sibTransId="{ABFE9CBD-CA02-7740-B648-4045FEEA1F64}"/>
    <dgm:cxn modelId="{0FBFF08D-EEA8-0343-A25A-5FED1A9CC834}" srcId="{090D1E9A-141D-6142-85F5-FA1A2BC531A0}" destId="{55443E46-93C1-A141-9AC5-26F353105DC9}" srcOrd="0" destOrd="0" parTransId="{5266EF51-BB6C-EB49-AC36-633CD7503CB2}" sibTransId="{401AD5C2-E657-2642-B698-069EB0842E90}"/>
    <dgm:cxn modelId="{6D0BBBD0-DED6-7841-87CF-7464B657254D}" type="presOf" srcId="{49DFD3B5-CF3D-0C47-AEB4-1C4F2B0E1D74}" destId="{DE433C71-253E-344A-B6E3-B9FFB92EDF2B}" srcOrd="0" destOrd="0" presId="urn:microsoft.com/office/officeart/2005/8/layout/list1"/>
    <dgm:cxn modelId="{E8781946-6DBB-294F-BC12-0C6EFF804048}" srcId="{9A8429DF-6D75-E949-BA1D-C26FC8D43BEF}" destId="{EFD0C1CE-5E4A-B946-AE0E-E164CF5EF567}" srcOrd="3" destOrd="0" parTransId="{FF00E00E-77E7-6643-81A6-EE3D9CF8C202}" sibTransId="{7AF288D0-1856-0549-85CD-9013DF200DFC}"/>
    <dgm:cxn modelId="{F6C5CBF9-615F-4F4A-81FE-2F473462424C}" srcId="{49DFD3B5-CF3D-0C47-AEB4-1C4F2B0E1D74}" destId="{C26F2C5F-694A-204D-90B8-727A34C12B16}" srcOrd="3" destOrd="0" parTransId="{949C75CD-757B-264B-83D5-2A45D39C12F6}" sibTransId="{9D3F2B72-F6FD-5546-A877-EE36691AB80D}"/>
    <dgm:cxn modelId="{8F2584B2-5CD5-ED4C-9738-653C47D4FDF2}" srcId="{C26F2C5F-694A-204D-90B8-727A34C12B16}" destId="{BA3E3F22-35FB-2549-A4F9-F1A6D211B2C1}" srcOrd="2" destOrd="0" parTransId="{32333582-BECD-CA48-80B5-4A6881B1D1BD}" sibTransId="{B7A8C9E9-BF9E-0C45-B06D-92B3662A7353}"/>
    <dgm:cxn modelId="{143F4EB9-26EE-E647-813D-B5622D805119}" type="presOf" srcId="{090D1E9A-141D-6142-85F5-FA1A2BC531A0}" destId="{EAC73F44-25D6-B94C-BFD3-6778C1C3471A}" srcOrd="1" destOrd="0" presId="urn:microsoft.com/office/officeart/2005/8/layout/list1"/>
    <dgm:cxn modelId="{BCE11BF6-8F8C-C547-BC91-1516127DB25A}" type="presOf" srcId="{9A8429DF-6D75-E949-BA1D-C26FC8D43BEF}" destId="{169BDD11-5336-8D44-AEE0-285D45CDABC5}" srcOrd="0" destOrd="0" presId="urn:microsoft.com/office/officeart/2005/8/layout/list1"/>
    <dgm:cxn modelId="{141E75A6-83A8-8846-97F1-B1E623466176}" type="presParOf" srcId="{DE433C71-253E-344A-B6E3-B9FFB92EDF2B}" destId="{E013BE6D-3873-AB48-8737-FBCD76470E36}" srcOrd="0" destOrd="0" presId="urn:microsoft.com/office/officeart/2005/8/layout/list1"/>
    <dgm:cxn modelId="{E261F3BB-3427-C54D-8CB4-7622789F9F95}" type="presParOf" srcId="{E013BE6D-3873-AB48-8737-FBCD76470E36}" destId="{169BDD11-5336-8D44-AEE0-285D45CDABC5}" srcOrd="0" destOrd="0" presId="urn:microsoft.com/office/officeart/2005/8/layout/list1"/>
    <dgm:cxn modelId="{4DCCB09F-AF1F-3446-9368-BFB4A50C3D49}" type="presParOf" srcId="{E013BE6D-3873-AB48-8737-FBCD76470E36}" destId="{21A12784-D1CC-F24C-A804-B0CBD94234EC}" srcOrd="1" destOrd="0" presId="urn:microsoft.com/office/officeart/2005/8/layout/list1"/>
    <dgm:cxn modelId="{9AF63A74-3780-4746-A015-C52ABF160D2B}" type="presParOf" srcId="{DE433C71-253E-344A-B6E3-B9FFB92EDF2B}" destId="{73CE68D1-1E9D-D043-9C5E-C05DA7253C08}" srcOrd="1" destOrd="0" presId="urn:microsoft.com/office/officeart/2005/8/layout/list1"/>
    <dgm:cxn modelId="{01FCB0D2-2553-9641-AF28-FCD7342DCE01}" type="presParOf" srcId="{DE433C71-253E-344A-B6E3-B9FFB92EDF2B}" destId="{E8F17055-5035-D94B-B40E-078F45D67DC7}" srcOrd="2" destOrd="0" presId="urn:microsoft.com/office/officeart/2005/8/layout/list1"/>
    <dgm:cxn modelId="{C2E5E8BC-E179-2E44-85D8-5B14B8A3E9F7}" type="presParOf" srcId="{DE433C71-253E-344A-B6E3-B9FFB92EDF2B}" destId="{FE99EA43-6249-8A4C-AD5B-37C349CCC398}" srcOrd="3" destOrd="0" presId="urn:microsoft.com/office/officeart/2005/8/layout/list1"/>
    <dgm:cxn modelId="{D3D8BB3F-57BC-3D4A-9076-A208551A2A8A}" type="presParOf" srcId="{DE433C71-253E-344A-B6E3-B9FFB92EDF2B}" destId="{53E79335-CA1C-9845-9A45-BBC8A8D06E87}" srcOrd="4" destOrd="0" presId="urn:microsoft.com/office/officeart/2005/8/layout/list1"/>
    <dgm:cxn modelId="{5B2A3BC8-3EEE-594D-B3BC-DBE772383262}" type="presParOf" srcId="{53E79335-CA1C-9845-9A45-BBC8A8D06E87}" destId="{DA6BBD3A-D8D3-A248-98AF-2985D6273DF6}" srcOrd="0" destOrd="0" presId="urn:microsoft.com/office/officeart/2005/8/layout/list1"/>
    <dgm:cxn modelId="{BBFB6362-6E9A-6049-894D-0C04D769D7D0}" type="presParOf" srcId="{53E79335-CA1C-9845-9A45-BBC8A8D06E87}" destId="{EAC73F44-25D6-B94C-BFD3-6778C1C3471A}" srcOrd="1" destOrd="0" presId="urn:microsoft.com/office/officeart/2005/8/layout/list1"/>
    <dgm:cxn modelId="{4B8261A4-07A3-DE45-A4E7-E96BD36A4844}" type="presParOf" srcId="{DE433C71-253E-344A-B6E3-B9FFB92EDF2B}" destId="{B0F3099F-9B77-C549-9F6B-CF41500E2FE8}" srcOrd="5" destOrd="0" presId="urn:microsoft.com/office/officeart/2005/8/layout/list1"/>
    <dgm:cxn modelId="{1259E5EC-748B-C84F-9561-873762B40646}" type="presParOf" srcId="{DE433C71-253E-344A-B6E3-B9FFB92EDF2B}" destId="{22B4C36F-E975-BB48-A4EC-9B49F4F97743}" srcOrd="6" destOrd="0" presId="urn:microsoft.com/office/officeart/2005/8/layout/list1"/>
    <dgm:cxn modelId="{34850814-1B61-CE4D-A6C6-A88487FD7665}" type="presParOf" srcId="{DE433C71-253E-344A-B6E3-B9FFB92EDF2B}" destId="{B3BA7B81-7916-FF46-BD64-690DF6E29241}" srcOrd="7" destOrd="0" presId="urn:microsoft.com/office/officeart/2005/8/layout/list1"/>
    <dgm:cxn modelId="{2DDA0BFE-891E-5740-9278-D49516C54E48}" type="presParOf" srcId="{DE433C71-253E-344A-B6E3-B9FFB92EDF2B}" destId="{38F749E7-4C9B-564A-A5BB-FD8DB1DA8913}" srcOrd="8" destOrd="0" presId="urn:microsoft.com/office/officeart/2005/8/layout/list1"/>
    <dgm:cxn modelId="{11165D11-89A8-AA46-8A7F-95C2FC290B92}" type="presParOf" srcId="{38F749E7-4C9B-564A-A5BB-FD8DB1DA8913}" destId="{C15B6777-F3B7-924B-A14C-D82F17BE049E}" srcOrd="0" destOrd="0" presId="urn:microsoft.com/office/officeart/2005/8/layout/list1"/>
    <dgm:cxn modelId="{E6EB47CA-6220-084D-BDF3-D19073FA4046}" type="presParOf" srcId="{38F749E7-4C9B-564A-A5BB-FD8DB1DA8913}" destId="{E36E6D10-5279-8642-99D2-D82C63E07A94}" srcOrd="1" destOrd="0" presId="urn:microsoft.com/office/officeart/2005/8/layout/list1"/>
    <dgm:cxn modelId="{04700F3F-DC47-1042-B1E6-A0545089A88C}" type="presParOf" srcId="{DE433C71-253E-344A-B6E3-B9FFB92EDF2B}" destId="{904FC492-1354-0748-903E-A6C498F33CA6}" srcOrd="9" destOrd="0" presId="urn:microsoft.com/office/officeart/2005/8/layout/list1"/>
    <dgm:cxn modelId="{37601ABA-B718-974F-8C78-EB1D26D3A6B5}" type="presParOf" srcId="{DE433C71-253E-344A-B6E3-B9FFB92EDF2B}" destId="{2A5E3444-B47B-AF4F-A165-246558A268D2}" srcOrd="10" destOrd="0" presId="urn:microsoft.com/office/officeart/2005/8/layout/list1"/>
    <dgm:cxn modelId="{32C2B98E-88EE-3A4B-9CAF-EB2DA8112447}" type="presParOf" srcId="{DE433C71-253E-344A-B6E3-B9FFB92EDF2B}" destId="{339822AE-8711-DE4E-9B65-D927375A8D7B}" srcOrd="11" destOrd="0" presId="urn:microsoft.com/office/officeart/2005/8/layout/list1"/>
    <dgm:cxn modelId="{EF6569A4-1FD2-BA49-869D-B4D2D0F382E7}" type="presParOf" srcId="{DE433C71-253E-344A-B6E3-B9FFB92EDF2B}" destId="{CF86C18A-9EFB-F743-B7AC-7FD2499052A6}" srcOrd="12" destOrd="0" presId="urn:microsoft.com/office/officeart/2005/8/layout/list1"/>
    <dgm:cxn modelId="{6F2B0AB6-BE73-854C-A165-ACD96753109C}" type="presParOf" srcId="{CF86C18A-9EFB-F743-B7AC-7FD2499052A6}" destId="{4EF449B8-6A8A-0744-9306-9171DDDBFBCC}" srcOrd="0" destOrd="0" presId="urn:microsoft.com/office/officeart/2005/8/layout/list1"/>
    <dgm:cxn modelId="{98358360-24CA-1349-9D6C-FCE380E194F0}" type="presParOf" srcId="{CF86C18A-9EFB-F743-B7AC-7FD2499052A6}" destId="{A516322E-FFFC-3A4D-9DE5-269EC89D5B26}" srcOrd="1" destOrd="0" presId="urn:microsoft.com/office/officeart/2005/8/layout/list1"/>
    <dgm:cxn modelId="{10D7F253-4F5C-264B-A798-F95C37B92B30}" type="presParOf" srcId="{DE433C71-253E-344A-B6E3-B9FFB92EDF2B}" destId="{F4038AFF-25A5-CA4D-8FBC-8E12EBF7EF50}" srcOrd="13" destOrd="0" presId="urn:microsoft.com/office/officeart/2005/8/layout/list1"/>
    <dgm:cxn modelId="{BE4E0B00-B462-FE47-AE0F-96DFAB8975C0}" type="presParOf" srcId="{DE433C71-253E-344A-B6E3-B9FFB92EDF2B}" destId="{14FFD000-A81B-E043-AB87-55B12635C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2C487-5F59-49CC-A64C-FEE47989741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009E093F-22E4-4928-8DFB-75A932118203}">
      <dgm:prSet phldrT="[Texte]"/>
      <dgm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Identifier les acteurs du réseau</a:t>
          </a:r>
        </a:p>
      </dgm:t>
    </dgm:pt>
    <dgm:pt modelId="{6A643AA6-8E0D-4856-9CFC-49A5042251F1}" type="parTrans" cxnId="{DD8314D1-93BC-4959-A520-7A59DEEC5D33}">
      <dgm:prSet/>
      <dgm:spPr/>
      <dgm:t>
        <a:bodyPr/>
        <a:lstStyle/>
        <a:p>
          <a:endParaRPr lang="fr-FR"/>
        </a:p>
      </dgm:t>
    </dgm:pt>
    <dgm:pt modelId="{5A59B2BB-4631-497B-AC18-ED568486A835}" type="sibTrans" cxnId="{DD8314D1-93BC-4959-A520-7A59DEEC5D33}">
      <dgm:prSet/>
      <dgm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ADF570-4D65-4C76-9BF5-57AD83BCC62C}">
      <dgm:prSet phldrT="[Texte]"/>
      <dgm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Gagner en attractivité et en visibilité</a:t>
          </a:r>
        </a:p>
      </dgm:t>
    </dgm:pt>
    <dgm:pt modelId="{D9CD6CD9-0CBA-4240-A40E-75AD1D079A0B}" type="parTrans" cxnId="{A6EA4425-371A-4EED-81FE-C03C062E8620}">
      <dgm:prSet/>
      <dgm:spPr/>
      <dgm:t>
        <a:bodyPr/>
        <a:lstStyle/>
        <a:p>
          <a:endParaRPr lang="fr-FR"/>
        </a:p>
      </dgm:t>
    </dgm:pt>
    <dgm:pt modelId="{8089B10E-8953-4747-A112-8470FD581847}" type="sibTrans" cxnId="{A6EA4425-371A-4EED-81FE-C03C062E8620}">
      <dgm:prSet/>
      <dgm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402493"/>
            <a:satOff val="-9802"/>
            <a:lumOff val="4289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3CEBFE-6AE4-4D83-A94C-D538D892D329}">
      <dgm:prSet phldrT="[Texte]"/>
      <dgm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Renforcer le lien école-entreprise</a:t>
          </a:r>
        </a:p>
      </dgm:t>
    </dgm:pt>
    <dgm:pt modelId="{857AB8DA-51DF-4055-A266-2A74FC2DA1C1}" type="parTrans" cxnId="{7E739135-D776-4547-81C0-64D7A85EEEE4}">
      <dgm:prSet/>
      <dgm:spPr/>
      <dgm:t>
        <a:bodyPr/>
        <a:lstStyle/>
        <a:p>
          <a:endParaRPr lang="fr-FR"/>
        </a:p>
      </dgm:t>
    </dgm:pt>
    <dgm:pt modelId="{5D41F865-465A-4A8C-B3B9-F440139F4607}" type="sibTrans" cxnId="{7E739135-D776-4547-81C0-64D7A85EEEE4}">
      <dgm:prSet/>
      <dgm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19549C-32E9-466B-8EA3-F0823766F86C}" type="pres">
      <dgm:prSet presAssocID="{C302C487-5F59-49CC-A64C-FEE47989741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C192EC1-616B-4899-BB1C-84460D3862B9}" type="pres">
      <dgm:prSet presAssocID="{009E093F-22E4-4928-8DFB-75A932118203}" presName="composite" presStyleCnt="0"/>
      <dgm:spPr/>
    </dgm:pt>
    <dgm:pt modelId="{1F3D746F-32F9-4C07-A1BB-E08824043860}" type="pres">
      <dgm:prSet presAssocID="{009E093F-22E4-4928-8DFB-75A93211820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D791B0-85E5-4825-BC2E-9C65B0D706B4}" type="pres">
      <dgm:prSet presAssocID="{009E093F-22E4-4928-8DFB-75A93211820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52E6E4-7EAE-45A9-8785-3E2D3F8923C9}" type="pres">
      <dgm:prSet presAssocID="{009E093F-22E4-4928-8DFB-75A932118203}" presName="BalanceSpacing" presStyleCnt="0"/>
      <dgm:spPr/>
    </dgm:pt>
    <dgm:pt modelId="{2F3E83B9-5F4D-461C-BD37-1A018732426B}" type="pres">
      <dgm:prSet presAssocID="{009E093F-22E4-4928-8DFB-75A932118203}" presName="BalanceSpacing1" presStyleCnt="0"/>
      <dgm:spPr/>
    </dgm:pt>
    <dgm:pt modelId="{F1C47084-3ED3-409A-B0AD-BBAA4E236458}" type="pres">
      <dgm:prSet presAssocID="{5A59B2BB-4631-497B-AC18-ED568486A835}" presName="Accent1Text" presStyleLbl="node1" presStyleIdx="1" presStyleCnt="6"/>
      <dgm:spPr/>
      <dgm:t>
        <a:bodyPr/>
        <a:lstStyle/>
        <a:p>
          <a:endParaRPr lang="fr-FR"/>
        </a:p>
      </dgm:t>
    </dgm:pt>
    <dgm:pt modelId="{0A00AA2F-C99C-4ECA-9F70-BD33CC3C7B8B}" type="pres">
      <dgm:prSet presAssocID="{5A59B2BB-4631-497B-AC18-ED568486A835}" presName="spaceBetweenRectangles" presStyleCnt="0"/>
      <dgm:spPr/>
    </dgm:pt>
    <dgm:pt modelId="{F417C7CB-0211-4DA2-89EF-10DCFBEEE457}" type="pres">
      <dgm:prSet presAssocID="{2DADF570-4D65-4C76-9BF5-57AD83BCC62C}" presName="composite" presStyleCnt="0"/>
      <dgm:spPr/>
    </dgm:pt>
    <dgm:pt modelId="{319D33DD-098F-490C-9A5C-E865ACD4D3BF}" type="pres">
      <dgm:prSet presAssocID="{2DADF570-4D65-4C76-9BF5-57AD83BCC62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16423-CF81-43C6-B943-EF49153919F2}" type="pres">
      <dgm:prSet presAssocID="{2DADF570-4D65-4C76-9BF5-57AD83BCC62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A14A46-4A93-4FFA-BF8F-537C0434DB08}" type="pres">
      <dgm:prSet presAssocID="{2DADF570-4D65-4C76-9BF5-57AD83BCC62C}" presName="BalanceSpacing" presStyleCnt="0"/>
      <dgm:spPr/>
    </dgm:pt>
    <dgm:pt modelId="{91B209B2-447D-4564-B6F0-8F0E838C6DF1}" type="pres">
      <dgm:prSet presAssocID="{2DADF570-4D65-4C76-9BF5-57AD83BCC62C}" presName="BalanceSpacing1" presStyleCnt="0"/>
      <dgm:spPr/>
    </dgm:pt>
    <dgm:pt modelId="{CF18ED12-E33A-4CC0-A700-244DCADFECB5}" type="pres">
      <dgm:prSet presAssocID="{8089B10E-8953-4747-A112-8470FD581847}" presName="Accent1Text" presStyleLbl="node1" presStyleIdx="3" presStyleCnt="6"/>
      <dgm:spPr/>
      <dgm:t>
        <a:bodyPr/>
        <a:lstStyle/>
        <a:p>
          <a:endParaRPr lang="fr-FR"/>
        </a:p>
      </dgm:t>
    </dgm:pt>
    <dgm:pt modelId="{9B0E31B3-43B3-4895-AEFB-AEA884CE19C9}" type="pres">
      <dgm:prSet presAssocID="{8089B10E-8953-4747-A112-8470FD581847}" presName="spaceBetweenRectangles" presStyleCnt="0"/>
      <dgm:spPr/>
    </dgm:pt>
    <dgm:pt modelId="{D79E5827-65FC-460A-9258-CE955F1D61D7}" type="pres">
      <dgm:prSet presAssocID="{373CEBFE-6AE4-4D83-A94C-D538D892D329}" presName="composite" presStyleCnt="0"/>
      <dgm:spPr/>
    </dgm:pt>
    <dgm:pt modelId="{EE8D0573-C6B6-47FA-A040-B2B86A948B38}" type="pres">
      <dgm:prSet presAssocID="{373CEBFE-6AE4-4D83-A94C-D538D892D32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16F449-02BE-4553-A111-DF249FE55138}" type="pres">
      <dgm:prSet presAssocID="{373CEBFE-6AE4-4D83-A94C-D538D892D32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3082286-5724-46FD-A8AA-BA4838061D45}" type="pres">
      <dgm:prSet presAssocID="{373CEBFE-6AE4-4D83-A94C-D538D892D329}" presName="BalanceSpacing" presStyleCnt="0"/>
      <dgm:spPr/>
    </dgm:pt>
    <dgm:pt modelId="{364A7985-F26C-46F9-9510-E31338054FFB}" type="pres">
      <dgm:prSet presAssocID="{373CEBFE-6AE4-4D83-A94C-D538D892D329}" presName="BalanceSpacing1" presStyleCnt="0"/>
      <dgm:spPr/>
    </dgm:pt>
    <dgm:pt modelId="{138ABD56-4C46-4270-8282-6C6C7295B748}" type="pres">
      <dgm:prSet presAssocID="{5D41F865-465A-4A8C-B3B9-F440139F4607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DD8314D1-93BC-4959-A520-7A59DEEC5D33}" srcId="{C302C487-5F59-49CC-A64C-FEE47989741C}" destId="{009E093F-22E4-4928-8DFB-75A932118203}" srcOrd="0" destOrd="0" parTransId="{6A643AA6-8E0D-4856-9CFC-49A5042251F1}" sibTransId="{5A59B2BB-4631-497B-AC18-ED568486A835}"/>
    <dgm:cxn modelId="{A0D7C07A-E820-4C5C-AA02-80CC6640C3B2}" type="presOf" srcId="{5A59B2BB-4631-497B-AC18-ED568486A835}" destId="{F1C47084-3ED3-409A-B0AD-BBAA4E236458}" srcOrd="0" destOrd="0" presId="urn:microsoft.com/office/officeart/2008/layout/AlternatingHexagons"/>
    <dgm:cxn modelId="{A87676D4-3DB9-4C6F-9DE7-00361E42D973}" type="presOf" srcId="{009E093F-22E4-4928-8DFB-75A932118203}" destId="{1F3D746F-32F9-4C07-A1BB-E08824043860}" srcOrd="0" destOrd="0" presId="urn:microsoft.com/office/officeart/2008/layout/AlternatingHexagons"/>
    <dgm:cxn modelId="{448BB260-4174-4151-AE4E-D744F2572454}" type="presOf" srcId="{5D41F865-465A-4A8C-B3B9-F440139F4607}" destId="{138ABD56-4C46-4270-8282-6C6C7295B748}" srcOrd="0" destOrd="0" presId="urn:microsoft.com/office/officeart/2008/layout/AlternatingHexagons"/>
    <dgm:cxn modelId="{742E6B1B-9AED-4A77-9497-AA2E463209A2}" type="presOf" srcId="{C302C487-5F59-49CC-A64C-FEE47989741C}" destId="{A919549C-32E9-466B-8EA3-F0823766F86C}" srcOrd="0" destOrd="0" presId="urn:microsoft.com/office/officeart/2008/layout/AlternatingHexagons"/>
    <dgm:cxn modelId="{0B98EC94-BE1F-4680-A390-07673EEF62AD}" type="presOf" srcId="{373CEBFE-6AE4-4D83-A94C-D538D892D329}" destId="{EE8D0573-C6B6-47FA-A040-B2B86A948B38}" srcOrd="0" destOrd="0" presId="urn:microsoft.com/office/officeart/2008/layout/AlternatingHexagons"/>
    <dgm:cxn modelId="{A6EA4425-371A-4EED-81FE-C03C062E8620}" srcId="{C302C487-5F59-49CC-A64C-FEE47989741C}" destId="{2DADF570-4D65-4C76-9BF5-57AD83BCC62C}" srcOrd="1" destOrd="0" parTransId="{D9CD6CD9-0CBA-4240-A40E-75AD1D079A0B}" sibTransId="{8089B10E-8953-4747-A112-8470FD581847}"/>
    <dgm:cxn modelId="{335691D1-858B-47CE-80D4-E85D4CFAA263}" type="presOf" srcId="{8089B10E-8953-4747-A112-8470FD581847}" destId="{CF18ED12-E33A-4CC0-A700-244DCADFECB5}" srcOrd="0" destOrd="0" presId="urn:microsoft.com/office/officeart/2008/layout/AlternatingHexagons"/>
    <dgm:cxn modelId="{37DC2509-161D-4E86-9475-298BA31B427B}" type="presOf" srcId="{2DADF570-4D65-4C76-9BF5-57AD83BCC62C}" destId="{319D33DD-098F-490C-9A5C-E865ACD4D3BF}" srcOrd="0" destOrd="0" presId="urn:microsoft.com/office/officeart/2008/layout/AlternatingHexagons"/>
    <dgm:cxn modelId="{7E739135-D776-4547-81C0-64D7A85EEEE4}" srcId="{C302C487-5F59-49CC-A64C-FEE47989741C}" destId="{373CEBFE-6AE4-4D83-A94C-D538D892D329}" srcOrd="2" destOrd="0" parTransId="{857AB8DA-51DF-4055-A266-2A74FC2DA1C1}" sibTransId="{5D41F865-465A-4A8C-B3B9-F440139F4607}"/>
    <dgm:cxn modelId="{6EC2BE20-007E-4664-8624-DAF20C4CB800}" type="presParOf" srcId="{A919549C-32E9-466B-8EA3-F0823766F86C}" destId="{3C192EC1-616B-4899-BB1C-84460D3862B9}" srcOrd="0" destOrd="0" presId="urn:microsoft.com/office/officeart/2008/layout/AlternatingHexagons"/>
    <dgm:cxn modelId="{B4EDC1D3-FAF9-4868-8669-631FA8266C16}" type="presParOf" srcId="{3C192EC1-616B-4899-BB1C-84460D3862B9}" destId="{1F3D746F-32F9-4C07-A1BB-E08824043860}" srcOrd="0" destOrd="0" presId="urn:microsoft.com/office/officeart/2008/layout/AlternatingHexagons"/>
    <dgm:cxn modelId="{D4354246-0BBC-483E-AFA6-4DE3F38958CF}" type="presParOf" srcId="{3C192EC1-616B-4899-BB1C-84460D3862B9}" destId="{94D791B0-85E5-4825-BC2E-9C65B0D706B4}" srcOrd="1" destOrd="0" presId="urn:microsoft.com/office/officeart/2008/layout/AlternatingHexagons"/>
    <dgm:cxn modelId="{0F7CDA01-A5A2-4A52-945A-6404952B1A1E}" type="presParOf" srcId="{3C192EC1-616B-4899-BB1C-84460D3862B9}" destId="{7652E6E4-7EAE-45A9-8785-3E2D3F8923C9}" srcOrd="2" destOrd="0" presId="urn:microsoft.com/office/officeart/2008/layout/AlternatingHexagons"/>
    <dgm:cxn modelId="{6E98656E-9635-4D98-9F0E-3BF5DBCA6844}" type="presParOf" srcId="{3C192EC1-616B-4899-BB1C-84460D3862B9}" destId="{2F3E83B9-5F4D-461C-BD37-1A018732426B}" srcOrd="3" destOrd="0" presId="urn:microsoft.com/office/officeart/2008/layout/AlternatingHexagons"/>
    <dgm:cxn modelId="{160D2403-F993-4676-9AE2-EC9524DF673B}" type="presParOf" srcId="{3C192EC1-616B-4899-BB1C-84460D3862B9}" destId="{F1C47084-3ED3-409A-B0AD-BBAA4E236458}" srcOrd="4" destOrd="0" presId="urn:microsoft.com/office/officeart/2008/layout/AlternatingHexagons"/>
    <dgm:cxn modelId="{D6A309A0-F9AD-423B-9144-1B9AFF6E6CE5}" type="presParOf" srcId="{A919549C-32E9-466B-8EA3-F0823766F86C}" destId="{0A00AA2F-C99C-4ECA-9F70-BD33CC3C7B8B}" srcOrd="1" destOrd="0" presId="urn:microsoft.com/office/officeart/2008/layout/AlternatingHexagons"/>
    <dgm:cxn modelId="{E06443C8-38FC-4404-AEE7-3041D8742ABF}" type="presParOf" srcId="{A919549C-32E9-466B-8EA3-F0823766F86C}" destId="{F417C7CB-0211-4DA2-89EF-10DCFBEEE457}" srcOrd="2" destOrd="0" presId="urn:microsoft.com/office/officeart/2008/layout/AlternatingHexagons"/>
    <dgm:cxn modelId="{DF0DFED5-3030-4816-94CE-E2811B1A21A6}" type="presParOf" srcId="{F417C7CB-0211-4DA2-89EF-10DCFBEEE457}" destId="{319D33DD-098F-490C-9A5C-E865ACD4D3BF}" srcOrd="0" destOrd="0" presId="urn:microsoft.com/office/officeart/2008/layout/AlternatingHexagons"/>
    <dgm:cxn modelId="{F6D5854A-A0B1-4FF0-85DB-AED5810CCE1B}" type="presParOf" srcId="{F417C7CB-0211-4DA2-89EF-10DCFBEEE457}" destId="{5D016423-CF81-43C6-B943-EF49153919F2}" srcOrd="1" destOrd="0" presId="urn:microsoft.com/office/officeart/2008/layout/AlternatingHexagons"/>
    <dgm:cxn modelId="{E5691B87-10CA-4CDB-85C7-B697790FF4A2}" type="presParOf" srcId="{F417C7CB-0211-4DA2-89EF-10DCFBEEE457}" destId="{2EA14A46-4A93-4FFA-BF8F-537C0434DB08}" srcOrd="2" destOrd="0" presId="urn:microsoft.com/office/officeart/2008/layout/AlternatingHexagons"/>
    <dgm:cxn modelId="{7467CF58-1D3E-4FE2-92C4-49E293A7DCBE}" type="presParOf" srcId="{F417C7CB-0211-4DA2-89EF-10DCFBEEE457}" destId="{91B209B2-447D-4564-B6F0-8F0E838C6DF1}" srcOrd="3" destOrd="0" presId="urn:microsoft.com/office/officeart/2008/layout/AlternatingHexagons"/>
    <dgm:cxn modelId="{EFC75AFC-4BB2-44F2-B44A-9CCE567A412D}" type="presParOf" srcId="{F417C7CB-0211-4DA2-89EF-10DCFBEEE457}" destId="{CF18ED12-E33A-4CC0-A700-244DCADFECB5}" srcOrd="4" destOrd="0" presId="urn:microsoft.com/office/officeart/2008/layout/AlternatingHexagons"/>
    <dgm:cxn modelId="{7952C08C-91B4-4BF4-B44A-DAB6EE14441C}" type="presParOf" srcId="{A919549C-32E9-466B-8EA3-F0823766F86C}" destId="{9B0E31B3-43B3-4895-AEFB-AEA884CE19C9}" srcOrd="3" destOrd="0" presId="urn:microsoft.com/office/officeart/2008/layout/AlternatingHexagons"/>
    <dgm:cxn modelId="{21C7BCEC-6AB9-4262-AC68-4612E27DAFA1}" type="presParOf" srcId="{A919549C-32E9-466B-8EA3-F0823766F86C}" destId="{D79E5827-65FC-460A-9258-CE955F1D61D7}" srcOrd="4" destOrd="0" presId="urn:microsoft.com/office/officeart/2008/layout/AlternatingHexagons"/>
    <dgm:cxn modelId="{EA3DB169-AF61-4386-AB01-BB6DAD988587}" type="presParOf" srcId="{D79E5827-65FC-460A-9258-CE955F1D61D7}" destId="{EE8D0573-C6B6-47FA-A040-B2B86A948B38}" srcOrd="0" destOrd="0" presId="urn:microsoft.com/office/officeart/2008/layout/AlternatingHexagons"/>
    <dgm:cxn modelId="{0C8E99CD-FF0F-4AE0-800A-19468262320A}" type="presParOf" srcId="{D79E5827-65FC-460A-9258-CE955F1D61D7}" destId="{D216F449-02BE-4553-A111-DF249FE55138}" srcOrd="1" destOrd="0" presId="urn:microsoft.com/office/officeart/2008/layout/AlternatingHexagons"/>
    <dgm:cxn modelId="{226E3B94-A246-4764-856F-98E940ABC91C}" type="presParOf" srcId="{D79E5827-65FC-460A-9258-CE955F1D61D7}" destId="{B3082286-5724-46FD-A8AA-BA4838061D45}" srcOrd="2" destOrd="0" presId="urn:microsoft.com/office/officeart/2008/layout/AlternatingHexagons"/>
    <dgm:cxn modelId="{0D229D18-984B-4260-89A2-1F096D7CBF6D}" type="presParOf" srcId="{D79E5827-65FC-460A-9258-CE955F1D61D7}" destId="{364A7985-F26C-46F9-9510-E31338054FFB}" srcOrd="3" destOrd="0" presId="urn:microsoft.com/office/officeart/2008/layout/AlternatingHexagons"/>
    <dgm:cxn modelId="{F2BB498B-B966-472B-B55D-D126E3D03706}" type="presParOf" srcId="{D79E5827-65FC-460A-9258-CE955F1D61D7}" destId="{138ABD56-4C46-4270-8282-6C6C7295B74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40E7B7F-E8E7-744D-9B51-EA972B9DDCCF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92F7418-3E2D-5F4B-A33D-580C8B6B5032}">
      <dgm:prSet phldrT="[Texte]"/>
      <dgm:spPr/>
      <dgm:t>
        <a:bodyPr/>
        <a:lstStyle/>
        <a:p>
          <a:r>
            <a:rPr lang="fr-FR" dirty="0"/>
            <a:t>Aménagement normalisé de salle d’évaluation sensorielle</a:t>
          </a:r>
        </a:p>
      </dgm:t>
    </dgm:pt>
    <dgm:pt modelId="{D72F1F83-904A-BB48-8417-8DA15E8C8DE6}" type="parTrans" cxnId="{6CC328A7-FE99-A445-A208-C8EF3B914A92}">
      <dgm:prSet/>
      <dgm:spPr/>
      <dgm:t>
        <a:bodyPr/>
        <a:lstStyle/>
        <a:p>
          <a:endParaRPr lang="fr-FR"/>
        </a:p>
      </dgm:t>
    </dgm:pt>
    <dgm:pt modelId="{11439947-DFB3-F94F-8EC0-A8DDCD196D26}" type="sibTrans" cxnId="{6CC328A7-FE99-A445-A208-C8EF3B914A92}">
      <dgm:prSet/>
      <dgm:spPr/>
      <dgm:t>
        <a:bodyPr/>
        <a:lstStyle/>
        <a:p>
          <a:endParaRPr lang="fr-FR"/>
        </a:p>
      </dgm:t>
    </dgm:pt>
    <dgm:pt modelId="{04197FF0-20C7-2748-B7A1-D0207E499644}">
      <dgm:prSet phldrT="[Texte]"/>
      <dgm:spPr/>
      <dgm:t>
        <a:bodyPr/>
        <a:lstStyle/>
        <a:p>
          <a:r>
            <a:rPr lang="fr-FR" dirty="0"/>
            <a:t>Constitution de la documentation </a:t>
          </a:r>
          <a:r>
            <a:rPr lang="fr-FR" dirty="0" err="1"/>
            <a:t>qualite</a:t>
          </a:r>
          <a:r>
            <a:rPr lang="fr-FR" dirty="0"/>
            <a:t>́ du nouvel autoclave de la halle </a:t>
          </a:r>
        </a:p>
      </dgm:t>
    </dgm:pt>
    <dgm:pt modelId="{203876FB-47A7-6249-A3D9-0CB8CF3FD3DD}" type="parTrans" cxnId="{04B9436E-9F29-C342-898F-F009E6DAB4B7}">
      <dgm:prSet/>
      <dgm:spPr/>
      <dgm:t>
        <a:bodyPr/>
        <a:lstStyle/>
        <a:p>
          <a:endParaRPr lang="fr-FR"/>
        </a:p>
      </dgm:t>
    </dgm:pt>
    <dgm:pt modelId="{135748C6-99EE-6344-A41B-639AA45765E6}" type="sibTrans" cxnId="{04B9436E-9F29-C342-898F-F009E6DAB4B7}">
      <dgm:prSet/>
      <dgm:spPr/>
      <dgm:t>
        <a:bodyPr/>
        <a:lstStyle/>
        <a:p>
          <a:endParaRPr lang="fr-FR"/>
        </a:p>
      </dgm:t>
    </dgm:pt>
    <dgm:pt modelId="{FFE9E5D1-D613-E749-A8BA-131E99EC0D8D}">
      <dgm:prSet phldrT="[Texte]"/>
      <dgm:spPr/>
      <dgm:t>
        <a:bodyPr/>
        <a:lstStyle/>
        <a:p>
          <a:r>
            <a:rPr lang="fr-FR" dirty="0"/>
            <a:t>Gestion des stocks dans la halle de bioproduction</a:t>
          </a:r>
        </a:p>
      </dgm:t>
    </dgm:pt>
    <dgm:pt modelId="{F1766F09-25C6-8745-B46E-9B3F949047B9}" type="parTrans" cxnId="{5B745B6D-20B7-E043-9DE0-E662DF4A632B}">
      <dgm:prSet/>
      <dgm:spPr/>
      <dgm:t>
        <a:bodyPr/>
        <a:lstStyle/>
        <a:p>
          <a:endParaRPr lang="fr-FR"/>
        </a:p>
      </dgm:t>
    </dgm:pt>
    <dgm:pt modelId="{7939EA3C-9732-ED4F-9CB3-F37F544CB9A0}" type="sibTrans" cxnId="{5B745B6D-20B7-E043-9DE0-E662DF4A632B}">
      <dgm:prSet/>
      <dgm:spPr/>
      <dgm:t>
        <a:bodyPr/>
        <a:lstStyle/>
        <a:p>
          <a:endParaRPr lang="fr-FR"/>
        </a:p>
      </dgm:t>
    </dgm:pt>
    <dgm:pt modelId="{E739E76D-59F3-B345-9DAB-8F898A24E159}">
      <dgm:prSet/>
      <dgm:spPr/>
      <dgm:t>
        <a:bodyPr/>
        <a:lstStyle/>
        <a:p>
          <a:r>
            <a:rPr lang="fr-FR" dirty="0"/>
            <a:t>Traçabilité des contrôles des balances et des sondes afin de contribuer à l’Assurance Qualité dans la Halle</a:t>
          </a:r>
        </a:p>
      </dgm:t>
    </dgm:pt>
    <dgm:pt modelId="{A0121517-4B8E-DC41-B829-815CD6014D49}" type="parTrans" cxnId="{8EE7BDAA-4A8C-9B40-B4DA-A0D9D09C194C}">
      <dgm:prSet/>
      <dgm:spPr/>
      <dgm:t>
        <a:bodyPr/>
        <a:lstStyle/>
        <a:p>
          <a:endParaRPr lang="fr-FR"/>
        </a:p>
      </dgm:t>
    </dgm:pt>
    <dgm:pt modelId="{AAEB5A90-ABCD-AA49-AD3C-F41EAD58D775}" type="sibTrans" cxnId="{8EE7BDAA-4A8C-9B40-B4DA-A0D9D09C194C}">
      <dgm:prSet/>
      <dgm:spPr/>
      <dgm:t>
        <a:bodyPr/>
        <a:lstStyle/>
        <a:p>
          <a:endParaRPr lang="fr-FR"/>
        </a:p>
      </dgm:t>
    </dgm:pt>
    <dgm:pt modelId="{6680D94B-E0F3-9247-A4C6-61CAC09E18A4}">
      <dgm:prSet/>
      <dgm:spPr/>
      <dgm:t>
        <a:bodyPr/>
        <a:lstStyle/>
        <a:p>
          <a:r>
            <a:rPr lang="fr-FR" dirty="0"/>
            <a:t>Maitrise des BPF et des BPF : mise</a:t>
          </a:r>
          <a:r>
            <a:rPr lang="fr-FR" baseline="0" dirty="0"/>
            <a:t> en place de nouvelles fiches de libération de poste dans la halle de bioproduction </a:t>
          </a:r>
          <a:endParaRPr lang="fr-FR" dirty="0"/>
        </a:p>
      </dgm:t>
    </dgm:pt>
    <dgm:pt modelId="{01D10466-A3A0-6E4F-9810-605C32D36524}" type="parTrans" cxnId="{658207A6-76F0-474F-88E8-2A9730D32FEB}">
      <dgm:prSet/>
      <dgm:spPr/>
      <dgm:t>
        <a:bodyPr/>
        <a:lstStyle/>
        <a:p>
          <a:endParaRPr lang="fr-FR"/>
        </a:p>
      </dgm:t>
    </dgm:pt>
    <dgm:pt modelId="{B06689AD-9F9D-F947-89F1-3B4D84BB16CA}" type="sibTrans" cxnId="{658207A6-76F0-474F-88E8-2A9730D32FEB}">
      <dgm:prSet/>
      <dgm:spPr/>
      <dgm:t>
        <a:bodyPr/>
        <a:lstStyle/>
        <a:p>
          <a:endParaRPr lang="fr-FR"/>
        </a:p>
      </dgm:t>
    </dgm:pt>
    <dgm:pt modelId="{7D7C1F02-0AA1-294C-995D-2438B5C8C537}">
      <dgm:prSet/>
      <dgm:spPr/>
      <dgm:t>
        <a:bodyPr/>
        <a:lstStyle/>
        <a:p>
          <a:r>
            <a:rPr lang="fr-FR"/>
            <a:t>Mise en place d'un système de gestion de la documentation qualité dans le secteur BTK</a:t>
          </a:r>
          <a:endParaRPr lang="fr-FR" dirty="0"/>
        </a:p>
      </dgm:t>
    </dgm:pt>
    <dgm:pt modelId="{9BFD54AF-E388-5E45-9881-E0DA7FCC5E05}" type="parTrans" cxnId="{AE1EE2FE-1844-454C-9964-1535DC07B4D7}">
      <dgm:prSet/>
      <dgm:spPr/>
      <dgm:t>
        <a:bodyPr/>
        <a:lstStyle/>
        <a:p>
          <a:endParaRPr lang="fr-FR"/>
        </a:p>
      </dgm:t>
    </dgm:pt>
    <dgm:pt modelId="{3E4445FA-43EA-B041-AD5F-EE149644A9D5}" type="sibTrans" cxnId="{AE1EE2FE-1844-454C-9964-1535DC07B4D7}">
      <dgm:prSet/>
      <dgm:spPr/>
      <dgm:t>
        <a:bodyPr/>
        <a:lstStyle/>
        <a:p>
          <a:endParaRPr lang="fr-FR"/>
        </a:p>
      </dgm:t>
    </dgm:pt>
    <dgm:pt modelId="{9AAA6C18-377F-C94F-A0A2-E1BC6314CB56}">
      <dgm:prSet/>
      <dgm:spPr/>
      <dgm:t>
        <a:bodyPr/>
        <a:lstStyle/>
        <a:p>
          <a:r>
            <a:rPr lang="fr-FR" dirty="0"/>
            <a:t>Mise en place d’outils de maitrise du souchier et de la délivrance des souches</a:t>
          </a:r>
        </a:p>
      </dgm:t>
    </dgm:pt>
    <dgm:pt modelId="{1C3784BF-07A7-4347-ADFA-7CDE1A3B9F8C}" type="parTrans" cxnId="{C04D797A-1E47-CC4E-A8BA-7C19BED83F6E}">
      <dgm:prSet/>
      <dgm:spPr/>
      <dgm:t>
        <a:bodyPr/>
        <a:lstStyle/>
        <a:p>
          <a:endParaRPr lang="fr-FR"/>
        </a:p>
      </dgm:t>
    </dgm:pt>
    <dgm:pt modelId="{62031C2C-EC6D-3A41-BEAB-E5D5012F7311}" type="sibTrans" cxnId="{C04D797A-1E47-CC4E-A8BA-7C19BED83F6E}">
      <dgm:prSet/>
      <dgm:spPr/>
      <dgm:t>
        <a:bodyPr/>
        <a:lstStyle/>
        <a:p>
          <a:endParaRPr lang="fr-FR"/>
        </a:p>
      </dgm:t>
    </dgm:pt>
    <dgm:pt modelId="{CBC111E2-38D1-6249-9F32-58995C48CD25}">
      <dgm:prSet/>
      <dgm:spPr/>
      <dgm:t>
        <a:bodyPr/>
        <a:lstStyle/>
        <a:p>
          <a:r>
            <a:rPr lang="fr-FR" dirty="0"/>
            <a:t>Mise en œuvre et utilisation des  AQ créés par la promo précédente</a:t>
          </a:r>
        </a:p>
      </dgm:t>
    </dgm:pt>
    <dgm:pt modelId="{A51D7498-3B38-9848-8130-7B3A3969FFF2}" type="parTrans" cxnId="{AB88121E-DAF1-9746-954E-7A9217EC060A}">
      <dgm:prSet/>
      <dgm:spPr/>
      <dgm:t>
        <a:bodyPr/>
        <a:lstStyle/>
        <a:p>
          <a:endParaRPr lang="fr-FR"/>
        </a:p>
      </dgm:t>
    </dgm:pt>
    <dgm:pt modelId="{8E410B66-8D83-0A49-A6EE-DA965A34C87A}" type="sibTrans" cxnId="{AB88121E-DAF1-9746-954E-7A9217EC060A}">
      <dgm:prSet/>
      <dgm:spPr/>
      <dgm:t>
        <a:bodyPr/>
        <a:lstStyle/>
        <a:p>
          <a:endParaRPr lang="fr-FR"/>
        </a:p>
      </dgm:t>
    </dgm:pt>
    <dgm:pt modelId="{9B77AC54-DF26-CD4C-B05E-4B2C8E9C62B0}" type="pres">
      <dgm:prSet presAssocID="{940E7B7F-E8E7-744D-9B51-EA972B9DDC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B41084-F6FC-9F4E-B252-7E34E79739CC}" type="pres">
      <dgm:prSet presAssocID="{B92F7418-3E2D-5F4B-A33D-580C8B6B503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B0C645-D22D-4342-B3D0-5E428941200F}" type="pres">
      <dgm:prSet presAssocID="{11439947-DFB3-F94F-8EC0-A8DDCD196D26}" presName="sibTrans" presStyleCnt="0"/>
      <dgm:spPr/>
    </dgm:pt>
    <dgm:pt modelId="{991085BD-7BBD-F44F-9942-BFB514614214}" type="pres">
      <dgm:prSet presAssocID="{04197FF0-20C7-2748-B7A1-D0207E49964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C6DB01-12A7-0147-AEE9-267D111462DC}" type="pres">
      <dgm:prSet presAssocID="{135748C6-99EE-6344-A41B-639AA45765E6}" presName="sibTrans" presStyleCnt="0"/>
      <dgm:spPr/>
    </dgm:pt>
    <dgm:pt modelId="{2F6A2A96-521F-EA4C-8E9B-479668F64AA3}" type="pres">
      <dgm:prSet presAssocID="{FFE9E5D1-D613-E749-A8BA-131E99EC0D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4A736F-7C61-2044-B56F-F436725FD0B4}" type="pres">
      <dgm:prSet presAssocID="{7939EA3C-9732-ED4F-9CB3-F37F544CB9A0}" presName="sibTrans" presStyleCnt="0"/>
      <dgm:spPr/>
    </dgm:pt>
    <dgm:pt modelId="{6D93DAF0-67DD-1C48-B70A-BCEB4FC3E258}" type="pres">
      <dgm:prSet presAssocID="{E739E76D-59F3-B345-9DAB-8F898A24E15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C832BD-7A5C-F145-9DAA-74C9F5015900}" type="pres">
      <dgm:prSet presAssocID="{AAEB5A90-ABCD-AA49-AD3C-F41EAD58D775}" presName="sibTrans" presStyleCnt="0"/>
      <dgm:spPr/>
    </dgm:pt>
    <dgm:pt modelId="{B5E99559-0811-9643-A016-DCDFF803ABD8}" type="pres">
      <dgm:prSet presAssocID="{6680D94B-E0F3-9247-A4C6-61CAC09E18A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B962AA-62DB-BF4E-A1F9-DE39F19AAF05}" type="pres">
      <dgm:prSet presAssocID="{B06689AD-9F9D-F947-89F1-3B4D84BB16CA}" presName="sibTrans" presStyleCnt="0"/>
      <dgm:spPr/>
    </dgm:pt>
    <dgm:pt modelId="{CDEAC5CD-7A22-D44E-A45F-6A361BD8CE66}" type="pres">
      <dgm:prSet presAssocID="{CBC111E2-38D1-6249-9F32-58995C48CD2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334360-9FCE-DA45-B55A-33B48392E259}" type="pres">
      <dgm:prSet presAssocID="{8E410B66-8D83-0A49-A6EE-DA965A34C87A}" presName="sibTrans" presStyleCnt="0"/>
      <dgm:spPr/>
    </dgm:pt>
    <dgm:pt modelId="{38AF7AEB-9A39-7448-9848-60C22155D575}" type="pres">
      <dgm:prSet presAssocID="{7D7C1F02-0AA1-294C-995D-2438B5C8C53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456563-E30B-B34C-A81E-B5E0E656110E}" type="pres">
      <dgm:prSet presAssocID="{3E4445FA-43EA-B041-AD5F-EE149644A9D5}" presName="sibTrans" presStyleCnt="0"/>
      <dgm:spPr/>
    </dgm:pt>
    <dgm:pt modelId="{11CF5E57-30D4-484F-95D5-C674D08CB083}" type="pres">
      <dgm:prSet presAssocID="{9AAA6C18-377F-C94F-A0A2-E1BC6314CB5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C328A7-FE99-A445-A208-C8EF3B914A92}" srcId="{940E7B7F-E8E7-744D-9B51-EA972B9DDCCF}" destId="{B92F7418-3E2D-5F4B-A33D-580C8B6B5032}" srcOrd="0" destOrd="0" parTransId="{D72F1F83-904A-BB48-8417-8DA15E8C8DE6}" sibTransId="{11439947-DFB3-F94F-8EC0-A8DDCD196D26}"/>
    <dgm:cxn modelId="{5B745B6D-20B7-E043-9DE0-E662DF4A632B}" srcId="{940E7B7F-E8E7-744D-9B51-EA972B9DDCCF}" destId="{FFE9E5D1-D613-E749-A8BA-131E99EC0D8D}" srcOrd="2" destOrd="0" parTransId="{F1766F09-25C6-8745-B46E-9B3F949047B9}" sibTransId="{7939EA3C-9732-ED4F-9CB3-F37F544CB9A0}"/>
    <dgm:cxn modelId="{8EE7BDAA-4A8C-9B40-B4DA-A0D9D09C194C}" srcId="{940E7B7F-E8E7-744D-9B51-EA972B9DDCCF}" destId="{E739E76D-59F3-B345-9DAB-8F898A24E159}" srcOrd="3" destOrd="0" parTransId="{A0121517-4B8E-DC41-B829-815CD6014D49}" sibTransId="{AAEB5A90-ABCD-AA49-AD3C-F41EAD58D775}"/>
    <dgm:cxn modelId="{1265C6E8-656C-E949-84AD-6AB513782087}" type="presOf" srcId="{CBC111E2-38D1-6249-9F32-58995C48CD25}" destId="{CDEAC5CD-7A22-D44E-A45F-6A361BD8CE66}" srcOrd="0" destOrd="0" presId="urn:microsoft.com/office/officeart/2005/8/layout/default"/>
    <dgm:cxn modelId="{05DBFA69-AB4E-E34A-B42D-485CAFF14C02}" type="presOf" srcId="{FFE9E5D1-D613-E749-A8BA-131E99EC0D8D}" destId="{2F6A2A96-521F-EA4C-8E9B-479668F64AA3}" srcOrd="0" destOrd="0" presId="urn:microsoft.com/office/officeart/2005/8/layout/default"/>
    <dgm:cxn modelId="{A89948FE-EE9E-A94C-86CC-96E7FAEA0EA8}" type="presOf" srcId="{04197FF0-20C7-2748-B7A1-D0207E499644}" destId="{991085BD-7BBD-F44F-9942-BFB514614214}" srcOrd="0" destOrd="0" presId="urn:microsoft.com/office/officeart/2005/8/layout/default"/>
    <dgm:cxn modelId="{660525FD-2CDC-0843-96C8-6482B00C1C11}" type="presOf" srcId="{B92F7418-3E2D-5F4B-A33D-580C8B6B5032}" destId="{ADB41084-F6FC-9F4E-B252-7E34E79739CC}" srcOrd="0" destOrd="0" presId="urn:microsoft.com/office/officeart/2005/8/layout/default"/>
    <dgm:cxn modelId="{C04D797A-1E47-CC4E-A8BA-7C19BED83F6E}" srcId="{940E7B7F-E8E7-744D-9B51-EA972B9DDCCF}" destId="{9AAA6C18-377F-C94F-A0A2-E1BC6314CB56}" srcOrd="7" destOrd="0" parTransId="{1C3784BF-07A7-4347-ADFA-7CDE1A3B9F8C}" sibTransId="{62031C2C-EC6D-3A41-BEAB-E5D5012F7311}"/>
    <dgm:cxn modelId="{A3E0FF57-D666-D946-9E76-E588D212808E}" type="presOf" srcId="{6680D94B-E0F3-9247-A4C6-61CAC09E18A4}" destId="{B5E99559-0811-9643-A016-DCDFF803ABD8}" srcOrd="0" destOrd="0" presId="urn:microsoft.com/office/officeart/2005/8/layout/default"/>
    <dgm:cxn modelId="{AB88121E-DAF1-9746-954E-7A9217EC060A}" srcId="{940E7B7F-E8E7-744D-9B51-EA972B9DDCCF}" destId="{CBC111E2-38D1-6249-9F32-58995C48CD25}" srcOrd="5" destOrd="0" parTransId="{A51D7498-3B38-9848-8130-7B3A3969FFF2}" sibTransId="{8E410B66-8D83-0A49-A6EE-DA965A34C87A}"/>
    <dgm:cxn modelId="{AE1EE2FE-1844-454C-9964-1535DC07B4D7}" srcId="{940E7B7F-E8E7-744D-9B51-EA972B9DDCCF}" destId="{7D7C1F02-0AA1-294C-995D-2438B5C8C537}" srcOrd="6" destOrd="0" parTransId="{9BFD54AF-E388-5E45-9881-E0DA7FCC5E05}" sibTransId="{3E4445FA-43EA-B041-AD5F-EE149644A9D5}"/>
    <dgm:cxn modelId="{658207A6-76F0-474F-88E8-2A9730D32FEB}" srcId="{940E7B7F-E8E7-744D-9B51-EA972B9DDCCF}" destId="{6680D94B-E0F3-9247-A4C6-61CAC09E18A4}" srcOrd="4" destOrd="0" parTransId="{01D10466-A3A0-6E4F-9810-605C32D36524}" sibTransId="{B06689AD-9F9D-F947-89F1-3B4D84BB16CA}"/>
    <dgm:cxn modelId="{EF6C5892-8753-6C4D-87EB-2420B8C5F1C4}" type="presOf" srcId="{940E7B7F-E8E7-744D-9B51-EA972B9DDCCF}" destId="{9B77AC54-DF26-CD4C-B05E-4B2C8E9C62B0}" srcOrd="0" destOrd="0" presId="urn:microsoft.com/office/officeart/2005/8/layout/default"/>
    <dgm:cxn modelId="{04B9436E-9F29-C342-898F-F009E6DAB4B7}" srcId="{940E7B7F-E8E7-744D-9B51-EA972B9DDCCF}" destId="{04197FF0-20C7-2748-B7A1-D0207E499644}" srcOrd="1" destOrd="0" parTransId="{203876FB-47A7-6249-A3D9-0CB8CF3FD3DD}" sibTransId="{135748C6-99EE-6344-A41B-639AA45765E6}"/>
    <dgm:cxn modelId="{1CB7F33D-9A93-5649-9DC5-E2704A13B5C0}" type="presOf" srcId="{E739E76D-59F3-B345-9DAB-8F898A24E159}" destId="{6D93DAF0-67DD-1C48-B70A-BCEB4FC3E258}" srcOrd="0" destOrd="0" presId="urn:microsoft.com/office/officeart/2005/8/layout/default"/>
    <dgm:cxn modelId="{EBC05B03-6C70-1046-8975-0BE3848CDF80}" type="presOf" srcId="{9AAA6C18-377F-C94F-A0A2-E1BC6314CB56}" destId="{11CF5E57-30D4-484F-95D5-C674D08CB083}" srcOrd="0" destOrd="0" presId="urn:microsoft.com/office/officeart/2005/8/layout/default"/>
    <dgm:cxn modelId="{6BCE6C76-DB8C-3A46-9BE4-7681A0815CFB}" type="presOf" srcId="{7D7C1F02-0AA1-294C-995D-2438B5C8C537}" destId="{38AF7AEB-9A39-7448-9848-60C22155D575}" srcOrd="0" destOrd="0" presId="urn:microsoft.com/office/officeart/2005/8/layout/default"/>
    <dgm:cxn modelId="{19AC47E9-612F-6F4C-882F-390A48C75B2D}" type="presParOf" srcId="{9B77AC54-DF26-CD4C-B05E-4B2C8E9C62B0}" destId="{ADB41084-F6FC-9F4E-B252-7E34E79739CC}" srcOrd="0" destOrd="0" presId="urn:microsoft.com/office/officeart/2005/8/layout/default"/>
    <dgm:cxn modelId="{E39B6499-E2B5-D242-80E1-A5680CE9C1DC}" type="presParOf" srcId="{9B77AC54-DF26-CD4C-B05E-4B2C8E9C62B0}" destId="{89B0C645-D22D-4342-B3D0-5E428941200F}" srcOrd="1" destOrd="0" presId="urn:microsoft.com/office/officeart/2005/8/layout/default"/>
    <dgm:cxn modelId="{B0457288-ADC5-2D47-A858-8C45D438D69A}" type="presParOf" srcId="{9B77AC54-DF26-CD4C-B05E-4B2C8E9C62B0}" destId="{991085BD-7BBD-F44F-9942-BFB514614214}" srcOrd="2" destOrd="0" presId="urn:microsoft.com/office/officeart/2005/8/layout/default"/>
    <dgm:cxn modelId="{07A169A6-F9B0-674D-A6F5-FB0119509974}" type="presParOf" srcId="{9B77AC54-DF26-CD4C-B05E-4B2C8E9C62B0}" destId="{B7C6DB01-12A7-0147-AEE9-267D111462DC}" srcOrd="3" destOrd="0" presId="urn:microsoft.com/office/officeart/2005/8/layout/default"/>
    <dgm:cxn modelId="{EB750B7F-E193-CC40-AF73-239EDC95C4D1}" type="presParOf" srcId="{9B77AC54-DF26-CD4C-B05E-4B2C8E9C62B0}" destId="{2F6A2A96-521F-EA4C-8E9B-479668F64AA3}" srcOrd="4" destOrd="0" presId="urn:microsoft.com/office/officeart/2005/8/layout/default"/>
    <dgm:cxn modelId="{375597AB-C931-F24F-8A13-61D908D19938}" type="presParOf" srcId="{9B77AC54-DF26-CD4C-B05E-4B2C8E9C62B0}" destId="{234A736F-7C61-2044-B56F-F436725FD0B4}" srcOrd="5" destOrd="0" presId="urn:microsoft.com/office/officeart/2005/8/layout/default"/>
    <dgm:cxn modelId="{237C4190-A49E-F143-BC58-0850445B6D62}" type="presParOf" srcId="{9B77AC54-DF26-CD4C-B05E-4B2C8E9C62B0}" destId="{6D93DAF0-67DD-1C48-B70A-BCEB4FC3E258}" srcOrd="6" destOrd="0" presId="urn:microsoft.com/office/officeart/2005/8/layout/default"/>
    <dgm:cxn modelId="{F60EC1EE-4930-9A43-84C6-F92CB9267529}" type="presParOf" srcId="{9B77AC54-DF26-CD4C-B05E-4B2C8E9C62B0}" destId="{B7C832BD-7A5C-F145-9DAA-74C9F5015900}" srcOrd="7" destOrd="0" presId="urn:microsoft.com/office/officeart/2005/8/layout/default"/>
    <dgm:cxn modelId="{2B567F1B-29F9-B148-B2F4-A0B99A477C6B}" type="presParOf" srcId="{9B77AC54-DF26-CD4C-B05E-4B2C8E9C62B0}" destId="{B5E99559-0811-9643-A016-DCDFF803ABD8}" srcOrd="8" destOrd="0" presId="urn:microsoft.com/office/officeart/2005/8/layout/default"/>
    <dgm:cxn modelId="{321DBBED-0951-9241-BE46-378019F4F4E3}" type="presParOf" srcId="{9B77AC54-DF26-CD4C-B05E-4B2C8E9C62B0}" destId="{57B962AA-62DB-BF4E-A1F9-DE39F19AAF05}" srcOrd="9" destOrd="0" presId="urn:microsoft.com/office/officeart/2005/8/layout/default"/>
    <dgm:cxn modelId="{F128594F-6818-8C4D-9AD5-AF7C0C2D499A}" type="presParOf" srcId="{9B77AC54-DF26-CD4C-B05E-4B2C8E9C62B0}" destId="{CDEAC5CD-7A22-D44E-A45F-6A361BD8CE66}" srcOrd="10" destOrd="0" presId="urn:microsoft.com/office/officeart/2005/8/layout/default"/>
    <dgm:cxn modelId="{9D890C99-467D-C54E-95B6-609B9FF6A5F4}" type="presParOf" srcId="{9B77AC54-DF26-CD4C-B05E-4B2C8E9C62B0}" destId="{A6334360-9FCE-DA45-B55A-33B48392E259}" srcOrd="11" destOrd="0" presId="urn:microsoft.com/office/officeart/2005/8/layout/default"/>
    <dgm:cxn modelId="{204A8374-0775-BF48-93B9-9EF4F9BFCCA7}" type="presParOf" srcId="{9B77AC54-DF26-CD4C-B05E-4B2C8E9C62B0}" destId="{38AF7AEB-9A39-7448-9848-60C22155D575}" srcOrd="12" destOrd="0" presId="urn:microsoft.com/office/officeart/2005/8/layout/default"/>
    <dgm:cxn modelId="{2F2765D9-3859-0A41-887D-A2BF7FED916E}" type="presParOf" srcId="{9B77AC54-DF26-CD4C-B05E-4B2C8E9C62B0}" destId="{C1456563-E30B-B34C-A81E-B5E0E656110E}" srcOrd="13" destOrd="0" presId="urn:microsoft.com/office/officeart/2005/8/layout/default"/>
    <dgm:cxn modelId="{1965F9DB-952C-F34D-87F5-9BF16A2770FE}" type="presParOf" srcId="{9B77AC54-DF26-CD4C-B05E-4B2C8E9C62B0}" destId="{11CF5E57-30D4-484F-95D5-C674D08CB08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DFD3B5-CF3D-0C47-AEB4-1C4F2B0E1D7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8429DF-6D75-E949-BA1D-C26FC8D43BEF}">
      <dgm:prSet phldrT="[Texte]"/>
      <dgm:spPr/>
      <dgm:t>
        <a:bodyPr/>
        <a:lstStyle/>
        <a:p>
          <a:r>
            <a:rPr lang="fr-FR" dirty="0"/>
            <a:t>Enjeux</a:t>
          </a:r>
        </a:p>
      </dgm:t>
    </dgm:pt>
    <dgm:pt modelId="{42512393-902E-0E40-8417-A4CD3BEAA296}" type="parTrans" cxnId="{F5625EE7-3AAA-614A-97FB-359DB281989A}">
      <dgm:prSet/>
      <dgm:spPr/>
      <dgm:t>
        <a:bodyPr/>
        <a:lstStyle/>
        <a:p>
          <a:endParaRPr lang="fr-FR"/>
        </a:p>
      </dgm:t>
    </dgm:pt>
    <dgm:pt modelId="{51C766ED-15E6-934E-9E9A-015D908CB200}" type="sibTrans" cxnId="{F5625EE7-3AAA-614A-97FB-359DB281989A}">
      <dgm:prSet/>
      <dgm:spPr/>
      <dgm:t>
        <a:bodyPr/>
        <a:lstStyle/>
        <a:p>
          <a:endParaRPr lang="fr-FR"/>
        </a:p>
      </dgm:t>
    </dgm:pt>
    <dgm:pt modelId="{F19CFB0D-E396-974E-B42F-74B214A907B3}">
      <dgm:prSet phldrT="[Texte]"/>
      <dgm:spPr/>
      <dgm:t>
        <a:bodyPr/>
        <a:lstStyle/>
        <a:p>
          <a:r>
            <a:rPr lang="fr-FR" dirty="0"/>
            <a:t>Astuces</a:t>
          </a:r>
        </a:p>
      </dgm:t>
    </dgm:pt>
    <dgm:pt modelId="{0B6CA891-EA47-CC44-87AC-F6F0B0BA849F}" type="parTrans" cxnId="{F38DAAFF-6D7D-4149-98F3-AE41943B5364}">
      <dgm:prSet/>
      <dgm:spPr/>
      <dgm:t>
        <a:bodyPr/>
        <a:lstStyle/>
        <a:p>
          <a:endParaRPr lang="fr-FR"/>
        </a:p>
      </dgm:t>
    </dgm:pt>
    <dgm:pt modelId="{251CBB0E-4341-434A-8633-6FBEAFD0E808}" type="sibTrans" cxnId="{F38DAAFF-6D7D-4149-98F3-AE41943B5364}">
      <dgm:prSet/>
      <dgm:spPr/>
      <dgm:t>
        <a:bodyPr/>
        <a:lstStyle/>
        <a:p>
          <a:endParaRPr lang="fr-FR"/>
        </a:p>
      </dgm:t>
    </dgm:pt>
    <dgm:pt modelId="{C26F2C5F-694A-204D-90B8-727A34C12B16}">
      <dgm:prSet phldrT="[Texte]"/>
      <dgm:spPr/>
      <dgm:t>
        <a:bodyPr/>
        <a:lstStyle/>
        <a:p>
          <a:r>
            <a:rPr lang="fr-FR" dirty="0"/>
            <a:t>Limites/écueils</a:t>
          </a:r>
        </a:p>
      </dgm:t>
    </dgm:pt>
    <dgm:pt modelId="{949C75CD-757B-264B-83D5-2A45D39C12F6}" type="parTrans" cxnId="{F6C5CBF9-615F-4F4A-81FE-2F473462424C}">
      <dgm:prSet/>
      <dgm:spPr/>
      <dgm:t>
        <a:bodyPr/>
        <a:lstStyle/>
        <a:p>
          <a:endParaRPr lang="fr-FR"/>
        </a:p>
      </dgm:t>
    </dgm:pt>
    <dgm:pt modelId="{9D3F2B72-F6FD-5546-A877-EE36691AB80D}" type="sibTrans" cxnId="{F6C5CBF9-615F-4F4A-81FE-2F473462424C}">
      <dgm:prSet/>
      <dgm:spPr/>
      <dgm:t>
        <a:bodyPr/>
        <a:lstStyle/>
        <a:p>
          <a:endParaRPr lang="fr-FR"/>
        </a:p>
      </dgm:t>
    </dgm:pt>
    <dgm:pt modelId="{090D1E9A-141D-6142-85F5-FA1A2BC531A0}">
      <dgm:prSet phldrT="[Texte]"/>
      <dgm:spPr/>
      <dgm:t>
        <a:bodyPr/>
        <a:lstStyle/>
        <a:p>
          <a:r>
            <a:rPr lang="fr-FR" dirty="0"/>
            <a:t>Outils</a:t>
          </a:r>
        </a:p>
      </dgm:t>
    </dgm:pt>
    <dgm:pt modelId="{B6B44F55-616F-C248-8608-ACB43DE752E3}" type="parTrans" cxnId="{4775D9A1-3A74-3E42-9334-653FB47F83F7}">
      <dgm:prSet/>
      <dgm:spPr/>
      <dgm:t>
        <a:bodyPr/>
        <a:lstStyle/>
        <a:p>
          <a:endParaRPr lang="fr-FR"/>
        </a:p>
      </dgm:t>
    </dgm:pt>
    <dgm:pt modelId="{ABFE9CBD-CA02-7740-B648-4045FEEA1F64}" type="sibTrans" cxnId="{4775D9A1-3A74-3E42-9334-653FB47F83F7}">
      <dgm:prSet/>
      <dgm:spPr/>
      <dgm:t>
        <a:bodyPr/>
        <a:lstStyle/>
        <a:p>
          <a:endParaRPr lang="fr-FR"/>
        </a:p>
      </dgm:t>
    </dgm:pt>
    <dgm:pt modelId="{89E964E0-5E69-0849-966A-D7F62D70BD36}">
      <dgm:prSet phldrT="[Texte]"/>
      <dgm:spPr/>
      <dgm:t>
        <a:bodyPr/>
        <a:lstStyle/>
        <a:p>
          <a:r>
            <a:rPr lang="fr-FR" dirty="0"/>
            <a:t>Mise en place du suivi par les profs référents et le copil</a:t>
          </a:r>
        </a:p>
      </dgm:t>
    </dgm:pt>
    <dgm:pt modelId="{2CC9FD48-DE93-D34F-A968-2475D7B5C3B0}" type="parTrans" cxnId="{B088E9CB-D168-2F49-B854-6C4ABB9E89D5}">
      <dgm:prSet/>
      <dgm:spPr/>
      <dgm:t>
        <a:bodyPr/>
        <a:lstStyle/>
        <a:p>
          <a:endParaRPr lang="fr-FR"/>
        </a:p>
      </dgm:t>
    </dgm:pt>
    <dgm:pt modelId="{953FF2BF-5762-184A-A795-C1669C160558}" type="sibTrans" cxnId="{B088E9CB-D168-2F49-B854-6C4ABB9E89D5}">
      <dgm:prSet/>
      <dgm:spPr/>
      <dgm:t>
        <a:bodyPr/>
        <a:lstStyle/>
        <a:p>
          <a:endParaRPr lang="fr-FR"/>
        </a:p>
      </dgm:t>
    </dgm:pt>
    <dgm:pt modelId="{55443E46-93C1-A141-9AC5-26F353105DC9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Fiche de synthèse de la revue de projet </a:t>
          </a:r>
          <a:r>
            <a:rPr lang="fr-FR" dirty="0"/>
            <a:t>-&gt; diapo unique ; table en U ; 20 min</a:t>
          </a:r>
        </a:p>
      </dgm:t>
    </dgm:pt>
    <dgm:pt modelId="{5266EF51-BB6C-EB49-AC36-633CD7503CB2}" type="parTrans" cxnId="{0FBFF08D-EEA8-0343-A25A-5FED1A9CC834}">
      <dgm:prSet/>
      <dgm:spPr/>
      <dgm:t>
        <a:bodyPr/>
        <a:lstStyle/>
        <a:p>
          <a:endParaRPr lang="fr-FR"/>
        </a:p>
      </dgm:t>
    </dgm:pt>
    <dgm:pt modelId="{401AD5C2-E657-2642-B698-069EB0842E90}" type="sibTrans" cxnId="{0FBFF08D-EEA8-0343-A25A-5FED1A9CC834}">
      <dgm:prSet/>
      <dgm:spPr/>
      <dgm:t>
        <a:bodyPr/>
        <a:lstStyle/>
        <a:p>
          <a:endParaRPr lang="fr-FR"/>
        </a:p>
      </dgm:t>
    </dgm:pt>
    <dgm:pt modelId="{CDA730C8-EE06-6C43-AE3C-6070845A34FC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Mauvaise circulation de l’information au sein du copil </a:t>
          </a:r>
        </a:p>
      </dgm:t>
    </dgm:pt>
    <dgm:pt modelId="{E5FCFEEC-B98B-2A43-8080-C3FA891481C8}" type="parTrans" cxnId="{FE7A846B-3496-C743-81DC-1FC6CF2977F4}">
      <dgm:prSet/>
      <dgm:spPr/>
      <dgm:t>
        <a:bodyPr/>
        <a:lstStyle/>
        <a:p>
          <a:endParaRPr lang="fr-FR"/>
        </a:p>
      </dgm:t>
    </dgm:pt>
    <dgm:pt modelId="{22744473-3EE6-3442-AB69-BC11624AD5E6}" type="sibTrans" cxnId="{FE7A846B-3496-C743-81DC-1FC6CF2977F4}">
      <dgm:prSet/>
      <dgm:spPr/>
      <dgm:t>
        <a:bodyPr/>
        <a:lstStyle/>
        <a:p>
          <a:endParaRPr lang="fr-FR"/>
        </a:p>
      </dgm:t>
    </dgm:pt>
    <dgm:pt modelId="{16C7BFEC-19E6-8F43-817D-02BC5E1AA86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Vérifier que les étudiants possèdent un agenda / un calendrier  …. et l’utilise ; </a:t>
          </a:r>
          <a:r>
            <a:rPr lang="fr-FR" strike="sngStrike" dirty="0">
              <a:solidFill>
                <a:srgbClr val="FF0000"/>
              </a:solidFill>
            </a:rPr>
            <a:t>pronote ; rappels du téléphone ; sms doctolib</a:t>
          </a:r>
        </a:p>
      </dgm:t>
    </dgm:pt>
    <dgm:pt modelId="{291697F3-F7C2-3045-8D33-827AF0F01FE6}" type="parTrans" cxnId="{BEC702A8-C7ED-0046-87CE-25BCD1A25F92}">
      <dgm:prSet/>
      <dgm:spPr/>
      <dgm:t>
        <a:bodyPr/>
        <a:lstStyle/>
        <a:p>
          <a:endParaRPr lang="fr-FR"/>
        </a:p>
      </dgm:t>
    </dgm:pt>
    <dgm:pt modelId="{C7E73235-D5BA-3C49-98A0-3D3F83831EEB}" type="sibTrans" cxnId="{BEC702A8-C7ED-0046-87CE-25BCD1A25F92}">
      <dgm:prSet/>
      <dgm:spPr/>
      <dgm:t>
        <a:bodyPr/>
        <a:lstStyle/>
        <a:p>
          <a:endParaRPr lang="fr-FR"/>
        </a:p>
      </dgm:t>
    </dgm:pt>
    <dgm:pt modelId="{C6E9F32F-AF4A-5140-A332-4B07528CC361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Fichier Excel + nuage = tableau de bord de suivi</a:t>
          </a:r>
        </a:p>
      </dgm:t>
    </dgm:pt>
    <dgm:pt modelId="{4373188A-826F-014B-8ED4-5ED9BF11A729}" type="parTrans" cxnId="{CFF5BAA2-1C7E-0B4F-8CE2-425E42C69351}">
      <dgm:prSet/>
      <dgm:spPr/>
      <dgm:t>
        <a:bodyPr/>
        <a:lstStyle/>
        <a:p>
          <a:endParaRPr lang="fr-FR"/>
        </a:p>
      </dgm:t>
    </dgm:pt>
    <dgm:pt modelId="{E7F3F339-F399-BE42-97F7-067BCB365922}" type="sibTrans" cxnId="{CFF5BAA2-1C7E-0B4F-8CE2-425E42C69351}">
      <dgm:prSet/>
      <dgm:spPr/>
      <dgm:t>
        <a:bodyPr/>
        <a:lstStyle/>
        <a:p>
          <a:endParaRPr lang="fr-FR"/>
        </a:p>
      </dgm:t>
    </dgm:pt>
    <dgm:pt modelId="{AABDDB61-90F0-8843-BA21-92F2926494D4}">
      <dgm:prSet phldrT="[Texte]"/>
      <dgm:spPr/>
      <dgm:t>
        <a:bodyPr/>
        <a:lstStyle/>
        <a:p>
          <a:r>
            <a:rPr lang="fr-FR" dirty="0"/>
            <a:t>Mise en place des routines par chaque GP = revue hebdomadaire</a:t>
          </a:r>
        </a:p>
      </dgm:t>
    </dgm:pt>
    <dgm:pt modelId="{28347E23-DC46-174C-A854-B1ACDBDD1BDD}" type="parTrans" cxnId="{F392853D-E93A-0844-A0BF-B57F31D86A6F}">
      <dgm:prSet/>
      <dgm:spPr/>
      <dgm:t>
        <a:bodyPr/>
        <a:lstStyle/>
        <a:p>
          <a:endParaRPr lang="fr-FR"/>
        </a:p>
      </dgm:t>
    </dgm:pt>
    <dgm:pt modelId="{1CED474C-9E37-6443-9D43-FB615838132D}" type="sibTrans" cxnId="{F392853D-E93A-0844-A0BF-B57F31D86A6F}">
      <dgm:prSet/>
      <dgm:spPr/>
      <dgm:t>
        <a:bodyPr/>
        <a:lstStyle/>
        <a:p>
          <a:endParaRPr lang="fr-FR"/>
        </a:p>
      </dgm:t>
    </dgm:pt>
    <dgm:pt modelId="{2A5B5BD0-5B3B-3C4D-9F96-30C9CE8EAF16}">
      <dgm:prSet phldrT="[Texte]"/>
      <dgm:spPr/>
      <dgm:t>
        <a:bodyPr/>
        <a:lstStyle/>
        <a:p>
          <a:r>
            <a:rPr lang="fr-FR" dirty="0"/>
            <a:t>Développement des capacités d’organisation / anticipation</a:t>
          </a:r>
        </a:p>
      </dgm:t>
    </dgm:pt>
    <dgm:pt modelId="{90324FD5-F149-DA47-BCAB-A37799E318C4}" type="parTrans" cxnId="{BE83A682-7076-4442-9B0F-F7A49EE9C8B9}">
      <dgm:prSet/>
      <dgm:spPr/>
      <dgm:t>
        <a:bodyPr/>
        <a:lstStyle/>
        <a:p>
          <a:endParaRPr lang="fr-FR"/>
        </a:p>
      </dgm:t>
    </dgm:pt>
    <dgm:pt modelId="{7D4A1969-7260-3C4D-9AF2-D649B47326F0}" type="sibTrans" cxnId="{BE83A682-7076-4442-9B0F-F7A49EE9C8B9}">
      <dgm:prSet/>
      <dgm:spPr/>
      <dgm:t>
        <a:bodyPr/>
        <a:lstStyle/>
        <a:p>
          <a:endParaRPr lang="fr-FR"/>
        </a:p>
      </dgm:t>
    </dgm:pt>
    <dgm:pt modelId="{E109282B-4CBD-D747-9741-10B5811E2DCA}">
      <dgm:prSet phldrT="[Texte]"/>
      <dgm:spPr/>
      <dgm:t>
        <a:bodyPr/>
        <a:lstStyle/>
        <a:p>
          <a:r>
            <a:rPr lang="fr-FR" dirty="0"/>
            <a:t>Outil de gestion de projet collaboratif  de type Kanban (Trello)</a:t>
          </a:r>
        </a:p>
      </dgm:t>
    </dgm:pt>
    <dgm:pt modelId="{BABB1465-BD44-FE45-95BA-818332B0E954}" type="parTrans" cxnId="{F3DB9C30-4270-4A4C-8AF3-20BF52C49D4F}">
      <dgm:prSet/>
      <dgm:spPr/>
      <dgm:t>
        <a:bodyPr/>
        <a:lstStyle/>
        <a:p>
          <a:endParaRPr lang="fr-FR"/>
        </a:p>
      </dgm:t>
    </dgm:pt>
    <dgm:pt modelId="{A58ADC6D-A0B4-0249-A374-5764196DB022}" type="sibTrans" cxnId="{F3DB9C30-4270-4A4C-8AF3-20BF52C49D4F}">
      <dgm:prSet/>
      <dgm:spPr/>
      <dgm:t>
        <a:bodyPr/>
        <a:lstStyle/>
        <a:p>
          <a:endParaRPr lang="fr-FR"/>
        </a:p>
      </dgm:t>
    </dgm:pt>
    <dgm:pt modelId="{D1B80E29-3CC8-3E4E-ACB0-2A5FD67890AA}">
      <dgm:prSet phldrT="[Texte]"/>
      <dgm:spPr/>
      <dgm:t>
        <a:bodyPr/>
        <a:lstStyle/>
        <a:p>
          <a:r>
            <a:rPr lang="fr-FR" dirty="0"/>
            <a:t>Gestion des groupes ou élèves qui procrastinent</a:t>
          </a:r>
        </a:p>
      </dgm:t>
    </dgm:pt>
    <dgm:pt modelId="{29DF8AC4-1239-934B-95AD-4E03D9920808}" type="parTrans" cxnId="{5FDEA371-FDCD-4844-A988-E20F6DC2A72C}">
      <dgm:prSet/>
      <dgm:spPr/>
      <dgm:t>
        <a:bodyPr/>
        <a:lstStyle/>
        <a:p>
          <a:endParaRPr lang="fr-FR"/>
        </a:p>
      </dgm:t>
    </dgm:pt>
    <dgm:pt modelId="{943457B5-193E-EA46-BAED-843BA21A911E}" type="sibTrans" cxnId="{5FDEA371-FDCD-4844-A988-E20F6DC2A72C}">
      <dgm:prSet/>
      <dgm:spPr/>
      <dgm:t>
        <a:bodyPr/>
        <a:lstStyle/>
        <a:p>
          <a:endParaRPr lang="fr-FR"/>
        </a:p>
      </dgm:t>
    </dgm:pt>
    <dgm:pt modelId="{CF0A883A-66E6-8249-86F5-C0416FDE2D71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Non respect des règles de fonctionnement par le copil</a:t>
          </a:r>
        </a:p>
      </dgm:t>
    </dgm:pt>
    <dgm:pt modelId="{55C94B75-8B1D-A841-8A1D-F2FBBA11A898}" type="parTrans" cxnId="{1149AB9A-EEC0-034B-BB8C-B82BC6922EF2}">
      <dgm:prSet/>
      <dgm:spPr/>
      <dgm:t>
        <a:bodyPr/>
        <a:lstStyle/>
        <a:p>
          <a:endParaRPr lang="fr-FR"/>
        </a:p>
      </dgm:t>
    </dgm:pt>
    <dgm:pt modelId="{E0AF6547-584E-2F43-9672-C505A4557DCE}" type="sibTrans" cxnId="{1149AB9A-EEC0-034B-BB8C-B82BC6922EF2}">
      <dgm:prSet/>
      <dgm:spPr/>
      <dgm:t>
        <a:bodyPr/>
        <a:lstStyle/>
        <a:p>
          <a:endParaRPr lang="fr-FR"/>
        </a:p>
      </dgm:t>
    </dgm:pt>
    <dgm:pt modelId="{F39E8BA1-3F91-3C47-BA28-91D0773CBF12}">
      <dgm:prSet phldrT="[Texte]"/>
      <dgm:spPr/>
      <dgm:t>
        <a:bodyPr/>
        <a:lstStyle/>
        <a:p>
          <a:r>
            <a:rPr lang="fr-FR" dirty="0"/>
            <a:t>Etablissement d’un plan d’action</a:t>
          </a:r>
        </a:p>
      </dgm:t>
    </dgm:pt>
    <dgm:pt modelId="{02E673AB-36D6-3E4B-8286-155C186734F3}" type="parTrans" cxnId="{B1C1DA18-59C3-F241-8239-CE479F6EAFF7}">
      <dgm:prSet/>
      <dgm:spPr/>
      <dgm:t>
        <a:bodyPr/>
        <a:lstStyle/>
        <a:p>
          <a:endParaRPr lang="fr-FR"/>
        </a:p>
      </dgm:t>
    </dgm:pt>
    <dgm:pt modelId="{BDF143E1-0379-1B4D-A453-993CCC09350B}" type="sibTrans" cxnId="{B1C1DA18-59C3-F241-8239-CE479F6EAFF7}">
      <dgm:prSet/>
      <dgm:spPr/>
      <dgm:t>
        <a:bodyPr/>
        <a:lstStyle/>
        <a:p>
          <a:endParaRPr lang="fr-FR"/>
        </a:p>
      </dgm:t>
    </dgm:pt>
    <dgm:pt modelId="{5C68BA7B-757D-C549-88E9-1D9F24527F26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Suivi potentiellement très chronophage / volume horaire et au coefficient</a:t>
          </a:r>
        </a:p>
      </dgm:t>
    </dgm:pt>
    <dgm:pt modelId="{64E50E84-14C2-C94C-B222-4BB05F28BC0C}" type="parTrans" cxnId="{D7BB497E-6E12-6C45-AD36-B8BB52C13281}">
      <dgm:prSet/>
      <dgm:spPr/>
      <dgm:t>
        <a:bodyPr/>
        <a:lstStyle/>
        <a:p>
          <a:endParaRPr lang="fr-FR"/>
        </a:p>
      </dgm:t>
    </dgm:pt>
    <dgm:pt modelId="{320BC263-E4C5-FD41-8B42-7992897256F6}" type="sibTrans" cxnId="{D7BB497E-6E12-6C45-AD36-B8BB52C13281}">
      <dgm:prSet/>
      <dgm:spPr/>
      <dgm:t>
        <a:bodyPr/>
        <a:lstStyle/>
        <a:p>
          <a:endParaRPr lang="fr-FR"/>
        </a:p>
      </dgm:t>
    </dgm:pt>
    <dgm:pt modelId="{A75C63DF-C572-1B44-A365-EA24F54F8AB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Leur demander d’identifier les plages de travail PC</a:t>
          </a:r>
        </a:p>
      </dgm:t>
    </dgm:pt>
    <dgm:pt modelId="{75CE00D9-A5EA-004C-841F-2DE929441ED3}" type="sibTrans" cxnId="{42BDC95F-25D4-6D43-9560-044E7032EE7B}">
      <dgm:prSet/>
      <dgm:spPr/>
      <dgm:t>
        <a:bodyPr/>
        <a:lstStyle/>
        <a:p>
          <a:endParaRPr lang="fr-FR"/>
        </a:p>
      </dgm:t>
    </dgm:pt>
    <dgm:pt modelId="{4B5CB09A-1D4F-5E4E-91C9-82F3801EAE38}" type="parTrans" cxnId="{42BDC95F-25D4-6D43-9560-044E7032EE7B}">
      <dgm:prSet/>
      <dgm:spPr/>
      <dgm:t>
        <a:bodyPr/>
        <a:lstStyle/>
        <a:p>
          <a:endParaRPr lang="fr-FR"/>
        </a:p>
      </dgm:t>
    </dgm:pt>
    <dgm:pt modelId="{8541689D-F84A-2149-A0FB-88CDE70B489C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Leur demander d’en fixer 5 avant la RP suivant</a:t>
          </a:r>
        </a:p>
      </dgm:t>
    </dgm:pt>
    <dgm:pt modelId="{07B66F1C-3D12-304F-AF1B-25250DB3C81F}" type="parTrans" cxnId="{E1356D73-9064-E841-AC59-ADA66D09A25F}">
      <dgm:prSet/>
      <dgm:spPr/>
      <dgm:t>
        <a:bodyPr/>
        <a:lstStyle/>
        <a:p>
          <a:endParaRPr lang="fr-FR"/>
        </a:p>
      </dgm:t>
    </dgm:pt>
    <dgm:pt modelId="{F9732872-A43C-694F-8AAD-5785EC476C4A}" type="sibTrans" cxnId="{E1356D73-9064-E841-AC59-ADA66D09A25F}">
      <dgm:prSet/>
      <dgm:spPr/>
      <dgm:t>
        <a:bodyPr/>
        <a:lstStyle/>
        <a:p>
          <a:endParaRPr lang="fr-FR"/>
        </a:p>
      </dgm:t>
    </dgm:pt>
    <dgm:pt modelId="{AA6BC667-0217-6645-BE93-50825B29D35E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TD3 : QQOQCPC -&gt; plan d’action</a:t>
          </a:r>
        </a:p>
      </dgm:t>
    </dgm:pt>
    <dgm:pt modelId="{1FA2565D-7E97-864F-B047-F1D66628AB57}" type="parTrans" cxnId="{F3F7651D-8641-2E45-9D9D-FB062692B914}">
      <dgm:prSet/>
      <dgm:spPr/>
      <dgm:t>
        <a:bodyPr/>
        <a:lstStyle/>
        <a:p>
          <a:endParaRPr lang="fr-FR"/>
        </a:p>
      </dgm:t>
    </dgm:pt>
    <dgm:pt modelId="{E19BB5A7-02F9-2444-B4C4-3376FD9A1020}" type="sibTrans" cxnId="{F3F7651D-8641-2E45-9D9D-FB062692B914}">
      <dgm:prSet/>
      <dgm:spPr/>
      <dgm:t>
        <a:bodyPr/>
        <a:lstStyle/>
        <a:p>
          <a:endParaRPr lang="fr-FR"/>
        </a:p>
      </dgm:t>
    </dgm:pt>
    <dgm:pt modelId="{DE433C71-253E-344A-B6E3-B9FFB92EDF2B}" type="pres">
      <dgm:prSet presAssocID="{49DFD3B5-CF3D-0C47-AEB4-1C4F2B0E1D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13BE6D-3873-AB48-8737-FBCD76470E36}" type="pres">
      <dgm:prSet presAssocID="{9A8429DF-6D75-E949-BA1D-C26FC8D43BEF}" presName="parentLin" presStyleCnt="0"/>
      <dgm:spPr/>
    </dgm:pt>
    <dgm:pt modelId="{169BDD11-5336-8D44-AEE0-285D45CDABC5}" type="pres">
      <dgm:prSet presAssocID="{9A8429DF-6D75-E949-BA1D-C26FC8D43BE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1A12784-D1CC-F24C-A804-B0CBD94234EC}" type="pres">
      <dgm:prSet presAssocID="{9A8429DF-6D75-E949-BA1D-C26FC8D43B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E68D1-1E9D-D043-9C5E-C05DA7253C08}" type="pres">
      <dgm:prSet presAssocID="{9A8429DF-6D75-E949-BA1D-C26FC8D43BEF}" presName="negativeSpace" presStyleCnt="0"/>
      <dgm:spPr/>
    </dgm:pt>
    <dgm:pt modelId="{E8F17055-5035-D94B-B40E-078F45D67DC7}" type="pres">
      <dgm:prSet presAssocID="{9A8429DF-6D75-E949-BA1D-C26FC8D43BEF}" presName="childText" presStyleLbl="conFgAcc1" presStyleIdx="0" presStyleCnt="4" custLinFactNeighborY="-24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9EA43-6249-8A4C-AD5B-37C349CCC398}" type="pres">
      <dgm:prSet presAssocID="{51C766ED-15E6-934E-9E9A-015D908CB200}" presName="spaceBetweenRectangles" presStyleCnt="0"/>
      <dgm:spPr/>
    </dgm:pt>
    <dgm:pt modelId="{53E79335-CA1C-9845-9A45-BBC8A8D06E87}" type="pres">
      <dgm:prSet presAssocID="{090D1E9A-141D-6142-85F5-FA1A2BC531A0}" presName="parentLin" presStyleCnt="0"/>
      <dgm:spPr/>
    </dgm:pt>
    <dgm:pt modelId="{DA6BBD3A-D8D3-A248-98AF-2985D6273DF6}" type="pres">
      <dgm:prSet presAssocID="{090D1E9A-141D-6142-85F5-FA1A2BC531A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C73F44-25D6-B94C-BFD3-6778C1C3471A}" type="pres">
      <dgm:prSet presAssocID="{090D1E9A-141D-6142-85F5-FA1A2BC531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F3099F-9B77-C549-9F6B-CF41500E2FE8}" type="pres">
      <dgm:prSet presAssocID="{090D1E9A-141D-6142-85F5-FA1A2BC531A0}" presName="negativeSpace" presStyleCnt="0"/>
      <dgm:spPr/>
    </dgm:pt>
    <dgm:pt modelId="{22B4C36F-E975-BB48-A4EC-9B49F4F97743}" type="pres">
      <dgm:prSet presAssocID="{090D1E9A-141D-6142-85F5-FA1A2BC531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A7B81-7916-FF46-BD64-690DF6E29241}" type="pres">
      <dgm:prSet presAssocID="{ABFE9CBD-CA02-7740-B648-4045FEEA1F64}" presName="spaceBetweenRectangles" presStyleCnt="0"/>
      <dgm:spPr/>
    </dgm:pt>
    <dgm:pt modelId="{38F749E7-4C9B-564A-A5BB-FD8DB1DA8913}" type="pres">
      <dgm:prSet presAssocID="{F19CFB0D-E396-974E-B42F-74B214A907B3}" presName="parentLin" presStyleCnt="0"/>
      <dgm:spPr/>
    </dgm:pt>
    <dgm:pt modelId="{C15B6777-F3B7-924B-A14C-D82F17BE049E}" type="pres">
      <dgm:prSet presAssocID="{F19CFB0D-E396-974E-B42F-74B214A907B3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E36E6D10-5279-8642-99D2-D82C63E07A94}" type="pres">
      <dgm:prSet presAssocID="{F19CFB0D-E396-974E-B42F-74B214A907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C492-1354-0748-903E-A6C498F33CA6}" type="pres">
      <dgm:prSet presAssocID="{F19CFB0D-E396-974E-B42F-74B214A907B3}" presName="negativeSpace" presStyleCnt="0"/>
      <dgm:spPr/>
    </dgm:pt>
    <dgm:pt modelId="{2A5E3444-B47B-AF4F-A165-246558A268D2}" type="pres">
      <dgm:prSet presAssocID="{F19CFB0D-E396-974E-B42F-74B214A907B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9822AE-8711-DE4E-9B65-D927375A8D7B}" type="pres">
      <dgm:prSet presAssocID="{251CBB0E-4341-434A-8633-6FBEAFD0E808}" presName="spaceBetweenRectangles" presStyleCnt="0"/>
      <dgm:spPr/>
    </dgm:pt>
    <dgm:pt modelId="{CF86C18A-9EFB-F743-B7AC-7FD2499052A6}" type="pres">
      <dgm:prSet presAssocID="{C26F2C5F-694A-204D-90B8-727A34C12B16}" presName="parentLin" presStyleCnt="0"/>
      <dgm:spPr/>
    </dgm:pt>
    <dgm:pt modelId="{4EF449B8-6A8A-0744-9306-9171DDDBFBCC}" type="pres">
      <dgm:prSet presAssocID="{C26F2C5F-694A-204D-90B8-727A34C12B16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516322E-FFFC-3A4D-9DE5-269EC89D5B26}" type="pres">
      <dgm:prSet presAssocID="{C26F2C5F-694A-204D-90B8-727A34C12B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038AFF-25A5-CA4D-8FBC-8E12EBF7EF50}" type="pres">
      <dgm:prSet presAssocID="{C26F2C5F-694A-204D-90B8-727A34C12B16}" presName="negativeSpace" presStyleCnt="0"/>
      <dgm:spPr/>
    </dgm:pt>
    <dgm:pt modelId="{14FFD000-A81B-E043-AB87-55B12635CF26}" type="pres">
      <dgm:prSet presAssocID="{C26F2C5F-694A-204D-90B8-727A34C12B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49AB9A-EEC0-034B-BB8C-B82BC6922EF2}" srcId="{C26F2C5F-694A-204D-90B8-727A34C12B16}" destId="{CF0A883A-66E6-8249-86F5-C0416FDE2D71}" srcOrd="1" destOrd="0" parTransId="{55C94B75-8B1D-A841-8A1D-F2FBBA11A898}" sibTransId="{E0AF6547-584E-2F43-9672-C505A4557DCE}"/>
    <dgm:cxn modelId="{F3DB9C30-4270-4A4C-8AF3-20BF52C49D4F}" srcId="{090D1E9A-141D-6142-85F5-FA1A2BC531A0}" destId="{E109282B-4CBD-D747-9741-10B5811E2DCA}" srcOrd="3" destOrd="0" parTransId="{BABB1465-BD44-FE45-95BA-818332B0E954}" sibTransId="{A58ADC6D-A0B4-0249-A374-5764196DB022}"/>
    <dgm:cxn modelId="{D7BB497E-6E12-6C45-AD36-B8BB52C13281}" srcId="{C26F2C5F-694A-204D-90B8-727A34C12B16}" destId="{5C68BA7B-757D-C549-88E9-1D9F24527F26}" srcOrd="3" destOrd="0" parTransId="{64E50E84-14C2-C94C-B222-4BB05F28BC0C}" sibTransId="{320BC263-E4C5-FD41-8B42-7992897256F6}"/>
    <dgm:cxn modelId="{C918AB49-E3AC-C943-96B3-6EF5FFE7A07C}" type="presOf" srcId="{AABDDB61-90F0-8843-BA21-92F2926494D4}" destId="{E8F17055-5035-D94B-B40E-078F45D67DC7}" srcOrd="0" destOrd="2" presId="urn:microsoft.com/office/officeart/2005/8/layout/list1"/>
    <dgm:cxn modelId="{E1356D73-9064-E841-AC59-ADA66D09A25F}" srcId="{F19CFB0D-E396-974E-B42F-74B214A907B3}" destId="{8541689D-F84A-2149-A0FB-88CDE70B489C}" srcOrd="2" destOrd="0" parTransId="{07B66F1C-3D12-304F-AF1B-25250DB3C81F}" sibTransId="{F9732872-A43C-694F-8AAD-5785EC476C4A}"/>
    <dgm:cxn modelId="{BE83A682-7076-4442-9B0F-F7A49EE9C8B9}" srcId="{9A8429DF-6D75-E949-BA1D-C26FC8D43BEF}" destId="{2A5B5BD0-5B3B-3C4D-9F96-30C9CE8EAF16}" srcOrd="3" destOrd="0" parTransId="{90324FD5-F149-DA47-BCAB-A37799E318C4}" sibTransId="{7D4A1969-7260-3C4D-9AF2-D649B47326F0}"/>
    <dgm:cxn modelId="{143F4EB9-26EE-E647-813D-B5622D805119}" type="presOf" srcId="{090D1E9A-141D-6142-85F5-FA1A2BC531A0}" destId="{EAC73F44-25D6-B94C-BFD3-6778C1C3471A}" srcOrd="1" destOrd="0" presId="urn:microsoft.com/office/officeart/2005/8/layout/list1"/>
    <dgm:cxn modelId="{BEC702A8-C7ED-0046-87CE-25BCD1A25F92}" srcId="{F19CFB0D-E396-974E-B42F-74B214A907B3}" destId="{16C7BFEC-19E6-8F43-817D-02BC5E1AA863}" srcOrd="0" destOrd="0" parTransId="{291697F3-F7C2-3045-8D33-827AF0F01FE6}" sibTransId="{C7E73235-D5BA-3C49-98A0-3D3F83831EEB}"/>
    <dgm:cxn modelId="{EBBD2A1A-33A7-2744-8B2C-75D5EDAF21A5}" type="presOf" srcId="{C6E9F32F-AF4A-5140-A332-4B07528CC361}" destId="{22B4C36F-E975-BB48-A4EC-9B49F4F97743}" srcOrd="0" destOrd="2" presId="urn:microsoft.com/office/officeart/2005/8/layout/list1"/>
    <dgm:cxn modelId="{4AC52B15-B496-144C-9843-6D856457C899}" type="presOf" srcId="{090D1E9A-141D-6142-85F5-FA1A2BC531A0}" destId="{DA6BBD3A-D8D3-A248-98AF-2985D6273DF6}" srcOrd="0" destOrd="0" presId="urn:microsoft.com/office/officeart/2005/8/layout/list1"/>
    <dgm:cxn modelId="{D6272FC6-3AFA-9643-B605-F9E75A16BDD2}" type="presOf" srcId="{8541689D-F84A-2149-A0FB-88CDE70B489C}" destId="{2A5E3444-B47B-AF4F-A165-246558A268D2}" srcOrd="0" destOrd="2" presId="urn:microsoft.com/office/officeart/2005/8/layout/list1"/>
    <dgm:cxn modelId="{F06B7A49-B953-CF4E-918A-14DC91BBC5C2}" type="presOf" srcId="{CDA730C8-EE06-6C43-AE3C-6070845A34FC}" destId="{14FFD000-A81B-E043-AB87-55B12635CF26}" srcOrd="0" destOrd="0" presId="urn:microsoft.com/office/officeart/2005/8/layout/list1"/>
    <dgm:cxn modelId="{DC33938F-514C-0746-933A-9F7FD594203A}" type="presOf" srcId="{5C68BA7B-757D-C549-88E9-1D9F24527F26}" destId="{14FFD000-A81B-E043-AB87-55B12635CF26}" srcOrd="0" destOrd="3" presId="urn:microsoft.com/office/officeart/2005/8/layout/list1"/>
    <dgm:cxn modelId="{8F81ED57-C061-FE4D-BE01-6D6B525C9AEC}" type="presOf" srcId="{F19CFB0D-E396-974E-B42F-74B214A907B3}" destId="{E36E6D10-5279-8642-99D2-D82C63E07A94}" srcOrd="1" destOrd="0" presId="urn:microsoft.com/office/officeart/2005/8/layout/list1"/>
    <dgm:cxn modelId="{B1C1DA18-59C3-F241-8239-CE479F6EAFF7}" srcId="{9A8429DF-6D75-E949-BA1D-C26FC8D43BEF}" destId="{F39E8BA1-3F91-3C47-BA28-91D0773CBF12}" srcOrd="0" destOrd="0" parTransId="{02E673AB-36D6-3E4B-8286-155C186734F3}" sibTransId="{BDF143E1-0379-1B4D-A453-993CCC09350B}"/>
    <dgm:cxn modelId="{2F01299D-F866-694E-BE67-37FC8177AA92}" type="presOf" srcId="{F39E8BA1-3F91-3C47-BA28-91D0773CBF12}" destId="{E8F17055-5035-D94B-B40E-078F45D67DC7}" srcOrd="0" destOrd="0" presId="urn:microsoft.com/office/officeart/2005/8/layout/list1"/>
    <dgm:cxn modelId="{BA8892A3-8708-0C48-838A-6BE614CF688C}" type="presOf" srcId="{C26F2C5F-694A-204D-90B8-727A34C12B16}" destId="{A516322E-FFFC-3A4D-9DE5-269EC89D5B26}" srcOrd="1" destOrd="0" presId="urn:microsoft.com/office/officeart/2005/8/layout/list1"/>
    <dgm:cxn modelId="{F5625EE7-3AAA-614A-97FB-359DB281989A}" srcId="{49DFD3B5-CF3D-0C47-AEB4-1C4F2B0E1D74}" destId="{9A8429DF-6D75-E949-BA1D-C26FC8D43BEF}" srcOrd="0" destOrd="0" parTransId="{42512393-902E-0E40-8417-A4CD3BEAA296}" sibTransId="{51C766ED-15E6-934E-9E9A-015D908CB200}"/>
    <dgm:cxn modelId="{B09B5880-BBAF-8C40-AEA3-B0A6FA71037C}" type="presOf" srcId="{9A8429DF-6D75-E949-BA1D-C26FC8D43BEF}" destId="{21A12784-D1CC-F24C-A804-B0CBD94234EC}" srcOrd="1" destOrd="0" presId="urn:microsoft.com/office/officeart/2005/8/layout/list1"/>
    <dgm:cxn modelId="{D399592A-2C9A-CA47-ADB5-9C76EDA8317D}" type="presOf" srcId="{D1B80E29-3CC8-3E4E-ACB0-2A5FD67890AA}" destId="{14FFD000-A81B-E043-AB87-55B12635CF26}" srcOrd="0" destOrd="2" presId="urn:microsoft.com/office/officeart/2005/8/layout/list1"/>
    <dgm:cxn modelId="{004A5727-5EB4-E94F-9CA4-CA27C1F255C8}" type="presOf" srcId="{CF0A883A-66E6-8249-86F5-C0416FDE2D71}" destId="{14FFD000-A81B-E043-AB87-55B12635CF26}" srcOrd="0" destOrd="1" presId="urn:microsoft.com/office/officeart/2005/8/layout/list1"/>
    <dgm:cxn modelId="{0FBFF08D-EEA8-0343-A25A-5FED1A9CC834}" srcId="{090D1E9A-141D-6142-85F5-FA1A2BC531A0}" destId="{55443E46-93C1-A141-9AC5-26F353105DC9}" srcOrd="1" destOrd="0" parTransId="{5266EF51-BB6C-EB49-AC36-633CD7503CB2}" sibTransId="{401AD5C2-E657-2642-B698-069EB0842E90}"/>
    <dgm:cxn modelId="{6D0BBBD0-DED6-7841-87CF-7464B657254D}" type="presOf" srcId="{49DFD3B5-CF3D-0C47-AEB4-1C4F2B0E1D74}" destId="{DE433C71-253E-344A-B6E3-B9FFB92EDF2B}" srcOrd="0" destOrd="0" presId="urn:microsoft.com/office/officeart/2005/8/layout/list1"/>
    <dgm:cxn modelId="{FE7A846B-3496-C743-81DC-1FC6CF2977F4}" srcId="{C26F2C5F-694A-204D-90B8-727A34C12B16}" destId="{CDA730C8-EE06-6C43-AE3C-6070845A34FC}" srcOrd="0" destOrd="0" parTransId="{E5FCFEEC-B98B-2A43-8080-C3FA891481C8}" sibTransId="{22744473-3EE6-3442-AB69-BC11624AD5E6}"/>
    <dgm:cxn modelId="{BCE11BF6-8F8C-C547-BC91-1516127DB25A}" type="presOf" srcId="{9A8429DF-6D75-E949-BA1D-C26FC8D43BEF}" destId="{169BDD11-5336-8D44-AEE0-285D45CDABC5}" srcOrd="0" destOrd="0" presId="urn:microsoft.com/office/officeart/2005/8/layout/list1"/>
    <dgm:cxn modelId="{F38DAAFF-6D7D-4149-98F3-AE41943B5364}" srcId="{49DFD3B5-CF3D-0C47-AEB4-1C4F2B0E1D74}" destId="{F19CFB0D-E396-974E-B42F-74B214A907B3}" srcOrd="2" destOrd="0" parTransId="{0B6CA891-EA47-CC44-87AC-F6F0B0BA849F}" sibTransId="{251CBB0E-4341-434A-8633-6FBEAFD0E808}"/>
    <dgm:cxn modelId="{2B9CED09-BFAC-EE41-8AB9-249D1C29144A}" type="presOf" srcId="{AA6BC667-0217-6645-BE93-50825B29D35E}" destId="{22B4C36F-E975-BB48-A4EC-9B49F4F97743}" srcOrd="0" destOrd="0" presId="urn:microsoft.com/office/officeart/2005/8/layout/list1"/>
    <dgm:cxn modelId="{F392853D-E93A-0844-A0BF-B57F31D86A6F}" srcId="{9A8429DF-6D75-E949-BA1D-C26FC8D43BEF}" destId="{AABDDB61-90F0-8843-BA21-92F2926494D4}" srcOrd="2" destOrd="0" parTransId="{28347E23-DC46-174C-A854-B1ACDBDD1BDD}" sibTransId="{1CED474C-9E37-6443-9D43-FB615838132D}"/>
    <dgm:cxn modelId="{1FA4983C-DECB-6F49-BD31-B427D1D043B1}" type="presOf" srcId="{55443E46-93C1-A141-9AC5-26F353105DC9}" destId="{22B4C36F-E975-BB48-A4EC-9B49F4F97743}" srcOrd="0" destOrd="1" presId="urn:microsoft.com/office/officeart/2005/8/layout/list1"/>
    <dgm:cxn modelId="{CFF5BAA2-1C7E-0B4F-8CE2-425E42C69351}" srcId="{090D1E9A-141D-6142-85F5-FA1A2BC531A0}" destId="{C6E9F32F-AF4A-5140-A332-4B07528CC361}" srcOrd="2" destOrd="0" parTransId="{4373188A-826F-014B-8ED4-5ED9BF11A729}" sibTransId="{E7F3F339-F399-BE42-97F7-067BCB365922}"/>
    <dgm:cxn modelId="{0B594F65-636D-C941-8016-8BEA9174BEFE}" type="presOf" srcId="{A75C63DF-C572-1B44-A365-EA24F54F8AB0}" destId="{2A5E3444-B47B-AF4F-A165-246558A268D2}" srcOrd="0" destOrd="1" presId="urn:microsoft.com/office/officeart/2005/8/layout/list1"/>
    <dgm:cxn modelId="{4775D9A1-3A74-3E42-9334-653FB47F83F7}" srcId="{49DFD3B5-CF3D-0C47-AEB4-1C4F2B0E1D74}" destId="{090D1E9A-141D-6142-85F5-FA1A2BC531A0}" srcOrd="1" destOrd="0" parTransId="{B6B44F55-616F-C248-8608-ACB43DE752E3}" sibTransId="{ABFE9CBD-CA02-7740-B648-4045FEEA1F64}"/>
    <dgm:cxn modelId="{2B70137F-088C-7545-A7A5-379582148FDD}" type="presOf" srcId="{E109282B-4CBD-D747-9741-10B5811E2DCA}" destId="{22B4C36F-E975-BB48-A4EC-9B49F4F97743}" srcOrd="0" destOrd="3" presId="urn:microsoft.com/office/officeart/2005/8/layout/list1"/>
    <dgm:cxn modelId="{330D7D2B-AF12-8E44-8CF2-763D887CB6DB}" type="presOf" srcId="{C26F2C5F-694A-204D-90B8-727A34C12B16}" destId="{4EF449B8-6A8A-0744-9306-9171DDDBFBCC}" srcOrd="0" destOrd="0" presId="urn:microsoft.com/office/officeart/2005/8/layout/list1"/>
    <dgm:cxn modelId="{42BDC95F-25D4-6D43-9560-044E7032EE7B}" srcId="{F19CFB0D-E396-974E-B42F-74B214A907B3}" destId="{A75C63DF-C572-1B44-A365-EA24F54F8AB0}" srcOrd="1" destOrd="0" parTransId="{4B5CB09A-1D4F-5E4E-91C9-82F3801EAE38}" sibTransId="{75CE00D9-A5EA-004C-841F-2DE929441ED3}"/>
    <dgm:cxn modelId="{B088E9CB-D168-2F49-B854-6C4ABB9E89D5}" srcId="{9A8429DF-6D75-E949-BA1D-C26FC8D43BEF}" destId="{89E964E0-5E69-0849-966A-D7F62D70BD36}" srcOrd="1" destOrd="0" parTransId="{2CC9FD48-DE93-D34F-A968-2475D7B5C3B0}" sibTransId="{953FF2BF-5762-184A-A795-C1669C160558}"/>
    <dgm:cxn modelId="{F3F7651D-8641-2E45-9D9D-FB062692B914}" srcId="{090D1E9A-141D-6142-85F5-FA1A2BC531A0}" destId="{AA6BC667-0217-6645-BE93-50825B29D35E}" srcOrd="0" destOrd="0" parTransId="{1FA2565D-7E97-864F-B047-F1D66628AB57}" sibTransId="{E19BB5A7-02F9-2444-B4C4-3376FD9A1020}"/>
    <dgm:cxn modelId="{47C7E6B8-FCE6-F341-B089-EBC59CB4E928}" type="presOf" srcId="{89E964E0-5E69-0849-966A-D7F62D70BD36}" destId="{E8F17055-5035-D94B-B40E-078F45D67DC7}" srcOrd="0" destOrd="1" presId="urn:microsoft.com/office/officeart/2005/8/layout/list1"/>
    <dgm:cxn modelId="{F6C5CBF9-615F-4F4A-81FE-2F473462424C}" srcId="{49DFD3B5-CF3D-0C47-AEB4-1C4F2B0E1D74}" destId="{C26F2C5F-694A-204D-90B8-727A34C12B16}" srcOrd="3" destOrd="0" parTransId="{949C75CD-757B-264B-83D5-2A45D39C12F6}" sibTransId="{9D3F2B72-F6FD-5546-A877-EE36691AB80D}"/>
    <dgm:cxn modelId="{F10BCDD9-FFBA-634F-B2A0-51836CDD2929}" type="presOf" srcId="{2A5B5BD0-5B3B-3C4D-9F96-30C9CE8EAF16}" destId="{E8F17055-5035-D94B-B40E-078F45D67DC7}" srcOrd="0" destOrd="3" presId="urn:microsoft.com/office/officeart/2005/8/layout/list1"/>
    <dgm:cxn modelId="{5157F0E8-841B-2746-B998-BF2E61EF2BD5}" type="presOf" srcId="{16C7BFEC-19E6-8F43-817D-02BC5E1AA863}" destId="{2A5E3444-B47B-AF4F-A165-246558A268D2}" srcOrd="0" destOrd="0" presId="urn:microsoft.com/office/officeart/2005/8/layout/list1"/>
    <dgm:cxn modelId="{0F474F8B-EAF9-7F48-83B9-AEE735E1D5AA}" type="presOf" srcId="{F19CFB0D-E396-974E-B42F-74B214A907B3}" destId="{C15B6777-F3B7-924B-A14C-D82F17BE049E}" srcOrd="0" destOrd="0" presId="urn:microsoft.com/office/officeart/2005/8/layout/list1"/>
    <dgm:cxn modelId="{5FDEA371-FDCD-4844-A988-E20F6DC2A72C}" srcId="{C26F2C5F-694A-204D-90B8-727A34C12B16}" destId="{D1B80E29-3CC8-3E4E-ACB0-2A5FD67890AA}" srcOrd="2" destOrd="0" parTransId="{29DF8AC4-1239-934B-95AD-4E03D9920808}" sibTransId="{943457B5-193E-EA46-BAED-843BA21A911E}"/>
    <dgm:cxn modelId="{141E75A6-83A8-8846-97F1-B1E623466176}" type="presParOf" srcId="{DE433C71-253E-344A-B6E3-B9FFB92EDF2B}" destId="{E013BE6D-3873-AB48-8737-FBCD76470E36}" srcOrd="0" destOrd="0" presId="urn:microsoft.com/office/officeart/2005/8/layout/list1"/>
    <dgm:cxn modelId="{E261F3BB-3427-C54D-8CB4-7622789F9F95}" type="presParOf" srcId="{E013BE6D-3873-AB48-8737-FBCD76470E36}" destId="{169BDD11-5336-8D44-AEE0-285D45CDABC5}" srcOrd="0" destOrd="0" presId="urn:microsoft.com/office/officeart/2005/8/layout/list1"/>
    <dgm:cxn modelId="{4DCCB09F-AF1F-3446-9368-BFB4A50C3D49}" type="presParOf" srcId="{E013BE6D-3873-AB48-8737-FBCD76470E36}" destId="{21A12784-D1CC-F24C-A804-B0CBD94234EC}" srcOrd="1" destOrd="0" presId="urn:microsoft.com/office/officeart/2005/8/layout/list1"/>
    <dgm:cxn modelId="{9AF63A74-3780-4746-A015-C52ABF160D2B}" type="presParOf" srcId="{DE433C71-253E-344A-B6E3-B9FFB92EDF2B}" destId="{73CE68D1-1E9D-D043-9C5E-C05DA7253C08}" srcOrd="1" destOrd="0" presId="urn:microsoft.com/office/officeart/2005/8/layout/list1"/>
    <dgm:cxn modelId="{01FCB0D2-2553-9641-AF28-FCD7342DCE01}" type="presParOf" srcId="{DE433C71-253E-344A-B6E3-B9FFB92EDF2B}" destId="{E8F17055-5035-D94B-B40E-078F45D67DC7}" srcOrd="2" destOrd="0" presId="urn:microsoft.com/office/officeart/2005/8/layout/list1"/>
    <dgm:cxn modelId="{C2E5E8BC-E179-2E44-85D8-5B14B8A3E9F7}" type="presParOf" srcId="{DE433C71-253E-344A-B6E3-B9FFB92EDF2B}" destId="{FE99EA43-6249-8A4C-AD5B-37C349CCC398}" srcOrd="3" destOrd="0" presId="urn:microsoft.com/office/officeart/2005/8/layout/list1"/>
    <dgm:cxn modelId="{D3D8BB3F-57BC-3D4A-9076-A208551A2A8A}" type="presParOf" srcId="{DE433C71-253E-344A-B6E3-B9FFB92EDF2B}" destId="{53E79335-CA1C-9845-9A45-BBC8A8D06E87}" srcOrd="4" destOrd="0" presId="urn:microsoft.com/office/officeart/2005/8/layout/list1"/>
    <dgm:cxn modelId="{5B2A3BC8-3EEE-594D-B3BC-DBE772383262}" type="presParOf" srcId="{53E79335-CA1C-9845-9A45-BBC8A8D06E87}" destId="{DA6BBD3A-D8D3-A248-98AF-2985D6273DF6}" srcOrd="0" destOrd="0" presId="urn:microsoft.com/office/officeart/2005/8/layout/list1"/>
    <dgm:cxn modelId="{BBFB6362-6E9A-6049-894D-0C04D769D7D0}" type="presParOf" srcId="{53E79335-CA1C-9845-9A45-BBC8A8D06E87}" destId="{EAC73F44-25D6-B94C-BFD3-6778C1C3471A}" srcOrd="1" destOrd="0" presId="urn:microsoft.com/office/officeart/2005/8/layout/list1"/>
    <dgm:cxn modelId="{4B8261A4-07A3-DE45-A4E7-E96BD36A4844}" type="presParOf" srcId="{DE433C71-253E-344A-B6E3-B9FFB92EDF2B}" destId="{B0F3099F-9B77-C549-9F6B-CF41500E2FE8}" srcOrd="5" destOrd="0" presId="urn:microsoft.com/office/officeart/2005/8/layout/list1"/>
    <dgm:cxn modelId="{1259E5EC-748B-C84F-9561-873762B40646}" type="presParOf" srcId="{DE433C71-253E-344A-B6E3-B9FFB92EDF2B}" destId="{22B4C36F-E975-BB48-A4EC-9B49F4F97743}" srcOrd="6" destOrd="0" presId="urn:microsoft.com/office/officeart/2005/8/layout/list1"/>
    <dgm:cxn modelId="{34850814-1B61-CE4D-A6C6-A88487FD7665}" type="presParOf" srcId="{DE433C71-253E-344A-B6E3-B9FFB92EDF2B}" destId="{B3BA7B81-7916-FF46-BD64-690DF6E29241}" srcOrd="7" destOrd="0" presId="urn:microsoft.com/office/officeart/2005/8/layout/list1"/>
    <dgm:cxn modelId="{2DDA0BFE-891E-5740-9278-D49516C54E48}" type="presParOf" srcId="{DE433C71-253E-344A-B6E3-B9FFB92EDF2B}" destId="{38F749E7-4C9B-564A-A5BB-FD8DB1DA8913}" srcOrd="8" destOrd="0" presId="urn:microsoft.com/office/officeart/2005/8/layout/list1"/>
    <dgm:cxn modelId="{11165D11-89A8-AA46-8A7F-95C2FC290B92}" type="presParOf" srcId="{38F749E7-4C9B-564A-A5BB-FD8DB1DA8913}" destId="{C15B6777-F3B7-924B-A14C-D82F17BE049E}" srcOrd="0" destOrd="0" presId="urn:microsoft.com/office/officeart/2005/8/layout/list1"/>
    <dgm:cxn modelId="{E6EB47CA-6220-084D-BDF3-D19073FA4046}" type="presParOf" srcId="{38F749E7-4C9B-564A-A5BB-FD8DB1DA8913}" destId="{E36E6D10-5279-8642-99D2-D82C63E07A94}" srcOrd="1" destOrd="0" presId="urn:microsoft.com/office/officeart/2005/8/layout/list1"/>
    <dgm:cxn modelId="{04700F3F-DC47-1042-B1E6-A0545089A88C}" type="presParOf" srcId="{DE433C71-253E-344A-B6E3-B9FFB92EDF2B}" destId="{904FC492-1354-0748-903E-A6C498F33CA6}" srcOrd="9" destOrd="0" presId="urn:microsoft.com/office/officeart/2005/8/layout/list1"/>
    <dgm:cxn modelId="{37601ABA-B718-974F-8C78-EB1D26D3A6B5}" type="presParOf" srcId="{DE433C71-253E-344A-B6E3-B9FFB92EDF2B}" destId="{2A5E3444-B47B-AF4F-A165-246558A268D2}" srcOrd="10" destOrd="0" presId="urn:microsoft.com/office/officeart/2005/8/layout/list1"/>
    <dgm:cxn modelId="{32C2B98E-88EE-3A4B-9CAF-EB2DA8112447}" type="presParOf" srcId="{DE433C71-253E-344A-B6E3-B9FFB92EDF2B}" destId="{339822AE-8711-DE4E-9B65-D927375A8D7B}" srcOrd="11" destOrd="0" presId="urn:microsoft.com/office/officeart/2005/8/layout/list1"/>
    <dgm:cxn modelId="{EF6569A4-1FD2-BA49-869D-B4D2D0F382E7}" type="presParOf" srcId="{DE433C71-253E-344A-B6E3-B9FFB92EDF2B}" destId="{CF86C18A-9EFB-F743-B7AC-7FD2499052A6}" srcOrd="12" destOrd="0" presId="urn:microsoft.com/office/officeart/2005/8/layout/list1"/>
    <dgm:cxn modelId="{6F2B0AB6-BE73-854C-A165-ACD96753109C}" type="presParOf" srcId="{CF86C18A-9EFB-F743-B7AC-7FD2499052A6}" destId="{4EF449B8-6A8A-0744-9306-9171DDDBFBCC}" srcOrd="0" destOrd="0" presId="urn:microsoft.com/office/officeart/2005/8/layout/list1"/>
    <dgm:cxn modelId="{98358360-24CA-1349-9D6C-FCE380E194F0}" type="presParOf" srcId="{CF86C18A-9EFB-F743-B7AC-7FD2499052A6}" destId="{A516322E-FFFC-3A4D-9DE5-269EC89D5B26}" srcOrd="1" destOrd="0" presId="urn:microsoft.com/office/officeart/2005/8/layout/list1"/>
    <dgm:cxn modelId="{10D7F253-4F5C-264B-A798-F95C37B92B30}" type="presParOf" srcId="{DE433C71-253E-344A-B6E3-B9FFB92EDF2B}" destId="{F4038AFF-25A5-CA4D-8FBC-8E12EBF7EF50}" srcOrd="13" destOrd="0" presId="urn:microsoft.com/office/officeart/2005/8/layout/list1"/>
    <dgm:cxn modelId="{BE4E0B00-B462-FE47-AE0F-96DFAB8975C0}" type="presParOf" srcId="{DE433C71-253E-344A-B6E3-B9FFB92EDF2B}" destId="{14FFD000-A81B-E043-AB87-55B12635C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729E24-3760-EE47-902B-886D35876442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FF3DABE-42FC-3C45-8CBA-B0012D1EBFD3}">
      <dgm:prSet phldrT="[Texte]" custT="1"/>
      <dgm:spPr>
        <a:xfrm>
          <a:off x="2206" y="0"/>
          <a:ext cx="1963496" cy="216024"/>
        </a:xfrm>
        <a:prstGeom prst="chevron">
          <a:avLst/>
        </a:prstGeom>
        <a:ln w="38100">
          <a:noFill/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Phase préparatoire</a:t>
          </a:r>
        </a:p>
      </dgm:t>
    </dgm:pt>
    <dgm:pt modelId="{EC0EEE6A-E794-EC46-9120-BE8496B633C2}" type="parTrans" cxnId="{0CAAE329-A71A-BB42-9D53-3C3A0C2D3297}">
      <dgm:prSet/>
      <dgm:spPr/>
      <dgm:t>
        <a:bodyPr/>
        <a:lstStyle/>
        <a:p>
          <a:endParaRPr lang="fr-FR" sz="1200"/>
        </a:p>
      </dgm:t>
    </dgm:pt>
    <dgm:pt modelId="{ED1DA765-9EE6-F446-B33A-B154FB30EC97}" type="sibTrans" cxnId="{0CAAE329-A71A-BB42-9D53-3C3A0C2D3297}">
      <dgm:prSet/>
      <dgm:spPr/>
      <dgm:t>
        <a:bodyPr/>
        <a:lstStyle/>
        <a:p>
          <a:endParaRPr lang="fr-FR" sz="1200"/>
        </a:p>
      </dgm:t>
    </dgm:pt>
    <dgm:pt modelId="{FBF70BB0-7ED1-C241-864A-1B75E1B6EDAB}">
      <dgm:prSet phldrT="[Texte]" custT="1"/>
      <dgm:spPr>
        <a:xfrm>
          <a:off x="3536499" y="0"/>
          <a:ext cx="1963496" cy="216024"/>
        </a:xfrm>
        <a:prstGeom prst="chevron">
          <a:avLst/>
        </a:prstGeom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Planification</a:t>
          </a:r>
        </a:p>
      </dgm:t>
    </dgm:pt>
    <dgm:pt modelId="{63903B07-EBB9-9A48-B5CD-C93776043378}" type="parTrans" cxnId="{B1896FAE-CE16-6042-99E0-851FE26569D8}">
      <dgm:prSet/>
      <dgm:spPr/>
      <dgm:t>
        <a:bodyPr/>
        <a:lstStyle/>
        <a:p>
          <a:endParaRPr lang="fr-FR" sz="1200"/>
        </a:p>
      </dgm:t>
    </dgm:pt>
    <dgm:pt modelId="{7FF5CC74-984A-6448-86B7-D477E31EA0D6}" type="sibTrans" cxnId="{B1896FAE-CE16-6042-99E0-851FE26569D8}">
      <dgm:prSet/>
      <dgm:spPr/>
      <dgm:t>
        <a:bodyPr/>
        <a:lstStyle/>
        <a:p>
          <a:endParaRPr lang="fr-FR" sz="1200"/>
        </a:p>
      </dgm:t>
    </dgm:pt>
    <dgm:pt modelId="{AB325D70-B657-8048-B023-0FF867FA4342}">
      <dgm:prSet custT="1"/>
      <dgm:spPr>
        <a:xfrm>
          <a:off x="1769352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Lancement</a:t>
          </a:r>
        </a:p>
      </dgm:t>
    </dgm:pt>
    <dgm:pt modelId="{FD16D006-A4F3-B64D-8790-9F526396C357}" type="parTrans" cxnId="{B4DB20A5-1DEE-A644-89EA-6EC98A82CA85}">
      <dgm:prSet/>
      <dgm:spPr/>
      <dgm:t>
        <a:bodyPr/>
        <a:lstStyle/>
        <a:p>
          <a:endParaRPr lang="fr-FR" sz="1200"/>
        </a:p>
      </dgm:t>
    </dgm:pt>
    <dgm:pt modelId="{A65C0CC4-A844-5A45-AD7D-EB8A09293CAF}" type="sibTrans" cxnId="{B4DB20A5-1DEE-A644-89EA-6EC98A82CA85}">
      <dgm:prSet/>
      <dgm:spPr/>
      <dgm:t>
        <a:bodyPr/>
        <a:lstStyle/>
        <a:p>
          <a:endParaRPr lang="fr-FR" sz="1200"/>
        </a:p>
      </dgm:t>
    </dgm:pt>
    <dgm:pt modelId="{F537D189-C167-BF42-8772-C5F4D911ECF4}">
      <dgm:prSet phldrT="[Texte]" custT="1"/>
      <dgm:spPr>
        <a:xfrm>
          <a:off x="5303646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Réalisation / maitrise</a:t>
          </a:r>
        </a:p>
      </dgm:t>
    </dgm:pt>
    <dgm:pt modelId="{7EBBF1E7-EE94-D64C-B03F-7410F02955EB}" type="parTrans" cxnId="{02BAE3ED-C2C3-A54C-BF76-38F42DB8E47E}">
      <dgm:prSet/>
      <dgm:spPr/>
      <dgm:t>
        <a:bodyPr/>
        <a:lstStyle/>
        <a:p>
          <a:endParaRPr lang="fr-FR" sz="1200"/>
        </a:p>
      </dgm:t>
    </dgm:pt>
    <dgm:pt modelId="{3CB99604-3406-744E-BB01-3A072EAF6A20}" type="sibTrans" cxnId="{02BAE3ED-C2C3-A54C-BF76-38F42DB8E47E}">
      <dgm:prSet/>
      <dgm:spPr/>
      <dgm:t>
        <a:bodyPr/>
        <a:lstStyle/>
        <a:p>
          <a:endParaRPr lang="fr-FR" sz="1200"/>
        </a:p>
      </dgm:t>
    </dgm:pt>
    <dgm:pt modelId="{A5B42BF0-2FE7-3A43-B54D-9CE5F32F2E58}">
      <dgm:prSet phldrT="[Texte]" custT="1"/>
      <dgm:spPr>
        <a:xfrm>
          <a:off x="7070793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Clôture</a:t>
          </a:r>
        </a:p>
      </dgm:t>
    </dgm:pt>
    <dgm:pt modelId="{C9C493BB-8582-5B4B-95AF-D269EB7F41B5}" type="parTrans" cxnId="{54EB2191-A276-2641-AC69-B806A788DCF0}">
      <dgm:prSet/>
      <dgm:spPr/>
      <dgm:t>
        <a:bodyPr/>
        <a:lstStyle/>
        <a:p>
          <a:endParaRPr lang="fr-FR" sz="1200"/>
        </a:p>
      </dgm:t>
    </dgm:pt>
    <dgm:pt modelId="{D6F172C6-4F84-FC47-9CCA-70712F3B562D}" type="sibTrans" cxnId="{54EB2191-A276-2641-AC69-B806A788DCF0}">
      <dgm:prSet/>
      <dgm:spPr/>
      <dgm:t>
        <a:bodyPr/>
        <a:lstStyle/>
        <a:p>
          <a:endParaRPr lang="fr-FR" sz="1200"/>
        </a:p>
      </dgm:t>
    </dgm:pt>
    <dgm:pt modelId="{22F7EA61-3A56-A84D-91F3-47F2BBC6480B}" type="pres">
      <dgm:prSet presAssocID="{14729E24-3760-EE47-902B-886D35876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A8AC2-2009-9C4C-85CB-E8B3C41D2643}" type="pres">
      <dgm:prSet presAssocID="{3FF3DABE-42FC-3C45-8CBA-B0012D1EBFD3}" presName="parTxOnly" presStyleLbl="node1" presStyleIdx="0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CBC82-E7C4-7E4A-A530-B9C5B68001F7}" type="pres">
      <dgm:prSet presAssocID="{ED1DA765-9EE6-F446-B33A-B154FB30EC97}" presName="parTxOnlySpace" presStyleCnt="0"/>
      <dgm:spPr/>
    </dgm:pt>
    <dgm:pt modelId="{C1936499-54DC-2646-B506-CA43B9181EE3}" type="pres">
      <dgm:prSet presAssocID="{AB325D70-B657-8048-B023-0FF867FA4342}" presName="parTxOnly" presStyleLbl="node1" presStyleIdx="1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88906-61E2-494A-A282-062C76C91CBC}" type="pres">
      <dgm:prSet presAssocID="{A65C0CC4-A844-5A45-AD7D-EB8A09293CAF}" presName="parTxOnlySpace" presStyleCnt="0"/>
      <dgm:spPr/>
    </dgm:pt>
    <dgm:pt modelId="{ADF8154D-5418-BE42-A251-75C12223818D}" type="pres">
      <dgm:prSet presAssocID="{FBF70BB0-7ED1-C241-864A-1B75E1B6EDAB}" presName="parTxOnly" presStyleLbl="node1" presStyleIdx="2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C2A2B-FDEE-0E44-9A2E-FC89C764B769}" type="pres">
      <dgm:prSet presAssocID="{7FF5CC74-984A-6448-86B7-D477E31EA0D6}" presName="parTxOnlySpace" presStyleCnt="0"/>
      <dgm:spPr/>
    </dgm:pt>
    <dgm:pt modelId="{AA3C054F-5FE7-3642-AD23-597BD7836750}" type="pres">
      <dgm:prSet presAssocID="{F537D189-C167-BF42-8772-C5F4D911ECF4}" presName="parTxOnly" presStyleLbl="node1" presStyleIdx="3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467A-115C-C542-8256-6A8AAF47BF48}" type="pres">
      <dgm:prSet presAssocID="{3CB99604-3406-744E-BB01-3A072EAF6A20}" presName="parTxOnlySpace" presStyleCnt="0"/>
      <dgm:spPr/>
    </dgm:pt>
    <dgm:pt modelId="{3DC9AB21-65A7-094D-890D-ABA9D7C403C2}" type="pres">
      <dgm:prSet presAssocID="{A5B42BF0-2FE7-3A43-B54D-9CE5F32F2E58}" presName="parTxOnly" presStyleLbl="node1" presStyleIdx="4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8975E3-6A51-5D44-B1C3-CDADBBB84C85}" type="presOf" srcId="{A5B42BF0-2FE7-3A43-B54D-9CE5F32F2E58}" destId="{3DC9AB21-65A7-094D-890D-ABA9D7C403C2}" srcOrd="0" destOrd="0" presId="urn:microsoft.com/office/officeart/2005/8/layout/chevron1"/>
    <dgm:cxn modelId="{54EB2191-A276-2641-AC69-B806A788DCF0}" srcId="{14729E24-3760-EE47-902B-886D35876442}" destId="{A5B42BF0-2FE7-3A43-B54D-9CE5F32F2E58}" srcOrd="4" destOrd="0" parTransId="{C9C493BB-8582-5B4B-95AF-D269EB7F41B5}" sibTransId="{D6F172C6-4F84-FC47-9CCA-70712F3B562D}"/>
    <dgm:cxn modelId="{B4DB20A5-1DEE-A644-89EA-6EC98A82CA85}" srcId="{14729E24-3760-EE47-902B-886D35876442}" destId="{AB325D70-B657-8048-B023-0FF867FA4342}" srcOrd="1" destOrd="0" parTransId="{FD16D006-A4F3-B64D-8790-9F526396C357}" sibTransId="{A65C0CC4-A844-5A45-AD7D-EB8A09293CAF}"/>
    <dgm:cxn modelId="{C6524199-1868-A442-8ED8-32F2FC1FD23A}" type="presOf" srcId="{FBF70BB0-7ED1-C241-864A-1B75E1B6EDAB}" destId="{ADF8154D-5418-BE42-A251-75C12223818D}" srcOrd="0" destOrd="0" presId="urn:microsoft.com/office/officeart/2005/8/layout/chevron1"/>
    <dgm:cxn modelId="{849CEA62-CBAB-D94B-8B8A-C5641C796595}" type="presOf" srcId="{3FF3DABE-42FC-3C45-8CBA-B0012D1EBFD3}" destId="{367A8AC2-2009-9C4C-85CB-E8B3C41D2643}" srcOrd="0" destOrd="0" presId="urn:microsoft.com/office/officeart/2005/8/layout/chevron1"/>
    <dgm:cxn modelId="{8887A4AA-E8EC-4F4A-B08E-6EBABF2F5A73}" type="presOf" srcId="{14729E24-3760-EE47-902B-886D35876442}" destId="{22F7EA61-3A56-A84D-91F3-47F2BBC6480B}" srcOrd="0" destOrd="0" presId="urn:microsoft.com/office/officeart/2005/8/layout/chevron1"/>
    <dgm:cxn modelId="{B1896FAE-CE16-6042-99E0-851FE26569D8}" srcId="{14729E24-3760-EE47-902B-886D35876442}" destId="{FBF70BB0-7ED1-C241-864A-1B75E1B6EDAB}" srcOrd="2" destOrd="0" parTransId="{63903B07-EBB9-9A48-B5CD-C93776043378}" sibTransId="{7FF5CC74-984A-6448-86B7-D477E31EA0D6}"/>
    <dgm:cxn modelId="{28F88F4A-CD5D-A24C-8A8B-BFBE8BF8DCF6}" type="presOf" srcId="{AB325D70-B657-8048-B023-0FF867FA4342}" destId="{C1936499-54DC-2646-B506-CA43B9181EE3}" srcOrd="0" destOrd="0" presId="urn:microsoft.com/office/officeart/2005/8/layout/chevron1"/>
    <dgm:cxn modelId="{02BAE3ED-C2C3-A54C-BF76-38F42DB8E47E}" srcId="{14729E24-3760-EE47-902B-886D35876442}" destId="{F537D189-C167-BF42-8772-C5F4D911ECF4}" srcOrd="3" destOrd="0" parTransId="{7EBBF1E7-EE94-D64C-B03F-7410F02955EB}" sibTransId="{3CB99604-3406-744E-BB01-3A072EAF6A20}"/>
    <dgm:cxn modelId="{AD482484-D41E-D348-97DD-8FB080652428}" type="presOf" srcId="{F537D189-C167-BF42-8772-C5F4D911ECF4}" destId="{AA3C054F-5FE7-3642-AD23-597BD7836750}" srcOrd="0" destOrd="0" presId="urn:microsoft.com/office/officeart/2005/8/layout/chevron1"/>
    <dgm:cxn modelId="{0CAAE329-A71A-BB42-9D53-3C3A0C2D3297}" srcId="{14729E24-3760-EE47-902B-886D35876442}" destId="{3FF3DABE-42FC-3C45-8CBA-B0012D1EBFD3}" srcOrd="0" destOrd="0" parTransId="{EC0EEE6A-E794-EC46-9120-BE8496B633C2}" sibTransId="{ED1DA765-9EE6-F446-B33A-B154FB30EC97}"/>
    <dgm:cxn modelId="{B50479AA-7418-6044-A49A-6B4527854A93}" type="presParOf" srcId="{22F7EA61-3A56-A84D-91F3-47F2BBC6480B}" destId="{367A8AC2-2009-9C4C-85CB-E8B3C41D2643}" srcOrd="0" destOrd="0" presId="urn:microsoft.com/office/officeart/2005/8/layout/chevron1"/>
    <dgm:cxn modelId="{A188097B-1CDE-1840-BFD5-436B95E62C86}" type="presParOf" srcId="{22F7EA61-3A56-A84D-91F3-47F2BBC6480B}" destId="{C5DCBC82-E7C4-7E4A-A530-B9C5B68001F7}" srcOrd="1" destOrd="0" presId="urn:microsoft.com/office/officeart/2005/8/layout/chevron1"/>
    <dgm:cxn modelId="{76E9E30A-BD71-9B4A-8434-06BB434DCF31}" type="presParOf" srcId="{22F7EA61-3A56-A84D-91F3-47F2BBC6480B}" destId="{C1936499-54DC-2646-B506-CA43B9181EE3}" srcOrd="2" destOrd="0" presId="urn:microsoft.com/office/officeart/2005/8/layout/chevron1"/>
    <dgm:cxn modelId="{7F24E7C1-936F-CD46-AA30-765F0D126D27}" type="presParOf" srcId="{22F7EA61-3A56-A84D-91F3-47F2BBC6480B}" destId="{2BC88906-61E2-494A-A282-062C76C91CBC}" srcOrd="3" destOrd="0" presId="urn:microsoft.com/office/officeart/2005/8/layout/chevron1"/>
    <dgm:cxn modelId="{55D0C204-5FA9-7D44-A726-E3B169EA4DBB}" type="presParOf" srcId="{22F7EA61-3A56-A84D-91F3-47F2BBC6480B}" destId="{ADF8154D-5418-BE42-A251-75C12223818D}" srcOrd="4" destOrd="0" presId="urn:microsoft.com/office/officeart/2005/8/layout/chevron1"/>
    <dgm:cxn modelId="{5DB0621B-6F7D-B444-B114-80972258DAA5}" type="presParOf" srcId="{22F7EA61-3A56-A84D-91F3-47F2BBC6480B}" destId="{0F6C2A2B-FDEE-0E44-9A2E-FC89C764B769}" srcOrd="5" destOrd="0" presId="urn:microsoft.com/office/officeart/2005/8/layout/chevron1"/>
    <dgm:cxn modelId="{D05EC282-ED9F-3546-8437-B54EACAE9466}" type="presParOf" srcId="{22F7EA61-3A56-A84D-91F3-47F2BBC6480B}" destId="{AA3C054F-5FE7-3642-AD23-597BD7836750}" srcOrd="6" destOrd="0" presId="urn:microsoft.com/office/officeart/2005/8/layout/chevron1"/>
    <dgm:cxn modelId="{867ECE2D-DC4F-1049-A4BF-E4BB92BCE954}" type="presParOf" srcId="{22F7EA61-3A56-A84D-91F3-47F2BBC6480B}" destId="{1F22467A-115C-C542-8256-6A8AAF47BF48}" srcOrd="7" destOrd="0" presId="urn:microsoft.com/office/officeart/2005/8/layout/chevron1"/>
    <dgm:cxn modelId="{03F783A7-092D-134E-8F37-D4AF56955359}" type="presParOf" srcId="{22F7EA61-3A56-A84D-91F3-47F2BBC6480B}" destId="{3DC9AB21-65A7-094D-890D-ABA9D7C403C2}" srcOrd="8" destOrd="0" presId="urn:microsoft.com/office/officeart/2005/8/layout/chevron1"/>
  </dgm:cxnLst>
  <dgm:bg/>
  <dgm:whole>
    <a:ln w="9525" cap="flat" cmpd="sng" algn="ctr">
      <a:solidFill>
        <a:srgbClr val="FF000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9DFD3B5-CF3D-0C47-AEB4-1C4F2B0E1D7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8429DF-6D75-E949-BA1D-C26FC8D43BEF}">
      <dgm:prSet phldrT="[Texte]"/>
      <dgm:spPr/>
      <dgm:t>
        <a:bodyPr/>
        <a:lstStyle/>
        <a:p>
          <a:r>
            <a:rPr lang="fr-FR" dirty="0"/>
            <a:t>Enjeux</a:t>
          </a:r>
        </a:p>
      </dgm:t>
    </dgm:pt>
    <dgm:pt modelId="{42512393-902E-0E40-8417-A4CD3BEAA296}" type="parTrans" cxnId="{F5625EE7-3AAA-614A-97FB-359DB281989A}">
      <dgm:prSet/>
      <dgm:spPr/>
      <dgm:t>
        <a:bodyPr/>
        <a:lstStyle/>
        <a:p>
          <a:endParaRPr lang="fr-FR"/>
        </a:p>
      </dgm:t>
    </dgm:pt>
    <dgm:pt modelId="{51C766ED-15E6-934E-9E9A-015D908CB200}" type="sibTrans" cxnId="{F5625EE7-3AAA-614A-97FB-359DB281989A}">
      <dgm:prSet/>
      <dgm:spPr/>
      <dgm:t>
        <a:bodyPr/>
        <a:lstStyle/>
        <a:p>
          <a:endParaRPr lang="fr-FR"/>
        </a:p>
      </dgm:t>
    </dgm:pt>
    <dgm:pt modelId="{F19CFB0D-E396-974E-B42F-74B214A907B3}">
      <dgm:prSet phldrT="[Texte]"/>
      <dgm:spPr/>
      <dgm:t>
        <a:bodyPr/>
        <a:lstStyle/>
        <a:p>
          <a:r>
            <a:rPr lang="fr-FR" dirty="0"/>
            <a:t>Astuces</a:t>
          </a:r>
        </a:p>
      </dgm:t>
    </dgm:pt>
    <dgm:pt modelId="{0B6CA891-EA47-CC44-87AC-F6F0B0BA849F}" type="parTrans" cxnId="{F38DAAFF-6D7D-4149-98F3-AE41943B5364}">
      <dgm:prSet/>
      <dgm:spPr/>
      <dgm:t>
        <a:bodyPr/>
        <a:lstStyle/>
        <a:p>
          <a:endParaRPr lang="fr-FR"/>
        </a:p>
      </dgm:t>
    </dgm:pt>
    <dgm:pt modelId="{251CBB0E-4341-434A-8633-6FBEAFD0E808}" type="sibTrans" cxnId="{F38DAAFF-6D7D-4149-98F3-AE41943B5364}">
      <dgm:prSet/>
      <dgm:spPr/>
      <dgm:t>
        <a:bodyPr/>
        <a:lstStyle/>
        <a:p>
          <a:endParaRPr lang="fr-FR"/>
        </a:p>
      </dgm:t>
    </dgm:pt>
    <dgm:pt modelId="{C26F2C5F-694A-204D-90B8-727A34C12B16}">
      <dgm:prSet phldrT="[Texte]"/>
      <dgm:spPr/>
      <dgm:t>
        <a:bodyPr/>
        <a:lstStyle/>
        <a:p>
          <a:r>
            <a:rPr lang="fr-FR" dirty="0"/>
            <a:t>Limites/écueils</a:t>
          </a:r>
        </a:p>
      </dgm:t>
    </dgm:pt>
    <dgm:pt modelId="{949C75CD-757B-264B-83D5-2A45D39C12F6}" type="parTrans" cxnId="{F6C5CBF9-615F-4F4A-81FE-2F473462424C}">
      <dgm:prSet/>
      <dgm:spPr/>
      <dgm:t>
        <a:bodyPr/>
        <a:lstStyle/>
        <a:p>
          <a:endParaRPr lang="fr-FR"/>
        </a:p>
      </dgm:t>
    </dgm:pt>
    <dgm:pt modelId="{9D3F2B72-F6FD-5546-A877-EE36691AB80D}" type="sibTrans" cxnId="{F6C5CBF9-615F-4F4A-81FE-2F473462424C}">
      <dgm:prSet/>
      <dgm:spPr/>
      <dgm:t>
        <a:bodyPr/>
        <a:lstStyle/>
        <a:p>
          <a:endParaRPr lang="fr-FR"/>
        </a:p>
      </dgm:t>
    </dgm:pt>
    <dgm:pt modelId="{090D1E9A-141D-6142-85F5-FA1A2BC531A0}">
      <dgm:prSet phldrT="[Texte]"/>
      <dgm:spPr/>
      <dgm:t>
        <a:bodyPr/>
        <a:lstStyle/>
        <a:p>
          <a:r>
            <a:rPr lang="fr-FR" dirty="0"/>
            <a:t>Outils</a:t>
          </a:r>
        </a:p>
      </dgm:t>
    </dgm:pt>
    <dgm:pt modelId="{B6B44F55-616F-C248-8608-ACB43DE752E3}" type="parTrans" cxnId="{4775D9A1-3A74-3E42-9334-653FB47F83F7}">
      <dgm:prSet/>
      <dgm:spPr/>
      <dgm:t>
        <a:bodyPr/>
        <a:lstStyle/>
        <a:p>
          <a:endParaRPr lang="fr-FR"/>
        </a:p>
      </dgm:t>
    </dgm:pt>
    <dgm:pt modelId="{ABFE9CBD-CA02-7740-B648-4045FEEA1F64}" type="sibTrans" cxnId="{4775D9A1-3A74-3E42-9334-653FB47F83F7}">
      <dgm:prSet/>
      <dgm:spPr/>
      <dgm:t>
        <a:bodyPr/>
        <a:lstStyle/>
        <a:p>
          <a:endParaRPr lang="fr-FR"/>
        </a:p>
      </dgm:t>
    </dgm:pt>
    <dgm:pt modelId="{89E964E0-5E69-0849-966A-D7F62D70BD36}">
      <dgm:prSet phldrT="[Texte]"/>
      <dgm:spPr/>
      <dgm:t>
        <a:bodyPr/>
        <a:lstStyle/>
        <a:p>
          <a:r>
            <a:rPr lang="fr-FR" dirty="0"/>
            <a:t>Produire les livrables = FAIRE !</a:t>
          </a:r>
        </a:p>
      </dgm:t>
    </dgm:pt>
    <dgm:pt modelId="{2CC9FD48-DE93-D34F-A968-2475D7B5C3B0}" type="parTrans" cxnId="{B088E9CB-D168-2F49-B854-6C4ABB9E89D5}">
      <dgm:prSet/>
      <dgm:spPr/>
      <dgm:t>
        <a:bodyPr/>
        <a:lstStyle/>
        <a:p>
          <a:endParaRPr lang="fr-FR"/>
        </a:p>
      </dgm:t>
    </dgm:pt>
    <dgm:pt modelId="{953FF2BF-5762-184A-A795-C1669C160558}" type="sibTrans" cxnId="{B088E9CB-D168-2F49-B854-6C4ABB9E89D5}">
      <dgm:prSet/>
      <dgm:spPr/>
      <dgm:t>
        <a:bodyPr/>
        <a:lstStyle/>
        <a:p>
          <a:endParaRPr lang="fr-FR"/>
        </a:p>
      </dgm:t>
    </dgm:pt>
    <dgm:pt modelId="{55443E46-93C1-A141-9AC5-26F353105DC9}">
      <dgm:prSet phldrT="[Texte]"/>
      <dgm:spPr/>
      <dgm:t>
        <a:bodyPr/>
        <a:lstStyle/>
        <a:p>
          <a:r>
            <a:rPr lang="fr-FR" b="0" dirty="0">
              <a:solidFill>
                <a:srgbClr val="FF0000"/>
              </a:solidFill>
            </a:rPr>
            <a:t>TD4 - PC</a:t>
          </a:r>
        </a:p>
      </dgm:t>
    </dgm:pt>
    <dgm:pt modelId="{5266EF51-BB6C-EB49-AC36-633CD7503CB2}" type="parTrans" cxnId="{0FBFF08D-EEA8-0343-A25A-5FED1A9CC834}">
      <dgm:prSet/>
      <dgm:spPr/>
      <dgm:t>
        <a:bodyPr/>
        <a:lstStyle/>
        <a:p>
          <a:endParaRPr lang="fr-FR"/>
        </a:p>
      </dgm:t>
    </dgm:pt>
    <dgm:pt modelId="{401AD5C2-E657-2642-B698-069EB0842E90}" type="sibTrans" cxnId="{0FBFF08D-EEA8-0343-A25A-5FED1A9CC834}">
      <dgm:prSet/>
      <dgm:spPr/>
      <dgm:t>
        <a:bodyPr/>
        <a:lstStyle/>
        <a:p>
          <a:endParaRPr lang="fr-FR"/>
        </a:p>
      </dgm:t>
    </dgm:pt>
    <dgm:pt modelId="{CDA730C8-EE06-6C43-AE3C-6070845A34FC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Balance intervention/autonomie </a:t>
          </a:r>
        </a:p>
      </dgm:t>
    </dgm:pt>
    <dgm:pt modelId="{E5FCFEEC-B98B-2A43-8080-C3FA891481C8}" type="parTrans" cxnId="{FE7A846B-3496-C743-81DC-1FC6CF2977F4}">
      <dgm:prSet/>
      <dgm:spPr/>
      <dgm:t>
        <a:bodyPr/>
        <a:lstStyle/>
        <a:p>
          <a:endParaRPr lang="fr-FR"/>
        </a:p>
      </dgm:t>
    </dgm:pt>
    <dgm:pt modelId="{22744473-3EE6-3442-AB69-BC11624AD5E6}" type="sibTrans" cxnId="{FE7A846B-3496-C743-81DC-1FC6CF2977F4}">
      <dgm:prSet/>
      <dgm:spPr/>
      <dgm:t>
        <a:bodyPr/>
        <a:lstStyle/>
        <a:p>
          <a:endParaRPr lang="fr-FR"/>
        </a:p>
      </dgm:t>
    </dgm:pt>
    <dgm:pt modelId="{16C7BFEC-19E6-8F43-817D-02BC5E1AA863}">
      <dgm:prSet phldrT="[Texte]"/>
      <dgm:spPr/>
      <dgm:t>
        <a:bodyPr/>
        <a:lstStyle/>
        <a:p>
          <a:r>
            <a:rPr lang="fr-FR" dirty="0">
              <a:solidFill>
                <a:schemeClr val="accent2"/>
              </a:solidFill>
            </a:rPr>
            <a:t>Positionnement d'un copil secret -&gt; leur permettre de boucler le PDCA</a:t>
          </a:r>
        </a:p>
      </dgm:t>
    </dgm:pt>
    <dgm:pt modelId="{291697F3-F7C2-3045-8D33-827AF0F01FE6}" type="parTrans" cxnId="{BEC702A8-C7ED-0046-87CE-25BCD1A25F92}">
      <dgm:prSet/>
      <dgm:spPr/>
      <dgm:t>
        <a:bodyPr/>
        <a:lstStyle/>
        <a:p>
          <a:endParaRPr lang="fr-FR"/>
        </a:p>
      </dgm:t>
    </dgm:pt>
    <dgm:pt modelId="{C7E73235-D5BA-3C49-98A0-3D3F83831EEB}" type="sibTrans" cxnId="{BEC702A8-C7ED-0046-87CE-25BCD1A25F92}">
      <dgm:prSet/>
      <dgm:spPr/>
      <dgm:t>
        <a:bodyPr/>
        <a:lstStyle/>
        <a:p>
          <a:endParaRPr lang="fr-FR"/>
        </a:p>
      </dgm:t>
    </dgm:pt>
    <dgm:pt modelId="{60A67E61-7016-2349-A4A2-CA56A1ADEB45}">
      <dgm:prSet phldrT="[Texte]"/>
      <dgm:spPr/>
      <dgm:t>
        <a:bodyPr/>
        <a:lstStyle/>
        <a:p>
          <a:r>
            <a:rPr lang="fr-FR" dirty="0"/>
            <a:t>Indicateurs de performance</a:t>
          </a:r>
        </a:p>
      </dgm:t>
    </dgm:pt>
    <dgm:pt modelId="{F6587F7E-88A6-3A4A-852F-FB83E8E5FFCC}" type="parTrans" cxnId="{171D51ED-30E1-AC4E-BB49-BF38F8F44CDA}">
      <dgm:prSet/>
      <dgm:spPr/>
      <dgm:t>
        <a:bodyPr/>
        <a:lstStyle/>
        <a:p>
          <a:endParaRPr lang="fr-FR"/>
        </a:p>
      </dgm:t>
    </dgm:pt>
    <dgm:pt modelId="{96CE0EED-3149-9945-B20D-51936FEB61A6}" type="sibTrans" cxnId="{171D51ED-30E1-AC4E-BB49-BF38F8F44CDA}">
      <dgm:prSet/>
      <dgm:spPr/>
      <dgm:t>
        <a:bodyPr/>
        <a:lstStyle/>
        <a:p>
          <a:endParaRPr lang="fr-FR"/>
        </a:p>
      </dgm:t>
    </dgm:pt>
    <dgm:pt modelId="{11B8DF15-8017-4348-AD5F-0E737C2E3768}">
      <dgm:prSet phldrT="[Texte]"/>
      <dgm:spPr/>
      <dgm:t>
        <a:bodyPr/>
        <a:lstStyle/>
        <a:p>
          <a:r>
            <a:rPr lang="fr-FR" dirty="0"/>
            <a:t>Actions correctives</a:t>
          </a:r>
        </a:p>
      </dgm:t>
    </dgm:pt>
    <dgm:pt modelId="{B535AD72-5A08-A04B-B099-EBE04B4191E9}" type="parTrans" cxnId="{437521B6-8829-8E44-89E8-FD83BACAA18A}">
      <dgm:prSet/>
      <dgm:spPr/>
      <dgm:t>
        <a:bodyPr/>
        <a:lstStyle/>
        <a:p>
          <a:endParaRPr lang="fr-FR"/>
        </a:p>
      </dgm:t>
    </dgm:pt>
    <dgm:pt modelId="{A7374655-0F70-374B-95A6-A39E49B38060}" type="sibTrans" cxnId="{437521B6-8829-8E44-89E8-FD83BACAA18A}">
      <dgm:prSet/>
      <dgm:spPr/>
      <dgm:t>
        <a:bodyPr/>
        <a:lstStyle/>
        <a:p>
          <a:endParaRPr lang="fr-FR"/>
        </a:p>
      </dgm:t>
    </dgm:pt>
    <dgm:pt modelId="{DBBAB1E0-06A0-A44C-8B99-AA3E1868E049}">
      <dgm:prSet phldrT="[Texte]"/>
      <dgm:spPr/>
      <dgm:t>
        <a:bodyPr/>
        <a:lstStyle/>
        <a:p>
          <a:r>
            <a:rPr lang="fr-FR" dirty="0"/>
            <a:t>Tests</a:t>
          </a:r>
        </a:p>
      </dgm:t>
    </dgm:pt>
    <dgm:pt modelId="{CA8463EC-3311-7B40-8D7C-3AA0DF701953}" type="parTrans" cxnId="{37135225-2C94-7740-A216-212A7AA84FA3}">
      <dgm:prSet/>
      <dgm:spPr/>
      <dgm:t>
        <a:bodyPr/>
        <a:lstStyle/>
        <a:p>
          <a:endParaRPr lang="fr-FR"/>
        </a:p>
      </dgm:t>
    </dgm:pt>
    <dgm:pt modelId="{966892ED-B01B-A04E-B32C-5FA49D0AA249}" type="sibTrans" cxnId="{37135225-2C94-7740-A216-212A7AA84FA3}">
      <dgm:prSet/>
      <dgm:spPr/>
      <dgm:t>
        <a:bodyPr/>
        <a:lstStyle/>
        <a:p>
          <a:endParaRPr lang="fr-FR"/>
        </a:p>
      </dgm:t>
    </dgm:pt>
    <dgm:pt modelId="{3753BFCF-3B9F-F049-9946-4B478E6204EB}">
      <dgm:prSet phldrT="[Texte]"/>
      <dgm:spPr/>
      <dgm:t>
        <a:bodyPr/>
        <a:lstStyle/>
        <a:p>
          <a:r>
            <a:rPr lang="fr-FR" dirty="0"/>
            <a:t>Vérifier leur pertinence / efficacité -&gt; tester </a:t>
          </a:r>
        </a:p>
      </dgm:t>
    </dgm:pt>
    <dgm:pt modelId="{19193E8B-265D-E348-B3D3-F02BE24BF679}" type="parTrans" cxnId="{0DD5CE94-94BC-D447-9739-B8596232FA91}">
      <dgm:prSet/>
      <dgm:spPr/>
      <dgm:t>
        <a:bodyPr/>
        <a:lstStyle/>
        <a:p>
          <a:endParaRPr lang="fr-FR"/>
        </a:p>
      </dgm:t>
    </dgm:pt>
    <dgm:pt modelId="{9A9A8945-C784-894F-9E93-3902B013A063}" type="sibTrans" cxnId="{0DD5CE94-94BC-D447-9739-B8596232FA91}">
      <dgm:prSet/>
      <dgm:spPr/>
      <dgm:t>
        <a:bodyPr/>
        <a:lstStyle/>
        <a:p>
          <a:endParaRPr lang="fr-FR"/>
        </a:p>
      </dgm:t>
    </dgm:pt>
    <dgm:pt modelId="{3EE66A08-52A6-094B-99CC-899A6FD22F2A}">
      <dgm:prSet phldrT="[Texte]"/>
      <dgm:spPr/>
      <dgm:t>
        <a:bodyPr/>
        <a:lstStyle/>
        <a:p>
          <a:r>
            <a:rPr lang="fr-FR" dirty="0"/>
            <a:t>Corriger</a:t>
          </a:r>
        </a:p>
      </dgm:t>
    </dgm:pt>
    <dgm:pt modelId="{4432B22B-9FBB-4A4E-AEA2-970D782E9065}" type="parTrans" cxnId="{6D9A3684-C41A-6B4E-AD62-D8E7A872A091}">
      <dgm:prSet/>
      <dgm:spPr/>
      <dgm:t>
        <a:bodyPr/>
        <a:lstStyle/>
        <a:p>
          <a:endParaRPr lang="fr-FR"/>
        </a:p>
      </dgm:t>
    </dgm:pt>
    <dgm:pt modelId="{E44640A1-B6AE-2546-8AD8-26F05894914A}" type="sibTrans" cxnId="{6D9A3684-C41A-6B4E-AD62-D8E7A872A091}">
      <dgm:prSet/>
      <dgm:spPr/>
      <dgm:t>
        <a:bodyPr/>
        <a:lstStyle/>
        <a:p>
          <a:endParaRPr lang="fr-FR"/>
        </a:p>
      </dgm:t>
    </dgm:pt>
    <dgm:pt modelId="{3DC015D0-6155-7C4C-BFDB-59365C175B3A}">
      <dgm:prSet phldrT="[Texte]"/>
      <dgm:spPr/>
      <dgm:t>
        <a:bodyPr/>
        <a:lstStyle/>
        <a:p>
          <a:r>
            <a:rPr lang="fr-FR" dirty="0"/>
            <a:t>Améliorer</a:t>
          </a:r>
        </a:p>
      </dgm:t>
    </dgm:pt>
    <dgm:pt modelId="{68F18EDB-2C52-884D-9A28-B97630665EF1}" type="parTrans" cxnId="{B1DCCB9B-892B-8841-B032-D88E15FDD411}">
      <dgm:prSet/>
      <dgm:spPr/>
      <dgm:t>
        <a:bodyPr/>
        <a:lstStyle/>
        <a:p>
          <a:endParaRPr lang="fr-FR"/>
        </a:p>
      </dgm:t>
    </dgm:pt>
    <dgm:pt modelId="{6CCAE31E-0741-0E44-AB14-621E11FC717F}" type="sibTrans" cxnId="{B1DCCB9B-892B-8841-B032-D88E15FDD411}">
      <dgm:prSet/>
      <dgm:spPr/>
      <dgm:t>
        <a:bodyPr/>
        <a:lstStyle/>
        <a:p>
          <a:endParaRPr lang="fr-FR"/>
        </a:p>
      </dgm:t>
    </dgm:pt>
    <dgm:pt modelId="{F367CBA3-40B9-CF44-93C1-4D27E758D7DE}">
      <dgm:prSet phldrT="[Texte]"/>
      <dgm:spPr/>
      <dgm:t>
        <a:bodyPr/>
        <a:lstStyle/>
        <a:p>
          <a:r>
            <a:rPr lang="fr-FR" dirty="0"/>
            <a:t>Gestion des élèves ou groupes procrastineurs </a:t>
          </a:r>
        </a:p>
      </dgm:t>
    </dgm:pt>
    <dgm:pt modelId="{F68760C3-FBB1-4D4C-BD2B-DD0F28B52703}" type="parTrans" cxnId="{BD5BA749-D18C-BB41-AAC8-886A69CEBE97}">
      <dgm:prSet/>
      <dgm:spPr/>
      <dgm:t>
        <a:bodyPr/>
        <a:lstStyle/>
        <a:p>
          <a:endParaRPr lang="fr-FR"/>
        </a:p>
      </dgm:t>
    </dgm:pt>
    <dgm:pt modelId="{378ECA86-11A4-814A-B2AD-07F5A2B4508C}" type="sibTrans" cxnId="{BD5BA749-D18C-BB41-AAC8-886A69CEBE97}">
      <dgm:prSet/>
      <dgm:spPr/>
      <dgm:t>
        <a:bodyPr/>
        <a:lstStyle/>
        <a:p>
          <a:endParaRPr lang="fr-FR"/>
        </a:p>
      </dgm:t>
    </dgm:pt>
    <dgm:pt modelId="{A6D7A69D-9842-2C4B-9C48-CC8284347993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Dimension tests, amélioration souvent hors du radar des élèves</a:t>
          </a:r>
        </a:p>
      </dgm:t>
    </dgm:pt>
    <dgm:pt modelId="{9C99E9E1-0016-AA45-838A-F7DE93192D56}" type="parTrans" cxnId="{CAA77181-72C1-A742-AB3D-D4BE48CAE8D1}">
      <dgm:prSet/>
      <dgm:spPr/>
      <dgm:t>
        <a:bodyPr/>
        <a:lstStyle/>
        <a:p>
          <a:endParaRPr lang="fr-FR"/>
        </a:p>
      </dgm:t>
    </dgm:pt>
    <dgm:pt modelId="{9D3C3A93-5ADA-CC4C-A4C4-BDEB7B1310CA}" type="sibTrans" cxnId="{CAA77181-72C1-A742-AB3D-D4BE48CAE8D1}">
      <dgm:prSet/>
      <dgm:spPr/>
      <dgm:t>
        <a:bodyPr/>
        <a:lstStyle/>
        <a:p>
          <a:endParaRPr lang="fr-FR"/>
        </a:p>
      </dgm:t>
    </dgm:pt>
    <dgm:pt modelId="{C3109EA0-7519-B042-85D0-3648C6F605A8}">
      <dgm:prSet phldrT="[Texte]"/>
      <dgm:spPr/>
      <dgm:t>
        <a:bodyPr/>
        <a:lstStyle/>
        <a:p>
          <a:r>
            <a:rPr lang="fr-FR" dirty="0"/>
            <a:t>Caractère artificiel de la démarche vs entreprise (un projet abouti toujours)</a:t>
          </a:r>
        </a:p>
      </dgm:t>
    </dgm:pt>
    <dgm:pt modelId="{DAAC1925-54FC-CB41-875F-79D1E0FC86EE}" type="parTrans" cxnId="{3B47BC6F-230F-4843-B5B1-B03CDB31F25D}">
      <dgm:prSet/>
      <dgm:spPr/>
      <dgm:t>
        <a:bodyPr/>
        <a:lstStyle/>
        <a:p>
          <a:endParaRPr lang="fr-FR"/>
        </a:p>
      </dgm:t>
    </dgm:pt>
    <dgm:pt modelId="{906774C4-F34A-5140-B590-FAE3DBDC0C77}" type="sibTrans" cxnId="{3B47BC6F-230F-4843-B5B1-B03CDB31F25D}">
      <dgm:prSet/>
      <dgm:spPr/>
      <dgm:t>
        <a:bodyPr/>
        <a:lstStyle/>
        <a:p>
          <a:endParaRPr lang="fr-FR"/>
        </a:p>
      </dgm:t>
    </dgm:pt>
    <dgm:pt modelId="{5BA7B9BC-51C4-B645-B8C6-9000E65F6C62}">
      <dgm:prSet phldrT="[Texte]"/>
      <dgm:spPr/>
      <dgm:t>
        <a:bodyPr/>
        <a:lstStyle/>
        <a:p>
          <a:r>
            <a:rPr lang="fr-FR" dirty="0"/>
            <a:t>Outils de suivi trop complexes pour les étudiants … ou pour le copil</a:t>
          </a:r>
        </a:p>
      </dgm:t>
    </dgm:pt>
    <dgm:pt modelId="{7037AC43-E216-6540-AE57-57E606D67BB8}" type="parTrans" cxnId="{8A3D9F92-D608-7B42-9A18-347A11EB3CCB}">
      <dgm:prSet/>
      <dgm:spPr/>
      <dgm:t>
        <a:bodyPr/>
        <a:lstStyle/>
        <a:p>
          <a:endParaRPr lang="fr-FR"/>
        </a:p>
      </dgm:t>
    </dgm:pt>
    <dgm:pt modelId="{770DAADA-F1E2-B74B-BCA4-6CF109287604}" type="sibTrans" cxnId="{8A3D9F92-D608-7B42-9A18-347A11EB3CCB}">
      <dgm:prSet/>
      <dgm:spPr/>
      <dgm:t>
        <a:bodyPr/>
        <a:lstStyle/>
        <a:p>
          <a:endParaRPr lang="fr-FR"/>
        </a:p>
      </dgm:t>
    </dgm:pt>
    <dgm:pt modelId="{46648299-5582-CB49-BE49-30BBAECD97AB}">
      <dgm:prSet phldrT="[Texte]"/>
      <dgm:spPr/>
      <dgm:t>
        <a:bodyPr/>
        <a:lstStyle/>
        <a:p>
          <a:r>
            <a:rPr lang="fr-FR" dirty="0"/>
            <a:t>Suivi via : Cahier de bord  / </a:t>
          </a:r>
          <a:r>
            <a:rPr lang="fr-FR" dirty="0">
              <a:solidFill>
                <a:schemeClr val="accent6"/>
              </a:solidFill>
            </a:rPr>
            <a:t>Tableau de bord </a:t>
          </a:r>
          <a:r>
            <a:rPr lang="fr-FR" dirty="0"/>
            <a:t>(GP et enseignants)</a:t>
          </a:r>
        </a:p>
      </dgm:t>
    </dgm:pt>
    <dgm:pt modelId="{8D8EB285-BBB7-DC4E-B5DC-50678F39C654}" type="parTrans" cxnId="{7C1C0426-67C0-3F48-AB0E-E2F3AAFF8F81}">
      <dgm:prSet/>
      <dgm:spPr/>
      <dgm:t>
        <a:bodyPr/>
        <a:lstStyle/>
        <a:p>
          <a:endParaRPr lang="fr-FR"/>
        </a:p>
      </dgm:t>
    </dgm:pt>
    <dgm:pt modelId="{2CF5E311-AF3B-DD43-816D-8F825B228289}" type="sibTrans" cxnId="{7C1C0426-67C0-3F48-AB0E-E2F3AAFF8F81}">
      <dgm:prSet/>
      <dgm:spPr/>
      <dgm:t>
        <a:bodyPr/>
        <a:lstStyle/>
        <a:p>
          <a:endParaRPr lang="fr-FR"/>
        </a:p>
      </dgm:t>
    </dgm:pt>
    <dgm:pt modelId="{EFE31F59-0B24-1C45-A8AA-2242353D02AE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Routine HC ou CPS délaissée au profit des conseils / arbitrages pour obtenir les livrables</a:t>
          </a:r>
        </a:p>
      </dgm:t>
    </dgm:pt>
    <dgm:pt modelId="{C03FF397-9D3A-5540-AE39-78CB38E19308}" type="parTrans" cxnId="{5F7EB509-2EB6-9448-B6EE-72F47B014EB7}">
      <dgm:prSet/>
      <dgm:spPr/>
      <dgm:t>
        <a:bodyPr/>
        <a:lstStyle/>
        <a:p>
          <a:endParaRPr lang="fr-FR"/>
        </a:p>
      </dgm:t>
    </dgm:pt>
    <dgm:pt modelId="{60D9445C-20C1-DC45-82A2-0F3BB0DC5753}" type="sibTrans" cxnId="{5F7EB509-2EB6-9448-B6EE-72F47B014EB7}">
      <dgm:prSet/>
      <dgm:spPr/>
      <dgm:t>
        <a:bodyPr/>
        <a:lstStyle/>
        <a:p>
          <a:endParaRPr lang="fr-FR"/>
        </a:p>
      </dgm:t>
    </dgm:pt>
    <dgm:pt modelId="{DE433C71-253E-344A-B6E3-B9FFB92EDF2B}" type="pres">
      <dgm:prSet presAssocID="{49DFD3B5-CF3D-0C47-AEB4-1C4F2B0E1D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13BE6D-3873-AB48-8737-FBCD76470E36}" type="pres">
      <dgm:prSet presAssocID="{9A8429DF-6D75-E949-BA1D-C26FC8D43BEF}" presName="parentLin" presStyleCnt="0"/>
      <dgm:spPr/>
    </dgm:pt>
    <dgm:pt modelId="{169BDD11-5336-8D44-AEE0-285D45CDABC5}" type="pres">
      <dgm:prSet presAssocID="{9A8429DF-6D75-E949-BA1D-C26FC8D43BE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1A12784-D1CC-F24C-A804-B0CBD94234EC}" type="pres">
      <dgm:prSet presAssocID="{9A8429DF-6D75-E949-BA1D-C26FC8D43B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E68D1-1E9D-D043-9C5E-C05DA7253C08}" type="pres">
      <dgm:prSet presAssocID="{9A8429DF-6D75-E949-BA1D-C26FC8D43BEF}" presName="negativeSpace" presStyleCnt="0"/>
      <dgm:spPr/>
    </dgm:pt>
    <dgm:pt modelId="{E8F17055-5035-D94B-B40E-078F45D67DC7}" type="pres">
      <dgm:prSet presAssocID="{9A8429DF-6D75-E949-BA1D-C26FC8D43BE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9EA43-6249-8A4C-AD5B-37C349CCC398}" type="pres">
      <dgm:prSet presAssocID="{51C766ED-15E6-934E-9E9A-015D908CB200}" presName="spaceBetweenRectangles" presStyleCnt="0"/>
      <dgm:spPr/>
    </dgm:pt>
    <dgm:pt modelId="{53E79335-CA1C-9845-9A45-BBC8A8D06E87}" type="pres">
      <dgm:prSet presAssocID="{090D1E9A-141D-6142-85F5-FA1A2BC531A0}" presName="parentLin" presStyleCnt="0"/>
      <dgm:spPr/>
    </dgm:pt>
    <dgm:pt modelId="{DA6BBD3A-D8D3-A248-98AF-2985D6273DF6}" type="pres">
      <dgm:prSet presAssocID="{090D1E9A-141D-6142-85F5-FA1A2BC531A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C73F44-25D6-B94C-BFD3-6778C1C3471A}" type="pres">
      <dgm:prSet presAssocID="{090D1E9A-141D-6142-85F5-FA1A2BC531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F3099F-9B77-C549-9F6B-CF41500E2FE8}" type="pres">
      <dgm:prSet presAssocID="{090D1E9A-141D-6142-85F5-FA1A2BC531A0}" presName="negativeSpace" presStyleCnt="0"/>
      <dgm:spPr/>
    </dgm:pt>
    <dgm:pt modelId="{22B4C36F-E975-BB48-A4EC-9B49F4F97743}" type="pres">
      <dgm:prSet presAssocID="{090D1E9A-141D-6142-85F5-FA1A2BC531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A7B81-7916-FF46-BD64-690DF6E29241}" type="pres">
      <dgm:prSet presAssocID="{ABFE9CBD-CA02-7740-B648-4045FEEA1F64}" presName="spaceBetweenRectangles" presStyleCnt="0"/>
      <dgm:spPr/>
    </dgm:pt>
    <dgm:pt modelId="{38F749E7-4C9B-564A-A5BB-FD8DB1DA8913}" type="pres">
      <dgm:prSet presAssocID="{F19CFB0D-E396-974E-B42F-74B214A907B3}" presName="parentLin" presStyleCnt="0"/>
      <dgm:spPr/>
    </dgm:pt>
    <dgm:pt modelId="{C15B6777-F3B7-924B-A14C-D82F17BE049E}" type="pres">
      <dgm:prSet presAssocID="{F19CFB0D-E396-974E-B42F-74B214A907B3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E36E6D10-5279-8642-99D2-D82C63E07A94}" type="pres">
      <dgm:prSet presAssocID="{F19CFB0D-E396-974E-B42F-74B214A907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C492-1354-0748-903E-A6C498F33CA6}" type="pres">
      <dgm:prSet presAssocID="{F19CFB0D-E396-974E-B42F-74B214A907B3}" presName="negativeSpace" presStyleCnt="0"/>
      <dgm:spPr/>
    </dgm:pt>
    <dgm:pt modelId="{2A5E3444-B47B-AF4F-A165-246558A268D2}" type="pres">
      <dgm:prSet presAssocID="{F19CFB0D-E396-974E-B42F-74B214A907B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9822AE-8711-DE4E-9B65-D927375A8D7B}" type="pres">
      <dgm:prSet presAssocID="{251CBB0E-4341-434A-8633-6FBEAFD0E808}" presName="spaceBetweenRectangles" presStyleCnt="0"/>
      <dgm:spPr/>
    </dgm:pt>
    <dgm:pt modelId="{CF86C18A-9EFB-F743-B7AC-7FD2499052A6}" type="pres">
      <dgm:prSet presAssocID="{C26F2C5F-694A-204D-90B8-727A34C12B16}" presName="parentLin" presStyleCnt="0"/>
      <dgm:spPr/>
    </dgm:pt>
    <dgm:pt modelId="{4EF449B8-6A8A-0744-9306-9171DDDBFBCC}" type="pres">
      <dgm:prSet presAssocID="{C26F2C5F-694A-204D-90B8-727A34C12B16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516322E-FFFC-3A4D-9DE5-269EC89D5B26}" type="pres">
      <dgm:prSet presAssocID="{C26F2C5F-694A-204D-90B8-727A34C12B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038AFF-25A5-CA4D-8FBC-8E12EBF7EF50}" type="pres">
      <dgm:prSet presAssocID="{C26F2C5F-694A-204D-90B8-727A34C12B16}" presName="negativeSpace" presStyleCnt="0"/>
      <dgm:spPr/>
    </dgm:pt>
    <dgm:pt modelId="{14FFD000-A81B-E043-AB87-55B12635CF26}" type="pres">
      <dgm:prSet presAssocID="{C26F2C5F-694A-204D-90B8-727A34C12B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DCCB9B-892B-8841-B032-D88E15FDD411}" srcId="{9A8429DF-6D75-E949-BA1D-C26FC8D43BEF}" destId="{3DC015D0-6155-7C4C-BFDB-59365C175B3A}" srcOrd="3" destOrd="0" parTransId="{68F18EDB-2C52-884D-9A28-B97630665EF1}" sibTransId="{6CCAE31E-0741-0E44-AB14-621E11FC717F}"/>
    <dgm:cxn modelId="{F38DAAFF-6D7D-4149-98F3-AE41943B5364}" srcId="{49DFD3B5-CF3D-0C47-AEB4-1C4F2B0E1D74}" destId="{F19CFB0D-E396-974E-B42F-74B214A907B3}" srcOrd="2" destOrd="0" parTransId="{0B6CA891-EA47-CC44-87AC-F6F0B0BA849F}" sibTransId="{251CBB0E-4341-434A-8633-6FBEAFD0E808}"/>
    <dgm:cxn modelId="{8F81ED57-C061-FE4D-BE01-6D6B525C9AEC}" type="presOf" srcId="{F19CFB0D-E396-974E-B42F-74B214A907B3}" destId="{E36E6D10-5279-8642-99D2-D82C63E07A94}" srcOrd="1" destOrd="0" presId="urn:microsoft.com/office/officeart/2005/8/layout/list1"/>
    <dgm:cxn modelId="{0F474F8B-EAF9-7F48-83B9-AEE735E1D5AA}" type="presOf" srcId="{F19CFB0D-E396-974E-B42F-74B214A907B3}" destId="{C15B6777-F3B7-924B-A14C-D82F17BE049E}" srcOrd="0" destOrd="0" presId="urn:microsoft.com/office/officeart/2005/8/layout/list1"/>
    <dgm:cxn modelId="{4C7D390D-5C96-4C4A-9578-D2164646E7E9}" type="presOf" srcId="{C3109EA0-7519-B042-85D0-3648C6F605A8}" destId="{14FFD000-A81B-E043-AB87-55B12635CF26}" srcOrd="0" destOrd="1" presId="urn:microsoft.com/office/officeart/2005/8/layout/list1"/>
    <dgm:cxn modelId="{FE7A846B-3496-C743-81DC-1FC6CF2977F4}" srcId="{C26F2C5F-694A-204D-90B8-727A34C12B16}" destId="{CDA730C8-EE06-6C43-AE3C-6070845A34FC}" srcOrd="2" destOrd="0" parTransId="{E5FCFEEC-B98B-2A43-8080-C3FA891481C8}" sibTransId="{22744473-3EE6-3442-AB69-BC11624AD5E6}"/>
    <dgm:cxn modelId="{4AC52B15-B496-144C-9843-6D856457C899}" type="presOf" srcId="{090D1E9A-141D-6142-85F5-FA1A2BC531A0}" destId="{DA6BBD3A-D8D3-A248-98AF-2985D6273DF6}" srcOrd="0" destOrd="0" presId="urn:microsoft.com/office/officeart/2005/8/layout/list1"/>
    <dgm:cxn modelId="{6D9A3684-C41A-6B4E-AD62-D8E7A872A091}" srcId="{9A8429DF-6D75-E949-BA1D-C26FC8D43BEF}" destId="{3EE66A08-52A6-094B-99CC-899A6FD22F2A}" srcOrd="2" destOrd="0" parTransId="{4432B22B-9FBB-4A4E-AEA2-970D782E9065}" sibTransId="{E44640A1-B6AE-2546-8AD8-26F05894914A}"/>
    <dgm:cxn modelId="{5EBAF54E-B22D-684C-A2D4-E1B9743AFDDE}" type="presOf" srcId="{60A67E61-7016-2349-A4A2-CA56A1ADEB45}" destId="{22B4C36F-E975-BB48-A4EC-9B49F4F97743}" srcOrd="0" destOrd="2" presId="urn:microsoft.com/office/officeart/2005/8/layout/list1"/>
    <dgm:cxn modelId="{1FA4983C-DECB-6F49-BD31-B427D1D043B1}" type="presOf" srcId="{55443E46-93C1-A141-9AC5-26F353105DC9}" destId="{22B4C36F-E975-BB48-A4EC-9B49F4F97743}" srcOrd="0" destOrd="0" presId="urn:microsoft.com/office/officeart/2005/8/layout/list1"/>
    <dgm:cxn modelId="{03EB01E2-DBE9-2643-B220-08F81BE50031}" type="presOf" srcId="{A6D7A69D-9842-2C4B-9C48-CC8284347993}" destId="{2A5E3444-B47B-AF4F-A165-246558A268D2}" srcOrd="0" destOrd="0" presId="urn:microsoft.com/office/officeart/2005/8/layout/list1"/>
    <dgm:cxn modelId="{BEC702A8-C7ED-0046-87CE-25BCD1A25F92}" srcId="{F19CFB0D-E396-974E-B42F-74B214A907B3}" destId="{16C7BFEC-19E6-8F43-817D-02BC5E1AA863}" srcOrd="1" destOrd="0" parTransId="{291697F3-F7C2-3045-8D33-827AF0F01FE6}" sibTransId="{C7E73235-D5BA-3C49-98A0-3D3F83831EEB}"/>
    <dgm:cxn modelId="{437521B6-8829-8E44-89E8-FD83BACAA18A}" srcId="{090D1E9A-141D-6142-85F5-FA1A2BC531A0}" destId="{11B8DF15-8017-4348-AD5F-0E737C2E3768}" srcOrd="4" destOrd="0" parTransId="{B535AD72-5A08-A04B-B099-EBE04B4191E9}" sibTransId="{A7374655-0F70-374B-95A6-A39E49B38060}"/>
    <dgm:cxn modelId="{47C7E6B8-FCE6-F341-B089-EBC59CB4E928}" type="presOf" srcId="{89E964E0-5E69-0849-966A-D7F62D70BD36}" destId="{E8F17055-5035-D94B-B40E-078F45D67DC7}" srcOrd="0" destOrd="0" presId="urn:microsoft.com/office/officeart/2005/8/layout/list1"/>
    <dgm:cxn modelId="{CAA77181-72C1-A742-AB3D-D4BE48CAE8D1}" srcId="{F19CFB0D-E396-974E-B42F-74B214A907B3}" destId="{A6D7A69D-9842-2C4B-9C48-CC8284347993}" srcOrd="0" destOrd="0" parTransId="{9C99E9E1-0016-AA45-838A-F7DE93192D56}" sibTransId="{9D3C3A93-5ADA-CC4C-A4C4-BDEB7B1310CA}"/>
    <dgm:cxn modelId="{577617A7-DC65-6941-94C4-1BF73DF995AD}" type="presOf" srcId="{5BA7B9BC-51C4-B645-B8C6-9000E65F6C62}" destId="{14FFD000-A81B-E043-AB87-55B12635CF26}" srcOrd="0" destOrd="0" presId="urn:microsoft.com/office/officeart/2005/8/layout/list1"/>
    <dgm:cxn modelId="{BA8892A3-8708-0C48-838A-6BE614CF688C}" type="presOf" srcId="{C26F2C5F-694A-204D-90B8-727A34C12B16}" destId="{A516322E-FFFC-3A4D-9DE5-269EC89D5B26}" srcOrd="1" destOrd="0" presId="urn:microsoft.com/office/officeart/2005/8/layout/list1"/>
    <dgm:cxn modelId="{171D51ED-30E1-AC4E-BB49-BF38F8F44CDA}" srcId="{090D1E9A-141D-6142-85F5-FA1A2BC531A0}" destId="{60A67E61-7016-2349-A4A2-CA56A1ADEB45}" srcOrd="2" destOrd="0" parTransId="{F6587F7E-88A6-3A4A-852F-FB83E8E5FFCC}" sibTransId="{96CE0EED-3149-9945-B20D-51936FEB61A6}"/>
    <dgm:cxn modelId="{BD5BA749-D18C-BB41-AAC8-886A69CEBE97}" srcId="{C26F2C5F-694A-204D-90B8-727A34C12B16}" destId="{F367CBA3-40B9-CF44-93C1-4D27E758D7DE}" srcOrd="3" destOrd="0" parTransId="{F68760C3-FBB1-4D4C-BD2B-DD0F28B52703}" sibTransId="{378ECA86-11A4-814A-B2AD-07F5A2B4508C}"/>
    <dgm:cxn modelId="{EF936C27-D1BC-F548-B7FD-34726DF0763C}" type="presOf" srcId="{F367CBA3-40B9-CF44-93C1-4D27E758D7DE}" destId="{14FFD000-A81B-E043-AB87-55B12635CF26}" srcOrd="0" destOrd="3" presId="urn:microsoft.com/office/officeart/2005/8/layout/list1"/>
    <dgm:cxn modelId="{B09B5880-BBAF-8C40-AEA3-B0A6FA71037C}" type="presOf" srcId="{9A8429DF-6D75-E949-BA1D-C26FC8D43BEF}" destId="{21A12784-D1CC-F24C-A804-B0CBD94234EC}" srcOrd="1" destOrd="0" presId="urn:microsoft.com/office/officeart/2005/8/layout/list1"/>
    <dgm:cxn modelId="{7C1C0426-67C0-3F48-AB0E-E2F3AAFF8F81}" srcId="{090D1E9A-141D-6142-85F5-FA1A2BC531A0}" destId="{46648299-5582-CB49-BE49-30BBAECD97AB}" srcOrd="1" destOrd="0" parTransId="{8D8EB285-BBB7-DC4E-B5DC-50678F39C654}" sibTransId="{2CF5E311-AF3B-DD43-816D-8F825B228289}"/>
    <dgm:cxn modelId="{E7E81749-7F02-734A-8E5F-4847833CB37D}" type="presOf" srcId="{3753BFCF-3B9F-F049-9946-4B478E6204EB}" destId="{E8F17055-5035-D94B-B40E-078F45D67DC7}" srcOrd="0" destOrd="1" presId="urn:microsoft.com/office/officeart/2005/8/layout/list1"/>
    <dgm:cxn modelId="{5157F0E8-841B-2746-B998-BF2E61EF2BD5}" type="presOf" srcId="{16C7BFEC-19E6-8F43-817D-02BC5E1AA863}" destId="{2A5E3444-B47B-AF4F-A165-246558A268D2}" srcOrd="0" destOrd="1" presId="urn:microsoft.com/office/officeart/2005/8/layout/list1"/>
    <dgm:cxn modelId="{F5625EE7-3AAA-614A-97FB-359DB281989A}" srcId="{49DFD3B5-CF3D-0C47-AEB4-1C4F2B0E1D74}" destId="{9A8429DF-6D75-E949-BA1D-C26FC8D43BEF}" srcOrd="0" destOrd="0" parTransId="{42512393-902E-0E40-8417-A4CD3BEAA296}" sibTransId="{51C766ED-15E6-934E-9E9A-015D908CB200}"/>
    <dgm:cxn modelId="{0DD5CE94-94BC-D447-9739-B8596232FA91}" srcId="{9A8429DF-6D75-E949-BA1D-C26FC8D43BEF}" destId="{3753BFCF-3B9F-F049-9946-4B478E6204EB}" srcOrd="1" destOrd="0" parTransId="{19193E8B-265D-E348-B3D3-F02BE24BF679}" sibTransId="{9A9A8945-C784-894F-9E93-3902B013A063}"/>
    <dgm:cxn modelId="{F06B7A49-B953-CF4E-918A-14DC91BBC5C2}" type="presOf" srcId="{CDA730C8-EE06-6C43-AE3C-6070845A34FC}" destId="{14FFD000-A81B-E043-AB87-55B12635CF26}" srcOrd="0" destOrd="2" presId="urn:microsoft.com/office/officeart/2005/8/layout/list1"/>
    <dgm:cxn modelId="{B088E9CB-D168-2F49-B854-6C4ABB9E89D5}" srcId="{9A8429DF-6D75-E949-BA1D-C26FC8D43BEF}" destId="{89E964E0-5E69-0849-966A-D7F62D70BD36}" srcOrd="0" destOrd="0" parTransId="{2CC9FD48-DE93-D34F-A968-2475D7B5C3B0}" sibTransId="{953FF2BF-5762-184A-A795-C1669C160558}"/>
    <dgm:cxn modelId="{330D7D2B-AF12-8E44-8CF2-763D887CB6DB}" type="presOf" srcId="{C26F2C5F-694A-204D-90B8-727A34C12B16}" destId="{4EF449B8-6A8A-0744-9306-9171DDDBFBCC}" srcOrd="0" destOrd="0" presId="urn:microsoft.com/office/officeart/2005/8/layout/list1"/>
    <dgm:cxn modelId="{917A4628-890A-474B-8535-08C470A512FB}" type="presOf" srcId="{EFE31F59-0B24-1C45-A8AA-2242353D02AE}" destId="{14FFD000-A81B-E043-AB87-55B12635CF26}" srcOrd="0" destOrd="4" presId="urn:microsoft.com/office/officeart/2005/8/layout/list1"/>
    <dgm:cxn modelId="{3B47BC6F-230F-4843-B5B1-B03CDB31F25D}" srcId="{C26F2C5F-694A-204D-90B8-727A34C12B16}" destId="{C3109EA0-7519-B042-85D0-3648C6F605A8}" srcOrd="1" destOrd="0" parTransId="{DAAC1925-54FC-CB41-875F-79D1E0FC86EE}" sibTransId="{906774C4-F34A-5140-B590-FAE3DBDC0C77}"/>
    <dgm:cxn modelId="{4775D9A1-3A74-3E42-9334-653FB47F83F7}" srcId="{49DFD3B5-CF3D-0C47-AEB4-1C4F2B0E1D74}" destId="{090D1E9A-141D-6142-85F5-FA1A2BC531A0}" srcOrd="1" destOrd="0" parTransId="{B6B44F55-616F-C248-8608-ACB43DE752E3}" sibTransId="{ABFE9CBD-CA02-7740-B648-4045FEEA1F64}"/>
    <dgm:cxn modelId="{0601D95B-6EA4-1B4D-BAC7-A7864145F803}" type="presOf" srcId="{DBBAB1E0-06A0-A44C-8B99-AA3E1868E049}" destId="{22B4C36F-E975-BB48-A4EC-9B49F4F97743}" srcOrd="0" destOrd="3" presId="urn:microsoft.com/office/officeart/2005/8/layout/list1"/>
    <dgm:cxn modelId="{8A3D9F92-D608-7B42-9A18-347A11EB3CCB}" srcId="{C26F2C5F-694A-204D-90B8-727A34C12B16}" destId="{5BA7B9BC-51C4-B645-B8C6-9000E65F6C62}" srcOrd="0" destOrd="0" parTransId="{7037AC43-E216-6540-AE57-57E606D67BB8}" sibTransId="{770DAADA-F1E2-B74B-BCA4-6CF109287604}"/>
    <dgm:cxn modelId="{0FBFF08D-EEA8-0343-A25A-5FED1A9CC834}" srcId="{090D1E9A-141D-6142-85F5-FA1A2BC531A0}" destId="{55443E46-93C1-A141-9AC5-26F353105DC9}" srcOrd="0" destOrd="0" parTransId="{5266EF51-BB6C-EB49-AC36-633CD7503CB2}" sibTransId="{401AD5C2-E657-2642-B698-069EB0842E90}"/>
    <dgm:cxn modelId="{8DE47049-FF3A-DD44-9219-DA3871A3ABCD}" type="presOf" srcId="{3DC015D0-6155-7C4C-BFDB-59365C175B3A}" destId="{E8F17055-5035-D94B-B40E-078F45D67DC7}" srcOrd="0" destOrd="3" presId="urn:microsoft.com/office/officeart/2005/8/layout/list1"/>
    <dgm:cxn modelId="{5F7EB509-2EB6-9448-B6EE-72F47B014EB7}" srcId="{C26F2C5F-694A-204D-90B8-727A34C12B16}" destId="{EFE31F59-0B24-1C45-A8AA-2242353D02AE}" srcOrd="4" destOrd="0" parTransId="{C03FF397-9D3A-5540-AE39-78CB38E19308}" sibTransId="{60D9445C-20C1-DC45-82A2-0F3BB0DC5753}"/>
    <dgm:cxn modelId="{6D0BBBD0-DED6-7841-87CF-7464B657254D}" type="presOf" srcId="{49DFD3B5-CF3D-0C47-AEB4-1C4F2B0E1D74}" destId="{DE433C71-253E-344A-B6E3-B9FFB92EDF2B}" srcOrd="0" destOrd="0" presId="urn:microsoft.com/office/officeart/2005/8/layout/list1"/>
    <dgm:cxn modelId="{F6C5CBF9-615F-4F4A-81FE-2F473462424C}" srcId="{49DFD3B5-CF3D-0C47-AEB4-1C4F2B0E1D74}" destId="{C26F2C5F-694A-204D-90B8-727A34C12B16}" srcOrd="3" destOrd="0" parTransId="{949C75CD-757B-264B-83D5-2A45D39C12F6}" sibTransId="{9D3F2B72-F6FD-5546-A877-EE36691AB80D}"/>
    <dgm:cxn modelId="{72E0BA6B-575B-F04C-B417-FA8AD06D2617}" type="presOf" srcId="{11B8DF15-8017-4348-AD5F-0E737C2E3768}" destId="{22B4C36F-E975-BB48-A4EC-9B49F4F97743}" srcOrd="0" destOrd="4" presId="urn:microsoft.com/office/officeart/2005/8/layout/list1"/>
    <dgm:cxn modelId="{7AA7B32E-795F-F246-B87A-B0EB4CF9FA5E}" type="presOf" srcId="{3EE66A08-52A6-094B-99CC-899A6FD22F2A}" destId="{E8F17055-5035-D94B-B40E-078F45D67DC7}" srcOrd="0" destOrd="2" presId="urn:microsoft.com/office/officeart/2005/8/layout/list1"/>
    <dgm:cxn modelId="{143F4EB9-26EE-E647-813D-B5622D805119}" type="presOf" srcId="{090D1E9A-141D-6142-85F5-FA1A2BC531A0}" destId="{EAC73F44-25D6-B94C-BFD3-6778C1C3471A}" srcOrd="1" destOrd="0" presId="urn:microsoft.com/office/officeart/2005/8/layout/list1"/>
    <dgm:cxn modelId="{8ECFF5C3-C12B-5D43-B895-BE4C0293E70E}" type="presOf" srcId="{46648299-5582-CB49-BE49-30BBAECD97AB}" destId="{22B4C36F-E975-BB48-A4EC-9B49F4F97743}" srcOrd="0" destOrd="1" presId="urn:microsoft.com/office/officeart/2005/8/layout/list1"/>
    <dgm:cxn modelId="{BCE11BF6-8F8C-C547-BC91-1516127DB25A}" type="presOf" srcId="{9A8429DF-6D75-E949-BA1D-C26FC8D43BEF}" destId="{169BDD11-5336-8D44-AEE0-285D45CDABC5}" srcOrd="0" destOrd="0" presId="urn:microsoft.com/office/officeart/2005/8/layout/list1"/>
    <dgm:cxn modelId="{37135225-2C94-7740-A216-212A7AA84FA3}" srcId="{090D1E9A-141D-6142-85F5-FA1A2BC531A0}" destId="{DBBAB1E0-06A0-A44C-8B99-AA3E1868E049}" srcOrd="3" destOrd="0" parTransId="{CA8463EC-3311-7B40-8D7C-3AA0DF701953}" sibTransId="{966892ED-B01B-A04E-B32C-5FA49D0AA249}"/>
    <dgm:cxn modelId="{141E75A6-83A8-8846-97F1-B1E623466176}" type="presParOf" srcId="{DE433C71-253E-344A-B6E3-B9FFB92EDF2B}" destId="{E013BE6D-3873-AB48-8737-FBCD76470E36}" srcOrd="0" destOrd="0" presId="urn:microsoft.com/office/officeart/2005/8/layout/list1"/>
    <dgm:cxn modelId="{E261F3BB-3427-C54D-8CB4-7622789F9F95}" type="presParOf" srcId="{E013BE6D-3873-AB48-8737-FBCD76470E36}" destId="{169BDD11-5336-8D44-AEE0-285D45CDABC5}" srcOrd="0" destOrd="0" presId="urn:microsoft.com/office/officeart/2005/8/layout/list1"/>
    <dgm:cxn modelId="{4DCCB09F-AF1F-3446-9368-BFB4A50C3D49}" type="presParOf" srcId="{E013BE6D-3873-AB48-8737-FBCD76470E36}" destId="{21A12784-D1CC-F24C-A804-B0CBD94234EC}" srcOrd="1" destOrd="0" presId="urn:microsoft.com/office/officeart/2005/8/layout/list1"/>
    <dgm:cxn modelId="{9AF63A74-3780-4746-A015-C52ABF160D2B}" type="presParOf" srcId="{DE433C71-253E-344A-B6E3-B9FFB92EDF2B}" destId="{73CE68D1-1E9D-D043-9C5E-C05DA7253C08}" srcOrd="1" destOrd="0" presId="urn:microsoft.com/office/officeart/2005/8/layout/list1"/>
    <dgm:cxn modelId="{01FCB0D2-2553-9641-AF28-FCD7342DCE01}" type="presParOf" srcId="{DE433C71-253E-344A-B6E3-B9FFB92EDF2B}" destId="{E8F17055-5035-D94B-B40E-078F45D67DC7}" srcOrd="2" destOrd="0" presId="urn:microsoft.com/office/officeart/2005/8/layout/list1"/>
    <dgm:cxn modelId="{C2E5E8BC-E179-2E44-85D8-5B14B8A3E9F7}" type="presParOf" srcId="{DE433C71-253E-344A-B6E3-B9FFB92EDF2B}" destId="{FE99EA43-6249-8A4C-AD5B-37C349CCC398}" srcOrd="3" destOrd="0" presId="urn:microsoft.com/office/officeart/2005/8/layout/list1"/>
    <dgm:cxn modelId="{D3D8BB3F-57BC-3D4A-9076-A208551A2A8A}" type="presParOf" srcId="{DE433C71-253E-344A-B6E3-B9FFB92EDF2B}" destId="{53E79335-CA1C-9845-9A45-BBC8A8D06E87}" srcOrd="4" destOrd="0" presId="urn:microsoft.com/office/officeart/2005/8/layout/list1"/>
    <dgm:cxn modelId="{5B2A3BC8-3EEE-594D-B3BC-DBE772383262}" type="presParOf" srcId="{53E79335-CA1C-9845-9A45-BBC8A8D06E87}" destId="{DA6BBD3A-D8D3-A248-98AF-2985D6273DF6}" srcOrd="0" destOrd="0" presId="urn:microsoft.com/office/officeart/2005/8/layout/list1"/>
    <dgm:cxn modelId="{BBFB6362-6E9A-6049-894D-0C04D769D7D0}" type="presParOf" srcId="{53E79335-CA1C-9845-9A45-BBC8A8D06E87}" destId="{EAC73F44-25D6-B94C-BFD3-6778C1C3471A}" srcOrd="1" destOrd="0" presId="urn:microsoft.com/office/officeart/2005/8/layout/list1"/>
    <dgm:cxn modelId="{4B8261A4-07A3-DE45-A4E7-E96BD36A4844}" type="presParOf" srcId="{DE433C71-253E-344A-B6E3-B9FFB92EDF2B}" destId="{B0F3099F-9B77-C549-9F6B-CF41500E2FE8}" srcOrd="5" destOrd="0" presId="urn:microsoft.com/office/officeart/2005/8/layout/list1"/>
    <dgm:cxn modelId="{1259E5EC-748B-C84F-9561-873762B40646}" type="presParOf" srcId="{DE433C71-253E-344A-B6E3-B9FFB92EDF2B}" destId="{22B4C36F-E975-BB48-A4EC-9B49F4F97743}" srcOrd="6" destOrd="0" presId="urn:microsoft.com/office/officeart/2005/8/layout/list1"/>
    <dgm:cxn modelId="{34850814-1B61-CE4D-A6C6-A88487FD7665}" type="presParOf" srcId="{DE433C71-253E-344A-B6E3-B9FFB92EDF2B}" destId="{B3BA7B81-7916-FF46-BD64-690DF6E29241}" srcOrd="7" destOrd="0" presId="urn:microsoft.com/office/officeart/2005/8/layout/list1"/>
    <dgm:cxn modelId="{2DDA0BFE-891E-5740-9278-D49516C54E48}" type="presParOf" srcId="{DE433C71-253E-344A-B6E3-B9FFB92EDF2B}" destId="{38F749E7-4C9B-564A-A5BB-FD8DB1DA8913}" srcOrd="8" destOrd="0" presId="urn:microsoft.com/office/officeart/2005/8/layout/list1"/>
    <dgm:cxn modelId="{11165D11-89A8-AA46-8A7F-95C2FC290B92}" type="presParOf" srcId="{38F749E7-4C9B-564A-A5BB-FD8DB1DA8913}" destId="{C15B6777-F3B7-924B-A14C-D82F17BE049E}" srcOrd="0" destOrd="0" presId="urn:microsoft.com/office/officeart/2005/8/layout/list1"/>
    <dgm:cxn modelId="{E6EB47CA-6220-084D-BDF3-D19073FA4046}" type="presParOf" srcId="{38F749E7-4C9B-564A-A5BB-FD8DB1DA8913}" destId="{E36E6D10-5279-8642-99D2-D82C63E07A94}" srcOrd="1" destOrd="0" presId="urn:microsoft.com/office/officeart/2005/8/layout/list1"/>
    <dgm:cxn modelId="{04700F3F-DC47-1042-B1E6-A0545089A88C}" type="presParOf" srcId="{DE433C71-253E-344A-B6E3-B9FFB92EDF2B}" destId="{904FC492-1354-0748-903E-A6C498F33CA6}" srcOrd="9" destOrd="0" presId="urn:microsoft.com/office/officeart/2005/8/layout/list1"/>
    <dgm:cxn modelId="{37601ABA-B718-974F-8C78-EB1D26D3A6B5}" type="presParOf" srcId="{DE433C71-253E-344A-B6E3-B9FFB92EDF2B}" destId="{2A5E3444-B47B-AF4F-A165-246558A268D2}" srcOrd="10" destOrd="0" presId="urn:microsoft.com/office/officeart/2005/8/layout/list1"/>
    <dgm:cxn modelId="{32C2B98E-88EE-3A4B-9CAF-EB2DA8112447}" type="presParOf" srcId="{DE433C71-253E-344A-B6E3-B9FFB92EDF2B}" destId="{339822AE-8711-DE4E-9B65-D927375A8D7B}" srcOrd="11" destOrd="0" presId="urn:microsoft.com/office/officeart/2005/8/layout/list1"/>
    <dgm:cxn modelId="{EF6569A4-1FD2-BA49-869D-B4D2D0F382E7}" type="presParOf" srcId="{DE433C71-253E-344A-B6E3-B9FFB92EDF2B}" destId="{CF86C18A-9EFB-F743-B7AC-7FD2499052A6}" srcOrd="12" destOrd="0" presId="urn:microsoft.com/office/officeart/2005/8/layout/list1"/>
    <dgm:cxn modelId="{6F2B0AB6-BE73-854C-A165-ACD96753109C}" type="presParOf" srcId="{CF86C18A-9EFB-F743-B7AC-7FD2499052A6}" destId="{4EF449B8-6A8A-0744-9306-9171DDDBFBCC}" srcOrd="0" destOrd="0" presId="urn:microsoft.com/office/officeart/2005/8/layout/list1"/>
    <dgm:cxn modelId="{98358360-24CA-1349-9D6C-FCE380E194F0}" type="presParOf" srcId="{CF86C18A-9EFB-F743-B7AC-7FD2499052A6}" destId="{A516322E-FFFC-3A4D-9DE5-269EC89D5B26}" srcOrd="1" destOrd="0" presId="urn:microsoft.com/office/officeart/2005/8/layout/list1"/>
    <dgm:cxn modelId="{10D7F253-4F5C-264B-A798-F95C37B92B30}" type="presParOf" srcId="{DE433C71-253E-344A-B6E3-B9FFB92EDF2B}" destId="{F4038AFF-25A5-CA4D-8FBC-8E12EBF7EF50}" srcOrd="13" destOrd="0" presId="urn:microsoft.com/office/officeart/2005/8/layout/list1"/>
    <dgm:cxn modelId="{BE4E0B00-B462-FE47-AE0F-96DFAB8975C0}" type="presParOf" srcId="{DE433C71-253E-344A-B6E3-B9FFB92EDF2B}" destId="{14FFD000-A81B-E043-AB87-55B12635C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4729E24-3760-EE47-902B-886D35876442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FF3DABE-42FC-3C45-8CBA-B0012D1EBFD3}">
      <dgm:prSet phldrT="[Texte]" custT="1"/>
      <dgm:spPr>
        <a:xfrm>
          <a:off x="2206" y="0"/>
          <a:ext cx="1963496" cy="216024"/>
        </a:xfrm>
        <a:prstGeom prst="chevron">
          <a:avLst/>
        </a:prstGeom>
        <a:ln w="38100">
          <a:noFill/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Phase préparatoire</a:t>
          </a:r>
        </a:p>
      </dgm:t>
    </dgm:pt>
    <dgm:pt modelId="{EC0EEE6A-E794-EC46-9120-BE8496B633C2}" type="parTrans" cxnId="{0CAAE329-A71A-BB42-9D53-3C3A0C2D3297}">
      <dgm:prSet/>
      <dgm:spPr/>
      <dgm:t>
        <a:bodyPr/>
        <a:lstStyle/>
        <a:p>
          <a:endParaRPr lang="fr-FR" sz="1200"/>
        </a:p>
      </dgm:t>
    </dgm:pt>
    <dgm:pt modelId="{ED1DA765-9EE6-F446-B33A-B154FB30EC97}" type="sibTrans" cxnId="{0CAAE329-A71A-BB42-9D53-3C3A0C2D3297}">
      <dgm:prSet/>
      <dgm:spPr/>
      <dgm:t>
        <a:bodyPr/>
        <a:lstStyle/>
        <a:p>
          <a:endParaRPr lang="fr-FR" sz="1200"/>
        </a:p>
      </dgm:t>
    </dgm:pt>
    <dgm:pt modelId="{FBF70BB0-7ED1-C241-864A-1B75E1B6EDAB}">
      <dgm:prSet phldrT="[Texte]" custT="1"/>
      <dgm:spPr>
        <a:xfrm>
          <a:off x="3536499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Planification</a:t>
          </a:r>
        </a:p>
      </dgm:t>
    </dgm:pt>
    <dgm:pt modelId="{63903B07-EBB9-9A48-B5CD-C93776043378}" type="parTrans" cxnId="{B1896FAE-CE16-6042-99E0-851FE26569D8}">
      <dgm:prSet/>
      <dgm:spPr/>
      <dgm:t>
        <a:bodyPr/>
        <a:lstStyle/>
        <a:p>
          <a:endParaRPr lang="fr-FR" sz="1200"/>
        </a:p>
      </dgm:t>
    </dgm:pt>
    <dgm:pt modelId="{7FF5CC74-984A-6448-86B7-D477E31EA0D6}" type="sibTrans" cxnId="{B1896FAE-CE16-6042-99E0-851FE26569D8}">
      <dgm:prSet/>
      <dgm:spPr/>
      <dgm:t>
        <a:bodyPr/>
        <a:lstStyle/>
        <a:p>
          <a:endParaRPr lang="fr-FR" sz="1200"/>
        </a:p>
      </dgm:t>
    </dgm:pt>
    <dgm:pt modelId="{AB325D70-B657-8048-B023-0FF867FA4342}">
      <dgm:prSet custT="1"/>
      <dgm:spPr>
        <a:xfrm>
          <a:off x="1769352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Lancement</a:t>
          </a:r>
        </a:p>
      </dgm:t>
    </dgm:pt>
    <dgm:pt modelId="{FD16D006-A4F3-B64D-8790-9F526396C357}" type="parTrans" cxnId="{B4DB20A5-1DEE-A644-89EA-6EC98A82CA85}">
      <dgm:prSet/>
      <dgm:spPr/>
      <dgm:t>
        <a:bodyPr/>
        <a:lstStyle/>
        <a:p>
          <a:endParaRPr lang="fr-FR" sz="1200"/>
        </a:p>
      </dgm:t>
    </dgm:pt>
    <dgm:pt modelId="{A65C0CC4-A844-5A45-AD7D-EB8A09293CAF}" type="sibTrans" cxnId="{B4DB20A5-1DEE-A644-89EA-6EC98A82CA85}">
      <dgm:prSet/>
      <dgm:spPr/>
      <dgm:t>
        <a:bodyPr/>
        <a:lstStyle/>
        <a:p>
          <a:endParaRPr lang="fr-FR" sz="1200"/>
        </a:p>
      </dgm:t>
    </dgm:pt>
    <dgm:pt modelId="{F537D189-C167-BF42-8772-C5F4D911ECF4}">
      <dgm:prSet phldrT="[Texte]" custT="1"/>
      <dgm:spPr>
        <a:xfrm>
          <a:off x="5303646" y="0"/>
          <a:ext cx="1963496" cy="216024"/>
        </a:xfrm>
        <a:prstGeom prst="chevron">
          <a:avLst/>
        </a:prstGeom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Réalisation / maitrise</a:t>
          </a:r>
        </a:p>
      </dgm:t>
    </dgm:pt>
    <dgm:pt modelId="{7EBBF1E7-EE94-D64C-B03F-7410F02955EB}" type="parTrans" cxnId="{02BAE3ED-C2C3-A54C-BF76-38F42DB8E47E}">
      <dgm:prSet/>
      <dgm:spPr/>
      <dgm:t>
        <a:bodyPr/>
        <a:lstStyle/>
        <a:p>
          <a:endParaRPr lang="fr-FR" sz="1200"/>
        </a:p>
      </dgm:t>
    </dgm:pt>
    <dgm:pt modelId="{3CB99604-3406-744E-BB01-3A072EAF6A20}" type="sibTrans" cxnId="{02BAE3ED-C2C3-A54C-BF76-38F42DB8E47E}">
      <dgm:prSet/>
      <dgm:spPr/>
      <dgm:t>
        <a:bodyPr/>
        <a:lstStyle/>
        <a:p>
          <a:endParaRPr lang="fr-FR" sz="1200"/>
        </a:p>
      </dgm:t>
    </dgm:pt>
    <dgm:pt modelId="{A5B42BF0-2FE7-3A43-B54D-9CE5F32F2E58}">
      <dgm:prSet phldrT="[Texte]" custT="1"/>
      <dgm:spPr>
        <a:xfrm>
          <a:off x="7070793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Clôture</a:t>
          </a:r>
        </a:p>
      </dgm:t>
    </dgm:pt>
    <dgm:pt modelId="{C9C493BB-8582-5B4B-95AF-D269EB7F41B5}" type="parTrans" cxnId="{54EB2191-A276-2641-AC69-B806A788DCF0}">
      <dgm:prSet/>
      <dgm:spPr/>
      <dgm:t>
        <a:bodyPr/>
        <a:lstStyle/>
        <a:p>
          <a:endParaRPr lang="fr-FR" sz="1200"/>
        </a:p>
      </dgm:t>
    </dgm:pt>
    <dgm:pt modelId="{D6F172C6-4F84-FC47-9CCA-70712F3B562D}" type="sibTrans" cxnId="{54EB2191-A276-2641-AC69-B806A788DCF0}">
      <dgm:prSet/>
      <dgm:spPr/>
      <dgm:t>
        <a:bodyPr/>
        <a:lstStyle/>
        <a:p>
          <a:endParaRPr lang="fr-FR" sz="1200"/>
        </a:p>
      </dgm:t>
    </dgm:pt>
    <dgm:pt modelId="{22F7EA61-3A56-A84D-91F3-47F2BBC6480B}" type="pres">
      <dgm:prSet presAssocID="{14729E24-3760-EE47-902B-886D35876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A8AC2-2009-9C4C-85CB-E8B3C41D2643}" type="pres">
      <dgm:prSet presAssocID="{3FF3DABE-42FC-3C45-8CBA-B0012D1EBFD3}" presName="parTxOnly" presStyleLbl="node1" presStyleIdx="0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CBC82-E7C4-7E4A-A530-B9C5B68001F7}" type="pres">
      <dgm:prSet presAssocID="{ED1DA765-9EE6-F446-B33A-B154FB30EC97}" presName="parTxOnlySpace" presStyleCnt="0"/>
      <dgm:spPr/>
    </dgm:pt>
    <dgm:pt modelId="{C1936499-54DC-2646-B506-CA43B9181EE3}" type="pres">
      <dgm:prSet presAssocID="{AB325D70-B657-8048-B023-0FF867FA4342}" presName="parTxOnly" presStyleLbl="node1" presStyleIdx="1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88906-61E2-494A-A282-062C76C91CBC}" type="pres">
      <dgm:prSet presAssocID="{A65C0CC4-A844-5A45-AD7D-EB8A09293CAF}" presName="parTxOnlySpace" presStyleCnt="0"/>
      <dgm:spPr/>
    </dgm:pt>
    <dgm:pt modelId="{ADF8154D-5418-BE42-A251-75C12223818D}" type="pres">
      <dgm:prSet presAssocID="{FBF70BB0-7ED1-C241-864A-1B75E1B6EDAB}" presName="parTxOnly" presStyleLbl="node1" presStyleIdx="2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C2A2B-FDEE-0E44-9A2E-FC89C764B769}" type="pres">
      <dgm:prSet presAssocID="{7FF5CC74-984A-6448-86B7-D477E31EA0D6}" presName="parTxOnlySpace" presStyleCnt="0"/>
      <dgm:spPr/>
    </dgm:pt>
    <dgm:pt modelId="{AA3C054F-5FE7-3642-AD23-597BD7836750}" type="pres">
      <dgm:prSet presAssocID="{F537D189-C167-BF42-8772-C5F4D911ECF4}" presName="parTxOnly" presStyleLbl="node1" presStyleIdx="3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467A-115C-C542-8256-6A8AAF47BF48}" type="pres">
      <dgm:prSet presAssocID="{3CB99604-3406-744E-BB01-3A072EAF6A20}" presName="parTxOnlySpace" presStyleCnt="0"/>
      <dgm:spPr/>
    </dgm:pt>
    <dgm:pt modelId="{3DC9AB21-65A7-094D-890D-ABA9D7C403C2}" type="pres">
      <dgm:prSet presAssocID="{A5B42BF0-2FE7-3A43-B54D-9CE5F32F2E58}" presName="parTxOnly" presStyleLbl="node1" presStyleIdx="4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8975E3-6A51-5D44-B1C3-CDADBBB84C85}" type="presOf" srcId="{A5B42BF0-2FE7-3A43-B54D-9CE5F32F2E58}" destId="{3DC9AB21-65A7-094D-890D-ABA9D7C403C2}" srcOrd="0" destOrd="0" presId="urn:microsoft.com/office/officeart/2005/8/layout/chevron1"/>
    <dgm:cxn modelId="{54EB2191-A276-2641-AC69-B806A788DCF0}" srcId="{14729E24-3760-EE47-902B-886D35876442}" destId="{A5B42BF0-2FE7-3A43-B54D-9CE5F32F2E58}" srcOrd="4" destOrd="0" parTransId="{C9C493BB-8582-5B4B-95AF-D269EB7F41B5}" sibTransId="{D6F172C6-4F84-FC47-9CCA-70712F3B562D}"/>
    <dgm:cxn modelId="{B4DB20A5-1DEE-A644-89EA-6EC98A82CA85}" srcId="{14729E24-3760-EE47-902B-886D35876442}" destId="{AB325D70-B657-8048-B023-0FF867FA4342}" srcOrd="1" destOrd="0" parTransId="{FD16D006-A4F3-B64D-8790-9F526396C357}" sibTransId="{A65C0CC4-A844-5A45-AD7D-EB8A09293CAF}"/>
    <dgm:cxn modelId="{C6524199-1868-A442-8ED8-32F2FC1FD23A}" type="presOf" srcId="{FBF70BB0-7ED1-C241-864A-1B75E1B6EDAB}" destId="{ADF8154D-5418-BE42-A251-75C12223818D}" srcOrd="0" destOrd="0" presId="urn:microsoft.com/office/officeart/2005/8/layout/chevron1"/>
    <dgm:cxn modelId="{849CEA62-CBAB-D94B-8B8A-C5641C796595}" type="presOf" srcId="{3FF3DABE-42FC-3C45-8CBA-B0012D1EBFD3}" destId="{367A8AC2-2009-9C4C-85CB-E8B3C41D2643}" srcOrd="0" destOrd="0" presId="urn:microsoft.com/office/officeart/2005/8/layout/chevron1"/>
    <dgm:cxn modelId="{8887A4AA-E8EC-4F4A-B08E-6EBABF2F5A73}" type="presOf" srcId="{14729E24-3760-EE47-902B-886D35876442}" destId="{22F7EA61-3A56-A84D-91F3-47F2BBC6480B}" srcOrd="0" destOrd="0" presId="urn:microsoft.com/office/officeart/2005/8/layout/chevron1"/>
    <dgm:cxn modelId="{B1896FAE-CE16-6042-99E0-851FE26569D8}" srcId="{14729E24-3760-EE47-902B-886D35876442}" destId="{FBF70BB0-7ED1-C241-864A-1B75E1B6EDAB}" srcOrd="2" destOrd="0" parTransId="{63903B07-EBB9-9A48-B5CD-C93776043378}" sibTransId="{7FF5CC74-984A-6448-86B7-D477E31EA0D6}"/>
    <dgm:cxn modelId="{28F88F4A-CD5D-A24C-8A8B-BFBE8BF8DCF6}" type="presOf" srcId="{AB325D70-B657-8048-B023-0FF867FA4342}" destId="{C1936499-54DC-2646-B506-CA43B9181EE3}" srcOrd="0" destOrd="0" presId="urn:microsoft.com/office/officeart/2005/8/layout/chevron1"/>
    <dgm:cxn modelId="{02BAE3ED-C2C3-A54C-BF76-38F42DB8E47E}" srcId="{14729E24-3760-EE47-902B-886D35876442}" destId="{F537D189-C167-BF42-8772-C5F4D911ECF4}" srcOrd="3" destOrd="0" parTransId="{7EBBF1E7-EE94-D64C-B03F-7410F02955EB}" sibTransId="{3CB99604-3406-744E-BB01-3A072EAF6A20}"/>
    <dgm:cxn modelId="{AD482484-D41E-D348-97DD-8FB080652428}" type="presOf" srcId="{F537D189-C167-BF42-8772-C5F4D911ECF4}" destId="{AA3C054F-5FE7-3642-AD23-597BD7836750}" srcOrd="0" destOrd="0" presId="urn:microsoft.com/office/officeart/2005/8/layout/chevron1"/>
    <dgm:cxn modelId="{0CAAE329-A71A-BB42-9D53-3C3A0C2D3297}" srcId="{14729E24-3760-EE47-902B-886D35876442}" destId="{3FF3DABE-42FC-3C45-8CBA-B0012D1EBFD3}" srcOrd="0" destOrd="0" parTransId="{EC0EEE6A-E794-EC46-9120-BE8496B633C2}" sibTransId="{ED1DA765-9EE6-F446-B33A-B154FB30EC97}"/>
    <dgm:cxn modelId="{B50479AA-7418-6044-A49A-6B4527854A93}" type="presParOf" srcId="{22F7EA61-3A56-A84D-91F3-47F2BBC6480B}" destId="{367A8AC2-2009-9C4C-85CB-E8B3C41D2643}" srcOrd="0" destOrd="0" presId="urn:microsoft.com/office/officeart/2005/8/layout/chevron1"/>
    <dgm:cxn modelId="{A188097B-1CDE-1840-BFD5-436B95E62C86}" type="presParOf" srcId="{22F7EA61-3A56-A84D-91F3-47F2BBC6480B}" destId="{C5DCBC82-E7C4-7E4A-A530-B9C5B68001F7}" srcOrd="1" destOrd="0" presId="urn:microsoft.com/office/officeart/2005/8/layout/chevron1"/>
    <dgm:cxn modelId="{76E9E30A-BD71-9B4A-8434-06BB434DCF31}" type="presParOf" srcId="{22F7EA61-3A56-A84D-91F3-47F2BBC6480B}" destId="{C1936499-54DC-2646-B506-CA43B9181EE3}" srcOrd="2" destOrd="0" presId="urn:microsoft.com/office/officeart/2005/8/layout/chevron1"/>
    <dgm:cxn modelId="{7F24E7C1-936F-CD46-AA30-765F0D126D27}" type="presParOf" srcId="{22F7EA61-3A56-A84D-91F3-47F2BBC6480B}" destId="{2BC88906-61E2-494A-A282-062C76C91CBC}" srcOrd="3" destOrd="0" presId="urn:microsoft.com/office/officeart/2005/8/layout/chevron1"/>
    <dgm:cxn modelId="{55D0C204-5FA9-7D44-A726-E3B169EA4DBB}" type="presParOf" srcId="{22F7EA61-3A56-A84D-91F3-47F2BBC6480B}" destId="{ADF8154D-5418-BE42-A251-75C12223818D}" srcOrd="4" destOrd="0" presId="urn:microsoft.com/office/officeart/2005/8/layout/chevron1"/>
    <dgm:cxn modelId="{5DB0621B-6F7D-B444-B114-80972258DAA5}" type="presParOf" srcId="{22F7EA61-3A56-A84D-91F3-47F2BBC6480B}" destId="{0F6C2A2B-FDEE-0E44-9A2E-FC89C764B769}" srcOrd="5" destOrd="0" presId="urn:microsoft.com/office/officeart/2005/8/layout/chevron1"/>
    <dgm:cxn modelId="{D05EC282-ED9F-3546-8437-B54EACAE9466}" type="presParOf" srcId="{22F7EA61-3A56-A84D-91F3-47F2BBC6480B}" destId="{AA3C054F-5FE7-3642-AD23-597BD7836750}" srcOrd="6" destOrd="0" presId="urn:microsoft.com/office/officeart/2005/8/layout/chevron1"/>
    <dgm:cxn modelId="{867ECE2D-DC4F-1049-A4BF-E4BB92BCE954}" type="presParOf" srcId="{22F7EA61-3A56-A84D-91F3-47F2BBC6480B}" destId="{1F22467A-115C-C542-8256-6A8AAF47BF48}" srcOrd="7" destOrd="0" presId="urn:microsoft.com/office/officeart/2005/8/layout/chevron1"/>
    <dgm:cxn modelId="{03F783A7-092D-134E-8F37-D4AF56955359}" type="presParOf" srcId="{22F7EA61-3A56-A84D-91F3-47F2BBC6480B}" destId="{3DC9AB21-65A7-094D-890D-ABA9D7C403C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9DFD3B5-CF3D-0C47-AEB4-1C4F2B0E1D7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8429DF-6D75-E949-BA1D-C26FC8D43BEF}">
      <dgm:prSet phldrT="[Texte]"/>
      <dgm:spPr/>
      <dgm:t>
        <a:bodyPr/>
        <a:lstStyle/>
        <a:p>
          <a:r>
            <a:rPr lang="fr-FR" dirty="0"/>
            <a:t>Enjeux</a:t>
          </a:r>
        </a:p>
      </dgm:t>
    </dgm:pt>
    <dgm:pt modelId="{42512393-902E-0E40-8417-A4CD3BEAA296}" type="parTrans" cxnId="{F5625EE7-3AAA-614A-97FB-359DB281989A}">
      <dgm:prSet/>
      <dgm:spPr/>
      <dgm:t>
        <a:bodyPr/>
        <a:lstStyle/>
        <a:p>
          <a:endParaRPr lang="fr-FR"/>
        </a:p>
      </dgm:t>
    </dgm:pt>
    <dgm:pt modelId="{51C766ED-15E6-934E-9E9A-015D908CB200}" type="sibTrans" cxnId="{F5625EE7-3AAA-614A-97FB-359DB281989A}">
      <dgm:prSet/>
      <dgm:spPr/>
      <dgm:t>
        <a:bodyPr/>
        <a:lstStyle/>
        <a:p>
          <a:endParaRPr lang="fr-FR"/>
        </a:p>
      </dgm:t>
    </dgm:pt>
    <dgm:pt modelId="{F19CFB0D-E396-974E-B42F-74B214A907B3}">
      <dgm:prSet phldrT="[Texte]"/>
      <dgm:spPr/>
      <dgm:t>
        <a:bodyPr/>
        <a:lstStyle/>
        <a:p>
          <a:r>
            <a:rPr lang="fr-FR" dirty="0"/>
            <a:t>Astuces</a:t>
          </a:r>
        </a:p>
      </dgm:t>
    </dgm:pt>
    <dgm:pt modelId="{0B6CA891-EA47-CC44-87AC-F6F0B0BA849F}" type="parTrans" cxnId="{F38DAAFF-6D7D-4149-98F3-AE41943B5364}">
      <dgm:prSet/>
      <dgm:spPr/>
      <dgm:t>
        <a:bodyPr/>
        <a:lstStyle/>
        <a:p>
          <a:endParaRPr lang="fr-FR"/>
        </a:p>
      </dgm:t>
    </dgm:pt>
    <dgm:pt modelId="{251CBB0E-4341-434A-8633-6FBEAFD0E808}" type="sibTrans" cxnId="{F38DAAFF-6D7D-4149-98F3-AE41943B5364}">
      <dgm:prSet/>
      <dgm:spPr/>
      <dgm:t>
        <a:bodyPr/>
        <a:lstStyle/>
        <a:p>
          <a:endParaRPr lang="fr-FR"/>
        </a:p>
      </dgm:t>
    </dgm:pt>
    <dgm:pt modelId="{C26F2C5F-694A-204D-90B8-727A34C12B16}">
      <dgm:prSet phldrT="[Texte]"/>
      <dgm:spPr/>
      <dgm:t>
        <a:bodyPr/>
        <a:lstStyle/>
        <a:p>
          <a:r>
            <a:rPr lang="fr-FR" dirty="0"/>
            <a:t>Limites/écueils</a:t>
          </a:r>
        </a:p>
      </dgm:t>
    </dgm:pt>
    <dgm:pt modelId="{949C75CD-757B-264B-83D5-2A45D39C12F6}" type="parTrans" cxnId="{F6C5CBF9-615F-4F4A-81FE-2F473462424C}">
      <dgm:prSet/>
      <dgm:spPr/>
      <dgm:t>
        <a:bodyPr/>
        <a:lstStyle/>
        <a:p>
          <a:endParaRPr lang="fr-FR"/>
        </a:p>
      </dgm:t>
    </dgm:pt>
    <dgm:pt modelId="{9D3F2B72-F6FD-5546-A877-EE36691AB80D}" type="sibTrans" cxnId="{F6C5CBF9-615F-4F4A-81FE-2F473462424C}">
      <dgm:prSet/>
      <dgm:spPr/>
      <dgm:t>
        <a:bodyPr/>
        <a:lstStyle/>
        <a:p>
          <a:endParaRPr lang="fr-FR"/>
        </a:p>
      </dgm:t>
    </dgm:pt>
    <dgm:pt modelId="{090D1E9A-141D-6142-85F5-FA1A2BC531A0}">
      <dgm:prSet phldrT="[Texte]"/>
      <dgm:spPr/>
      <dgm:t>
        <a:bodyPr/>
        <a:lstStyle/>
        <a:p>
          <a:r>
            <a:rPr lang="fr-FR" dirty="0"/>
            <a:t>Outils</a:t>
          </a:r>
        </a:p>
      </dgm:t>
    </dgm:pt>
    <dgm:pt modelId="{B6B44F55-616F-C248-8608-ACB43DE752E3}" type="parTrans" cxnId="{4775D9A1-3A74-3E42-9334-653FB47F83F7}">
      <dgm:prSet/>
      <dgm:spPr/>
      <dgm:t>
        <a:bodyPr/>
        <a:lstStyle/>
        <a:p>
          <a:endParaRPr lang="fr-FR"/>
        </a:p>
      </dgm:t>
    </dgm:pt>
    <dgm:pt modelId="{ABFE9CBD-CA02-7740-B648-4045FEEA1F64}" type="sibTrans" cxnId="{4775D9A1-3A74-3E42-9334-653FB47F83F7}">
      <dgm:prSet/>
      <dgm:spPr/>
      <dgm:t>
        <a:bodyPr/>
        <a:lstStyle/>
        <a:p>
          <a:endParaRPr lang="fr-FR"/>
        </a:p>
      </dgm:t>
    </dgm:pt>
    <dgm:pt modelId="{89E964E0-5E69-0849-966A-D7F62D70BD36}">
      <dgm:prSet phldrT="[Texte]"/>
      <dgm:spPr/>
      <dgm:t>
        <a:bodyPr/>
        <a:lstStyle/>
        <a:p>
          <a:r>
            <a:rPr lang="fr-FR" dirty="0"/>
            <a:t>Réunion de clôture -&gt; </a:t>
          </a:r>
          <a:r>
            <a:rPr lang="fr-FR" dirty="0">
              <a:solidFill>
                <a:srgbClr val="FF0000"/>
              </a:solidFill>
            </a:rPr>
            <a:t>remise des livrables ; pistes de poursuite du projet</a:t>
          </a:r>
        </a:p>
      </dgm:t>
    </dgm:pt>
    <dgm:pt modelId="{2CC9FD48-DE93-D34F-A968-2475D7B5C3B0}" type="parTrans" cxnId="{B088E9CB-D168-2F49-B854-6C4ABB9E89D5}">
      <dgm:prSet/>
      <dgm:spPr/>
      <dgm:t>
        <a:bodyPr/>
        <a:lstStyle/>
        <a:p>
          <a:endParaRPr lang="fr-FR"/>
        </a:p>
      </dgm:t>
    </dgm:pt>
    <dgm:pt modelId="{953FF2BF-5762-184A-A795-C1669C160558}" type="sibTrans" cxnId="{B088E9CB-D168-2F49-B854-6C4ABB9E89D5}">
      <dgm:prSet/>
      <dgm:spPr/>
      <dgm:t>
        <a:bodyPr/>
        <a:lstStyle/>
        <a:p>
          <a:endParaRPr lang="fr-FR"/>
        </a:p>
      </dgm:t>
    </dgm:pt>
    <dgm:pt modelId="{55443E46-93C1-A141-9AC5-26F353105DC9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Fiche de clôture de la revue de projet </a:t>
          </a:r>
          <a:r>
            <a:rPr lang="fr-FR" dirty="0"/>
            <a:t>-&gt; diapo unique</a:t>
          </a:r>
        </a:p>
      </dgm:t>
    </dgm:pt>
    <dgm:pt modelId="{5266EF51-BB6C-EB49-AC36-633CD7503CB2}" type="parTrans" cxnId="{0FBFF08D-EEA8-0343-A25A-5FED1A9CC834}">
      <dgm:prSet/>
      <dgm:spPr/>
      <dgm:t>
        <a:bodyPr/>
        <a:lstStyle/>
        <a:p>
          <a:endParaRPr lang="fr-FR"/>
        </a:p>
      </dgm:t>
    </dgm:pt>
    <dgm:pt modelId="{401AD5C2-E657-2642-B698-069EB0842E90}" type="sibTrans" cxnId="{0FBFF08D-EEA8-0343-A25A-5FED1A9CC834}">
      <dgm:prSet/>
      <dgm:spPr/>
      <dgm:t>
        <a:bodyPr/>
        <a:lstStyle/>
        <a:p>
          <a:endParaRPr lang="fr-FR"/>
        </a:p>
      </dgm:t>
    </dgm:pt>
    <dgm:pt modelId="{CDA730C8-EE06-6C43-AE3C-6070845A34FC}">
      <dgm:prSet phldrT="[Texte]"/>
      <dgm:spPr/>
      <dgm:t>
        <a:bodyPr/>
        <a:lstStyle/>
        <a:p>
          <a:r>
            <a:rPr lang="fr-FR" dirty="0"/>
            <a:t>RAS</a:t>
          </a:r>
        </a:p>
      </dgm:t>
    </dgm:pt>
    <dgm:pt modelId="{E5FCFEEC-B98B-2A43-8080-C3FA891481C8}" type="parTrans" cxnId="{FE7A846B-3496-C743-81DC-1FC6CF2977F4}">
      <dgm:prSet/>
      <dgm:spPr/>
      <dgm:t>
        <a:bodyPr/>
        <a:lstStyle/>
        <a:p>
          <a:endParaRPr lang="fr-FR"/>
        </a:p>
      </dgm:t>
    </dgm:pt>
    <dgm:pt modelId="{22744473-3EE6-3442-AB69-BC11624AD5E6}" type="sibTrans" cxnId="{FE7A846B-3496-C743-81DC-1FC6CF2977F4}">
      <dgm:prSet/>
      <dgm:spPr/>
      <dgm:t>
        <a:bodyPr/>
        <a:lstStyle/>
        <a:p>
          <a:endParaRPr lang="fr-FR"/>
        </a:p>
      </dgm:t>
    </dgm:pt>
    <dgm:pt modelId="{16C7BFEC-19E6-8F43-817D-02BC5E1AA86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Ne pas négliger la partie célébration </a:t>
          </a:r>
        </a:p>
      </dgm:t>
    </dgm:pt>
    <dgm:pt modelId="{291697F3-F7C2-3045-8D33-827AF0F01FE6}" type="parTrans" cxnId="{BEC702A8-C7ED-0046-87CE-25BCD1A25F92}">
      <dgm:prSet/>
      <dgm:spPr/>
      <dgm:t>
        <a:bodyPr/>
        <a:lstStyle/>
        <a:p>
          <a:endParaRPr lang="fr-FR"/>
        </a:p>
      </dgm:t>
    </dgm:pt>
    <dgm:pt modelId="{C7E73235-D5BA-3C49-98A0-3D3F83831EEB}" type="sibTrans" cxnId="{BEC702A8-C7ED-0046-87CE-25BCD1A25F92}">
      <dgm:prSet/>
      <dgm:spPr/>
      <dgm:t>
        <a:bodyPr/>
        <a:lstStyle/>
        <a:p>
          <a:endParaRPr lang="fr-FR"/>
        </a:p>
      </dgm:t>
    </dgm:pt>
    <dgm:pt modelId="{E1A02CEF-371B-1144-985A-A2523A658626}">
      <dgm:prSet/>
      <dgm:spPr/>
      <dgm:t>
        <a:bodyPr/>
        <a:lstStyle/>
        <a:p>
          <a:r>
            <a:rPr lang="fr-FR" dirty="0"/>
            <a:t>Réunion post mortem : Retex, transmission, célébration</a:t>
          </a:r>
        </a:p>
      </dgm:t>
    </dgm:pt>
    <dgm:pt modelId="{177D7994-2FC2-DA40-AB27-C090FC76BD1A}" type="parTrans" cxnId="{A478AF9F-46DB-4B4B-96EA-30FA5E76B5DA}">
      <dgm:prSet/>
      <dgm:spPr/>
      <dgm:t>
        <a:bodyPr/>
        <a:lstStyle/>
        <a:p>
          <a:endParaRPr lang="fr-FR"/>
        </a:p>
      </dgm:t>
    </dgm:pt>
    <dgm:pt modelId="{1EE0C588-F877-8E4A-8D84-63E283A05265}" type="sibTrans" cxnId="{A478AF9F-46DB-4B4B-96EA-30FA5E76B5DA}">
      <dgm:prSet/>
      <dgm:spPr/>
      <dgm:t>
        <a:bodyPr/>
        <a:lstStyle/>
        <a:p>
          <a:endParaRPr lang="fr-FR"/>
        </a:p>
      </dgm:t>
    </dgm:pt>
    <dgm:pt modelId="{21FBCB2B-1760-9943-B61C-40B0B764C034}">
      <dgm:prSet phldrT="[Texte]"/>
      <dgm:spPr/>
      <dgm:t>
        <a:bodyPr/>
        <a:lstStyle/>
        <a:p>
          <a:r>
            <a:rPr lang="fr-FR" dirty="0"/>
            <a:t>Espace numérique pour le dépôts des livrables</a:t>
          </a:r>
        </a:p>
      </dgm:t>
    </dgm:pt>
    <dgm:pt modelId="{835F4CD1-6264-A746-A51A-F4E78DF78672}" type="parTrans" cxnId="{78677A06-6AE1-A84E-8502-652B7F82BBF9}">
      <dgm:prSet/>
      <dgm:spPr/>
      <dgm:t>
        <a:bodyPr/>
        <a:lstStyle/>
        <a:p>
          <a:endParaRPr lang="fr-FR"/>
        </a:p>
      </dgm:t>
    </dgm:pt>
    <dgm:pt modelId="{F4593DC8-7DE8-2F45-9F2C-7EC4D0A42A69}" type="sibTrans" cxnId="{78677A06-6AE1-A84E-8502-652B7F82BBF9}">
      <dgm:prSet/>
      <dgm:spPr/>
      <dgm:t>
        <a:bodyPr/>
        <a:lstStyle/>
        <a:p>
          <a:endParaRPr lang="fr-FR"/>
        </a:p>
      </dgm:t>
    </dgm:pt>
    <dgm:pt modelId="{FCDDC674-4539-A54C-8D0E-D75BF2F48F08}">
      <dgm:prSet phldrT="[Texte]"/>
      <dgm:spPr/>
      <dgm:t>
        <a:bodyPr/>
        <a:lstStyle/>
        <a:p>
          <a:r>
            <a:rPr lang="fr-FR" dirty="0"/>
            <a:t>3 questions posées au GP et au copil puis mise en commun</a:t>
          </a:r>
        </a:p>
      </dgm:t>
    </dgm:pt>
    <dgm:pt modelId="{0A721F73-2800-6A4D-8AC7-5625C452E0B3}" type="parTrans" cxnId="{7A124205-EA88-D844-9DD2-B91A2E1DC23A}">
      <dgm:prSet/>
      <dgm:spPr/>
      <dgm:t>
        <a:bodyPr/>
        <a:lstStyle/>
        <a:p>
          <a:endParaRPr lang="fr-FR"/>
        </a:p>
      </dgm:t>
    </dgm:pt>
    <dgm:pt modelId="{FC43265F-4A53-1148-A1A9-9DFE49DD6F8B}" type="sibTrans" cxnId="{7A124205-EA88-D844-9DD2-B91A2E1DC23A}">
      <dgm:prSet/>
      <dgm:spPr/>
      <dgm:t>
        <a:bodyPr/>
        <a:lstStyle/>
        <a:p>
          <a:endParaRPr lang="fr-FR"/>
        </a:p>
      </dgm:t>
    </dgm:pt>
    <dgm:pt modelId="{A4942FB2-E227-DA4C-B992-2F73D66D4FE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Archiver le relevé de conclusion -&gt; </a:t>
          </a:r>
          <a:r>
            <a:rPr lang="fr-FR" dirty="0">
              <a:solidFill>
                <a:srgbClr val="FF0000"/>
              </a:solidFill>
            </a:rPr>
            <a:t>base pour l’année n+1</a:t>
          </a:r>
        </a:p>
      </dgm:t>
    </dgm:pt>
    <dgm:pt modelId="{0E2029ED-22D8-AB4B-955C-100B52B9D6A9}" type="parTrans" cxnId="{67D4ABBE-F4FB-1249-A9BD-05108240E3FD}">
      <dgm:prSet/>
      <dgm:spPr/>
      <dgm:t>
        <a:bodyPr/>
        <a:lstStyle/>
        <a:p>
          <a:endParaRPr lang="fr-FR"/>
        </a:p>
      </dgm:t>
    </dgm:pt>
    <dgm:pt modelId="{1B5DE98A-6A84-0143-AD0B-D82D0D4BF50A}" type="sibTrans" cxnId="{67D4ABBE-F4FB-1249-A9BD-05108240E3FD}">
      <dgm:prSet/>
      <dgm:spPr/>
      <dgm:t>
        <a:bodyPr/>
        <a:lstStyle/>
        <a:p>
          <a:endParaRPr lang="fr-FR"/>
        </a:p>
      </dgm:t>
    </dgm:pt>
    <dgm:pt modelId="{AF4409A4-D4AF-8E45-A4DC-333F890CE33F}">
      <dgm:prSet phldrT="[Texte]"/>
      <dgm:spPr/>
      <dgm:t>
        <a:bodyPr/>
        <a:lstStyle/>
        <a:p>
          <a:r>
            <a:rPr lang="fr-FR" dirty="0">
              <a:solidFill>
                <a:schemeClr val="accent6"/>
              </a:solidFill>
            </a:rPr>
            <a:t>Diaporama réunion post mortem </a:t>
          </a:r>
        </a:p>
      </dgm:t>
    </dgm:pt>
    <dgm:pt modelId="{FFD8EC6C-FF87-5847-9EC3-E0302A96EABB}" type="parTrans" cxnId="{F4F455F6-B1A6-B645-9A44-F8544D18F660}">
      <dgm:prSet/>
      <dgm:spPr/>
      <dgm:t>
        <a:bodyPr/>
        <a:lstStyle/>
        <a:p>
          <a:endParaRPr lang="fr-FR"/>
        </a:p>
      </dgm:t>
    </dgm:pt>
    <dgm:pt modelId="{9F41EE60-C797-5440-BE28-DD29040FC711}" type="sibTrans" cxnId="{F4F455F6-B1A6-B645-9A44-F8544D18F660}">
      <dgm:prSet/>
      <dgm:spPr/>
      <dgm:t>
        <a:bodyPr/>
        <a:lstStyle/>
        <a:p>
          <a:endParaRPr lang="fr-FR"/>
        </a:p>
      </dgm:t>
    </dgm:pt>
    <dgm:pt modelId="{F85AA085-BCB4-3F44-A599-C083327D3AE3}">
      <dgm:prSet/>
      <dgm:spPr/>
      <dgm:t>
        <a:bodyPr/>
        <a:lstStyle/>
        <a:p>
          <a:r>
            <a:rPr lang="fr-FR" dirty="0"/>
            <a:t>Réunion de finalisation des grilles d’évaluation </a:t>
          </a:r>
        </a:p>
      </dgm:t>
    </dgm:pt>
    <dgm:pt modelId="{CF10FF3A-15C6-E441-B773-233EE9D935FF}" type="parTrans" cxnId="{67B9B48F-7558-E641-8320-609D09F81F36}">
      <dgm:prSet/>
      <dgm:spPr/>
      <dgm:t>
        <a:bodyPr/>
        <a:lstStyle/>
        <a:p>
          <a:endParaRPr lang="fr-FR"/>
        </a:p>
      </dgm:t>
    </dgm:pt>
    <dgm:pt modelId="{B854BB69-7C06-F648-AC09-5058C04FF675}" type="sibTrans" cxnId="{67B9B48F-7558-E641-8320-609D09F81F36}">
      <dgm:prSet/>
      <dgm:spPr/>
      <dgm:t>
        <a:bodyPr/>
        <a:lstStyle/>
        <a:p>
          <a:endParaRPr lang="fr-FR"/>
        </a:p>
      </dgm:t>
    </dgm:pt>
    <dgm:pt modelId="{DE433C71-253E-344A-B6E3-B9FFB92EDF2B}" type="pres">
      <dgm:prSet presAssocID="{49DFD3B5-CF3D-0C47-AEB4-1C4F2B0E1D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13BE6D-3873-AB48-8737-FBCD76470E36}" type="pres">
      <dgm:prSet presAssocID="{9A8429DF-6D75-E949-BA1D-C26FC8D43BEF}" presName="parentLin" presStyleCnt="0"/>
      <dgm:spPr/>
    </dgm:pt>
    <dgm:pt modelId="{169BDD11-5336-8D44-AEE0-285D45CDABC5}" type="pres">
      <dgm:prSet presAssocID="{9A8429DF-6D75-E949-BA1D-C26FC8D43BE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1A12784-D1CC-F24C-A804-B0CBD94234EC}" type="pres">
      <dgm:prSet presAssocID="{9A8429DF-6D75-E949-BA1D-C26FC8D43B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E68D1-1E9D-D043-9C5E-C05DA7253C08}" type="pres">
      <dgm:prSet presAssocID="{9A8429DF-6D75-E949-BA1D-C26FC8D43BEF}" presName="negativeSpace" presStyleCnt="0"/>
      <dgm:spPr/>
    </dgm:pt>
    <dgm:pt modelId="{E8F17055-5035-D94B-B40E-078F45D67DC7}" type="pres">
      <dgm:prSet presAssocID="{9A8429DF-6D75-E949-BA1D-C26FC8D43BE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99EA43-6249-8A4C-AD5B-37C349CCC398}" type="pres">
      <dgm:prSet presAssocID="{51C766ED-15E6-934E-9E9A-015D908CB200}" presName="spaceBetweenRectangles" presStyleCnt="0"/>
      <dgm:spPr/>
    </dgm:pt>
    <dgm:pt modelId="{53E79335-CA1C-9845-9A45-BBC8A8D06E87}" type="pres">
      <dgm:prSet presAssocID="{090D1E9A-141D-6142-85F5-FA1A2BC531A0}" presName="parentLin" presStyleCnt="0"/>
      <dgm:spPr/>
    </dgm:pt>
    <dgm:pt modelId="{DA6BBD3A-D8D3-A248-98AF-2985D6273DF6}" type="pres">
      <dgm:prSet presAssocID="{090D1E9A-141D-6142-85F5-FA1A2BC531A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C73F44-25D6-B94C-BFD3-6778C1C3471A}" type="pres">
      <dgm:prSet presAssocID="{090D1E9A-141D-6142-85F5-FA1A2BC531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F3099F-9B77-C549-9F6B-CF41500E2FE8}" type="pres">
      <dgm:prSet presAssocID="{090D1E9A-141D-6142-85F5-FA1A2BC531A0}" presName="negativeSpace" presStyleCnt="0"/>
      <dgm:spPr/>
    </dgm:pt>
    <dgm:pt modelId="{22B4C36F-E975-BB48-A4EC-9B49F4F97743}" type="pres">
      <dgm:prSet presAssocID="{090D1E9A-141D-6142-85F5-FA1A2BC531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BA7B81-7916-FF46-BD64-690DF6E29241}" type="pres">
      <dgm:prSet presAssocID="{ABFE9CBD-CA02-7740-B648-4045FEEA1F64}" presName="spaceBetweenRectangles" presStyleCnt="0"/>
      <dgm:spPr/>
    </dgm:pt>
    <dgm:pt modelId="{38F749E7-4C9B-564A-A5BB-FD8DB1DA8913}" type="pres">
      <dgm:prSet presAssocID="{F19CFB0D-E396-974E-B42F-74B214A907B3}" presName="parentLin" presStyleCnt="0"/>
      <dgm:spPr/>
    </dgm:pt>
    <dgm:pt modelId="{C15B6777-F3B7-924B-A14C-D82F17BE049E}" type="pres">
      <dgm:prSet presAssocID="{F19CFB0D-E396-974E-B42F-74B214A907B3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E36E6D10-5279-8642-99D2-D82C63E07A94}" type="pres">
      <dgm:prSet presAssocID="{F19CFB0D-E396-974E-B42F-74B214A907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C492-1354-0748-903E-A6C498F33CA6}" type="pres">
      <dgm:prSet presAssocID="{F19CFB0D-E396-974E-B42F-74B214A907B3}" presName="negativeSpace" presStyleCnt="0"/>
      <dgm:spPr/>
    </dgm:pt>
    <dgm:pt modelId="{2A5E3444-B47B-AF4F-A165-246558A268D2}" type="pres">
      <dgm:prSet presAssocID="{F19CFB0D-E396-974E-B42F-74B214A907B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9822AE-8711-DE4E-9B65-D927375A8D7B}" type="pres">
      <dgm:prSet presAssocID="{251CBB0E-4341-434A-8633-6FBEAFD0E808}" presName="spaceBetweenRectangles" presStyleCnt="0"/>
      <dgm:spPr/>
    </dgm:pt>
    <dgm:pt modelId="{CF86C18A-9EFB-F743-B7AC-7FD2499052A6}" type="pres">
      <dgm:prSet presAssocID="{C26F2C5F-694A-204D-90B8-727A34C12B16}" presName="parentLin" presStyleCnt="0"/>
      <dgm:spPr/>
    </dgm:pt>
    <dgm:pt modelId="{4EF449B8-6A8A-0744-9306-9171DDDBFBCC}" type="pres">
      <dgm:prSet presAssocID="{C26F2C5F-694A-204D-90B8-727A34C12B16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516322E-FFFC-3A4D-9DE5-269EC89D5B26}" type="pres">
      <dgm:prSet presAssocID="{C26F2C5F-694A-204D-90B8-727A34C12B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038AFF-25A5-CA4D-8FBC-8E12EBF7EF50}" type="pres">
      <dgm:prSet presAssocID="{C26F2C5F-694A-204D-90B8-727A34C12B16}" presName="negativeSpace" presStyleCnt="0"/>
      <dgm:spPr/>
    </dgm:pt>
    <dgm:pt modelId="{14FFD000-A81B-E043-AB87-55B12635CF26}" type="pres">
      <dgm:prSet presAssocID="{C26F2C5F-694A-204D-90B8-727A34C12B1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D4ABBE-F4FB-1249-A9BD-05108240E3FD}" srcId="{F19CFB0D-E396-974E-B42F-74B214A907B3}" destId="{A4942FB2-E227-DA4C-B992-2F73D66D4FE3}" srcOrd="1" destOrd="0" parTransId="{0E2029ED-22D8-AB4B-955C-100B52B9D6A9}" sibTransId="{1B5DE98A-6A84-0143-AD0B-D82D0D4BF50A}"/>
    <dgm:cxn modelId="{AAA9EBC6-E736-EC41-819B-3D79F43C24CD}" type="presOf" srcId="{21FBCB2B-1760-9943-B61C-40B0B764C034}" destId="{22B4C36F-E975-BB48-A4EC-9B49F4F97743}" srcOrd="0" destOrd="2" presId="urn:microsoft.com/office/officeart/2005/8/layout/list1"/>
    <dgm:cxn modelId="{67B9B48F-7558-E641-8320-609D09F81F36}" srcId="{9A8429DF-6D75-E949-BA1D-C26FC8D43BEF}" destId="{F85AA085-BCB4-3F44-A599-C083327D3AE3}" srcOrd="2" destOrd="0" parTransId="{CF10FF3A-15C6-E441-B773-233EE9D935FF}" sibTransId="{B854BB69-7C06-F648-AC09-5058C04FF675}"/>
    <dgm:cxn modelId="{1FA4983C-DECB-6F49-BD31-B427D1D043B1}" type="presOf" srcId="{55443E46-93C1-A141-9AC5-26F353105DC9}" destId="{22B4C36F-E975-BB48-A4EC-9B49F4F97743}" srcOrd="0" destOrd="0" presId="urn:microsoft.com/office/officeart/2005/8/layout/list1"/>
    <dgm:cxn modelId="{8F81ED57-C061-FE4D-BE01-6D6B525C9AEC}" type="presOf" srcId="{F19CFB0D-E396-974E-B42F-74B214A907B3}" destId="{E36E6D10-5279-8642-99D2-D82C63E07A94}" srcOrd="1" destOrd="0" presId="urn:microsoft.com/office/officeart/2005/8/layout/list1"/>
    <dgm:cxn modelId="{4775D9A1-3A74-3E42-9334-653FB47F83F7}" srcId="{49DFD3B5-CF3D-0C47-AEB4-1C4F2B0E1D74}" destId="{090D1E9A-141D-6142-85F5-FA1A2BC531A0}" srcOrd="1" destOrd="0" parTransId="{B6B44F55-616F-C248-8608-ACB43DE752E3}" sibTransId="{ABFE9CBD-CA02-7740-B648-4045FEEA1F64}"/>
    <dgm:cxn modelId="{BEC702A8-C7ED-0046-87CE-25BCD1A25F92}" srcId="{F19CFB0D-E396-974E-B42F-74B214A907B3}" destId="{16C7BFEC-19E6-8F43-817D-02BC5E1AA863}" srcOrd="0" destOrd="0" parTransId="{291697F3-F7C2-3045-8D33-827AF0F01FE6}" sibTransId="{C7E73235-D5BA-3C49-98A0-3D3F83831EEB}"/>
    <dgm:cxn modelId="{F4F455F6-B1A6-B645-9A44-F8544D18F660}" srcId="{090D1E9A-141D-6142-85F5-FA1A2BC531A0}" destId="{AF4409A4-D4AF-8E45-A4DC-333F890CE33F}" srcOrd="1" destOrd="0" parTransId="{FFD8EC6C-FF87-5847-9EC3-E0302A96EABB}" sibTransId="{9F41EE60-C797-5440-BE28-DD29040FC711}"/>
    <dgm:cxn modelId="{F38DAAFF-6D7D-4149-98F3-AE41943B5364}" srcId="{49DFD3B5-CF3D-0C47-AEB4-1C4F2B0E1D74}" destId="{F19CFB0D-E396-974E-B42F-74B214A907B3}" srcOrd="2" destOrd="0" parTransId="{0B6CA891-EA47-CC44-87AC-F6F0B0BA849F}" sibTransId="{251CBB0E-4341-434A-8633-6FBEAFD0E808}"/>
    <dgm:cxn modelId="{A478AF9F-46DB-4B4B-96EA-30FA5E76B5DA}" srcId="{9A8429DF-6D75-E949-BA1D-C26FC8D43BEF}" destId="{E1A02CEF-371B-1144-985A-A2523A658626}" srcOrd="1" destOrd="0" parTransId="{177D7994-2FC2-DA40-AB27-C090FC76BD1A}" sibTransId="{1EE0C588-F877-8E4A-8D84-63E283A05265}"/>
    <dgm:cxn modelId="{47C7E6B8-FCE6-F341-B089-EBC59CB4E928}" type="presOf" srcId="{89E964E0-5E69-0849-966A-D7F62D70BD36}" destId="{E8F17055-5035-D94B-B40E-078F45D67DC7}" srcOrd="0" destOrd="0" presId="urn:microsoft.com/office/officeart/2005/8/layout/list1"/>
    <dgm:cxn modelId="{143F4EB9-26EE-E647-813D-B5622D805119}" type="presOf" srcId="{090D1E9A-141D-6142-85F5-FA1A2BC531A0}" destId="{EAC73F44-25D6-B94C-BFD3-6778C1C3471A}" srcOrd="1" destOrd="0" presId="urn:microsoft.com/office/officeart/2005/8/layout/list1"/>
    <dgm:cxn modelId="{BCE11BF6-8F8C-C547-BC91-1516127DB25A}" type="presOf" srcId="{9A8429DF-6D75-E949-BA1D-C26FC8D43BEF}" destId="{169BDD11-5336-8D44-AEE0-285D45CDABC5}" srcOrd="0" destOrd="0" presId="urn:microsoft.com/office/officeart/2005/8/layout/list1"/>
    <dgm:cxn modelId="{78D1C8CD-95FB-A844-90C7-6CAF6C3FB4A2}" type="presOf" srcId="{F85AA085-BCB4-3F44-A599-C083327D3AE3}" destId="{E8F17055-5035-D94B-B40E-078F45D67DC7}" srcOrd="0" destOrd="2" presId="urn:microsoft.com/office/officeart/2005/8/layout/list1"/>
    <dgm:cxn modelId="{DB9ECE8C-0FEE-2C4F-B4CF-FB53AFA1BE30}" type="presOf" srcId="{E1A02CEF-371B-1144-985A-A2523A658626}" destId="{E8F17055-5035-D94B-B40E-078F45D67DC7}" srcOrd="0" destOrd="1" presId="urn:microsoft.com/office/officeart/2005/8/layout/list1"/>
    <dgm:cxn modelId="{7C31FFB3-8297-B342-9268-0C51C1AEC428}" type="presOf" srcId="{A4942FB2-E227-DA4C-B992-2F73D66D4FE3}" destId="{2A5E3444-B47B-AF4F-A165-246558A268D2}" srcOrd="0" destOrd="1" presId="urn:microsoft.com/office/officeart/2005/8/layout/list1"/>
    <dgm:cxn modelId="{0F474F8B-EAF9-7F48-83B9-AEE735E1D5AA}" type="presOf" srcId="{F19CFB0D-E396-974E-B42F-74B214A907B3}" destId="{C15B6777-F3B7-924B-A14C-D82F17BE049E}" srcOrd="0" destOrd="0" presId="urn:microsoft.com/office/officeart/2005/8/layout/list1"/>
    <dgm:cxn modelId="{DD969572-7F53-BC49-91F2-238B5EF59815}" type="presOf" srcId="{FCDDC674-4539-A54C-8D0E-D75BF2F48F08}" destId="{22B4C36F-E975-BB48-A4EC-9B49F4F97743}" srcOrd="0" destOrd="3" presId="urn:microsoft.com/office/officeart/2005/8/layout/list1"/>
    <dgm:cxn modelId="{6D0BBBD0-DED6-7841-87CF-7464B657254D}" type="presOf" srcId="{49DFD3B5-CF3D-0C47-AEB4-1C4F2B0E1D74}" destId="{DE433C71-253E-344A-B6E3-B9FFB92EDF2B}" srcOrd="0" destOrd="0" presId="urn:microsoft.com/office/officeart/2005/8/layout/list1"/>
    <dgm:cxn modelId="{7A124205-EA88-D844-9DD2-B91A2E1DC23A}" srcId="{090D1E9A-141D-6142-85F5-FA1A2BC531A0}" destId="{FCDDC674-4539-A54C-8D0E-D75BF2F48F08}" srcOrd="3" destOrd="0" parTransId="{0A721F73-2800-6A4D-8AC7-5625C452E0B3}" sibTransId="{FC43265F-4A53-1148-A1A9-9DFE49DD6F8B}"/>
    <dgm:cxn modelId="{B28AE79B-6F58-264F-BE4D-BB5269E25BC9}" type="presOf" srcId="{AF4409A4-D4AF-8E45-A4DC-333F890CE33F}" destId="{22B4C36F-E975-BB48-A4EC-9B49F4F97743}" srcOrd="0" destOrd="1" presId="urn:microsoft.com/office/officeart/2005/8/layout/list1"/>
    <dgm:cxn modelId="{FE7A846B-3496-C743-81DC-1FC6CF2977F4}" srcId="{C26F2C5F-694A-204D-90B8-727A34C12B16}" destId="{CDA730C8-EE06-6C43-AE3C-6070845A34FC}" srcOrd="0" destOrd="0" parTransId="{E5FCFEEC-B98B-2A43-8080-C3FA891481C8}" sibTransId="{22744473-3EE6-3442-AB69-BC11624AD5E6}"/>
    <dgm:cxn modelId="{F6C5CBF9-615F-4F4A-81FE-2F473462424C}" srcId="{49DFD3B5-CF3D-0C47-AEB4-1C4F2B0E1D74}" destId="{C26F2C5F-694A-204D-90B8-727A34C12B16}" srcOrd="3" destOrd="0" parTransId="{949C75CD-757B-264B-83D5-2A45D39C12F6}" sibTransId="{9D3F2B72-F6FD-5546-A877-EE36691AB80D}"/>
    <dgm:cxn modelId="{0FBFF08D-EEA8-0343-A25A-5FED1A9CC834}" srcId="{090D1E9A-141D-6142-85F5-FA1A2BC531A0}" destId="{55443E46-93C1-A141-9AC5-26F353105DC9}" srcOrd="0" destOrd="0" parTransId="{5266EF51-BB6C-EB49-AC36-633CD7503CB2}" sibTransId="{401AD5C2-E657-2642-B698-069EB0842E90}"/>
    <dgm:cxn modelId="{F06B7A49-B953-CF4E-918A-14DC91BBC5C2}" type="presOf" srcId="{CDA730C8-EE06-6C43-AE3C-6070845A34FC}" destId="{14FFD000-A81B-E043-AB87-55B12635CF26}" srcOrd="0" destOrd="0" presId="urn:microsoft.com/office/officeart/2005/8/layout/list1"/>
    <dgm:cxn modelId="{BA8892A3-8708-0C48-838A-6BE614CF688C}" type="presOf" srcId="{C26F2C5F-694A-204D-90B8-727A34C12B16}" destId="{A516322E-FFFC-3A4D-9DE5-269EC89D5B26}" srcOrd="1" destOrd="0" presId="urn:microsoft.com/office/officeart/2005/8/layout/list1"/>
    <dgm:cxn modelId="{4AC52B15-B496-144C-9843-6D856457C899}" type="presOf" srcId="{090D1E9A-141D-6142-85F5-FA1A2BC531A0}" destId="{DA6BBD3A-D8D3-A248-98AF-2985D6273DF6}" srcOrd="0" destOrd="0" presId="urn:microsoft.com/office/officeart/2005/8/layout/list1"/>
    <dgm:cxn modelId="{78677A06-6AE1-A84E-8502-652B7F82BBF9}" srcId="{090D1E9A-141D-6142-85F5-FA1A2BC531A0}" destId="{21FBCB2B-1760-9943-B61C-40B0B764C034}" srcOrd="2" destOrd="0" parTransId="{835F4CD1-6264-A746-A51A-F4E78DF78672}" sibTransId="{F4593DC8-7DE8-2F45-9F2C-7EC4D0A42A69}"/>
    <dgm:cxn modelId="{5157F0E8-841B-2746-B998-BF2E61EF2BD5}" type="presOf" srcId="{16C7BFEC-19E6-8F43-817D-02BC5E1AA863}" destId="{2A5E3444-B47B-AF4F-A165-246558A268D2}" srcOrd="0" destOrd="0" presId="urn:microsoft.com/office/officeart/2005/8/layout/list1"/>
    <dgm:cxn modelId="{B088E9CB-D168-2F49-B854-6C4ABB9E89D5}" srcId="{9A8429DF-6D75-E949-BA1D-C26FC8D43BEF}" destId="{89E964E0-5E69-0849-966A-D7F62D70BD36}" srcOrd="0" destOrd="0" parTransId="{2CC9FD48-DE93-D34F-A968-2475D7B5C3B0}" sibTransId="{953FF2BF-5762-184A-A795-C1669C160558}"/>
    <dgm:cxn modelId="{B09B5880-BBAF-8C40-AEA3-B0A6FA71037C}" type="presOf" srcId="{9A8429DF-6D75-E949-BA1D-C26FC8D43BEF}" destId="{21A12784-D1CC-F24C-A804-B0CBD94234EC}" srcOrd="1" destOrd="0" presId="urn:microsoft.com/office/officeart/2005/8/layout/list1"/>
    <dgm:cxn modelId="{F5625EE7-3AAA-614A-97FB-359DB281989A}" srcId="{49DFD3B5-CF3D-0C47-AEB4-1C4F2B0E1D74}" destId="{9A8429DF-6D75-E949-BA1D-C26FC8D43BEF}" srcOrd="0" destOrd="0" parTransId="{42512393-902E-0E40-8417-A4CD3BEAA296}" sibTransId="{51C766ED-15E6-934E-9E9A-015D908CB200}"/>
    <dgm:cxn modelId="{330D7D2B-AF12-8E44-8CF2-763D887CB6DB}" type="presOf" srcId="{C26F2C5F-694A-204D-90B8-727A34C12B16}" destId="{4EF449B8-6A8A-0744-9306-9171DDDBFBCC}" srcOrd="0" destOrd="0" presId="urn:microsoft.com/office/officeart/2005/8/layout/list1"/>
    <dgm:cxn modelId="{141E75A6-83A8-8846-97F1-B1E623466176}" type="presParOf" srcId="{DE433C71-253E-344A-B6E3-B9FFB92EDF2B}" destId="{E013BE6D-3873-AB48-8737-FBCD76470E36}" srcOrd="0" destOrd="0" presId="urn:microsoft.com/office/officeart/2005/8/layout/list1"/>
    <dgm:cxn modelId="{E261F3BB-3427-C54D-8CB4-7622789F9F95}" type="presParOf" srcId="{E013BE6D-3873-AB48-8737-FBCD76470E36}" destId="{169BDD11-5336-8D44-AEE0-285D45CDABC5}" srcOrd="0" destOrd="0" presId="urn:microsoft.com/office/officeart/2005/8/layout/list1"/>
    <dgm:cxn modelId="{4DCCB09F-AF1F-3446-9368-BFB4A50C3D49}" type="presParOf" srcId="{E013BE6D-3873-AB48-8737-FBCD76470E36}" destId="{21A12784-D1CC-F24C-A804-B0CBD94234EC}" srcOrd="1" destOrd="0" presId="urn:microsoft.com/office/officeart/2005/8/layout/list1"/>
    <dgm:cxn modelId="{9AF63A74-3780-4746-A015-C52ABF160D2B}" type="presParOf" srcId="{DE433C71-253E-344A-B6E3-B9FFB92EDF2B}" destId="{73CE68D1-1E9D-D043-9C5E-C05DA7253C08}" srcOrd="1" destOrd="0" presId="urn:microsoft.com/office/officeart/2005/8/layout/list1"/>
    <dgm:cxn modelId="{01FCB0D2-2553-9641-AF28-FCD7342DCE01}" type="presParOf" srcId="{DE433C71-253E-344A-B6E3-B9FFB92EDF2B}" destId="{E8F17055-5035-D94B-B40E-078F45D67DC7}" srcOrd="2" destOrd="0" presId="urn:microsoft.com/office/officeart/2005/8/layout/list1"/>
    <dgm:cxn modelId="{C2E5E8BC-E179-2E44-85D8-5B14B8A3E9F7}" type="presParOf" srcId="{DE433C71-253E-344A-B6E3-B9FFB92EDF2B}" destId="{FE99EA43-6249-8A4C-AD5B-37C349CCC398}" srcOrd="3" destOrd="0" presId="urn:microsoft.com/office/officeart/2005/8/layout/list1"/>
    <dgm:cxn modelId="{D3D8BB3F-57BC-3D4A-9076-A208551A2A8A}" type="presParOf" srcId="{DE433C71-253E-344A-B6E3-B9FFB92EDF2B}" destId="{53E79335-CA1C-9845-9A45-BBC8A8D06E87}" srcOrd="4" destOrd="0" presId="urn:microsoft.com/office/officeart/2005/8/layout/list1"/>
    <dgm:cxn modelId="{5B2A3BC8-3EEE-594D-B3BC-DBE772383262}" type="presParOf" srcId="{53E79335-CA1C-9845-9A45-BBC8A8D06E87}" destId="{DA6BBD3A-D8D3-A248-98AF-2985D6273DF6}" srcOrd="0" destOrd="0" presId="urn:microsoft.com/office/officeart/2005/8/layout/list1"/>
    <dgm:cxn modelId="{BBFB6362-6E9A-6049-894D-0C04D769D7D0}" type="presParOf" srcId="{53E79335-CA1C-9845-9A45-BBC8A8D06E87}" destId="{EAC73F44-25D6-B94C-BFD3-6778C1C3471A}" srcOrd="1" destOrd="0" presId="urn:microsoft.com/office/officeart/2005/8/layout/list1"/>
    <dgm:cxn modelId="{4B8261A4-07A3-DE45-A4E7-E96BD36A4844}" type="presParOf" srcId="{DE433C71-253E-344A-B6E3-B9FFB92EDF2B}" destId="{B0F3099F-9B77-C549-9F6B-CF41500E2FE8}" srcOrd="5" destOrd="0" presId="urn:microsoft.com/office/officeart/2005/8/layout/list1"/>
    <dgm:cxn modelId="{1259E5EC-748B-C84F-9561-873762B40646}" type="presParOf" srcId="{DE433C71-253E-344A-B6E3-B9FFB92EDF2B}" destId="{22B4C36F-E975-BB48-A4EC-9B49F4F97743}" srcOrd="6" destOrd="0" presId="urn:microsoft.com/office/officeart/2005/8/layout/list1"/>
    <dgm:cxn modelId="{34850814-1B61-CE4D-A6C6-A88487FD7665}" type="presParOf" srcId="{DE433C71-253E-344A-B6E3-B9FFB92EDF2B}" destId="{B3BA7B81-7916-FF46-BD64-690DF6E29241}" srcOrd="7" destOrd="0" presId="urn:microsoft.com/office/officeart/2005/8/layout/list1"/>
    <dgm:cxn modelId="{2DDA0BFE-891E-5740-9278-D49516C54E48}" type="presParOf" srcId="{DE433C71-253E-344A-B6E3-B9FFB92EDF2B}" destId="{38F749E7-4C9B-564A-A5BB-FD8DB1DA8913}" srcOrd="8" destOrd="0" presId="urn:microsoft.com/office/officeart/2005/8/layout/list1"/>
    <dgm:cxn modelId="{11165D11-89A8-AA46-8A7F-95C2FC290B92}" type="presParOf" srcId="{38F749E7-4C9B-564A-A5BB-FD8DB1DA8913}" destId="{C15B6777-F3B7-924B-A14C-D82F17BE049E}" srcOrd="0" destOrd="0" presId="urn:microsoft.com/office/officeart/2005/8/layout/list1"/>
    <dgm:cxn modelId="{E6EB47CA-6220-084D-BDF3-D19073FA4046}" type="presParOf" srcId="{38F749E7-4C9B-564A-A5BB-FD8DB1DA8913}" destId="{E36E6D10-5279-8642-99D2-D82C63E07A94}" srcOrd="1" destOrd="0" presId="urn:microsoft.com/office/officeart/2005/8/layout/list1"/>
    <dgm:cxn modelId="{04700F3F-DC47-1042-B1E6-A0545089A88C}" type="presParOf" srcId="{DE433C71-253E-344A-B6E3-B9FFB92EDF2B}" destId="{904FC492-1354-0748-903E-A6C498F33CA6}" srcOrd="9" destOrd="0" presId="urn:microsoft.com/office/officeart/2005/8/layout/list1"/>
    <dgm:cxn modelId="{37601ABA-B718-974F-8C78-EB1D26D3A6B5}" type="presParOf" srcId="{DE433C71-253E-344A-B6E3-B9FFB92EDF2B}" destId="{2A5E3444-B47B-AF4F-A165-246558A268D2}" srcOrd="10" destOrd="0" presId="urn:microsoft.com/office/officeart/2005/8/layout/list1"/>
    <dgm:cxn modelId="{32C2B98E-88EE-3A4B-9CAF-EB2DA8112447}" type="presParOf" srcId="{DE433C71-253E-344A-B6E3-B9FFB92EDF2B}" destId="{339822AE-8711-DE4E-9B65-D927375A8D7B}" srcOrd="11" destOrd="0" presId="urn:microsoft.com/office/officeart/2005/8/layout/list1"/>
    <dgm:cxn modelId="{EF6569A4-1FD2-BA49-869D-B4D2D0F382E7}" type="presParOf" srcId="{DE433C71-253E-344A-B6E3-B9FFB92EDF2B}" destId="{CF86C18A-9EFB-F743-B7AC-7FD2499052A6}" srcOrd="12" destOrd="0" presId="urn:microsoft.com/office/officeart/2005/8/layout/list1"/>
    <dgm:cxn modelId="{6F2B0AB6-BE73-854C-A165-ACD96753109C}" type="presParOf" srcId="{CF86C18A-9EFB-F743-B7AC-7FD2499052A6}" destId="{4EF449B8-6A8A-0744-9306-9171DDDBFBCC}" srcOrd="0" destOrd="0" presId="urn:microsoft.com/office/officeart/2005/8/layout/list1"/>
    <dgm:cxn modelId="{98358360-24CA-1349-9D6C-FCE380E194F0}" type="presParOf" srcId="{CF86C18A-9EFB-F743-B7AC-7FD2499052A6}" destId="{A516322E-FFFC-3A4D-9DE5-269EC89D5B26}" srcOrd="1" destOrd="0" presId="urn:microsoft.com/office/officeart/2005/8/layout/list1"/>
    <dgm:cxn modelId="{10D7F253-4F5C-264B-A798-F95C37B92B30}" type="presParOf" srcId="{DE433C71-253E-344A-B6E3-B9FFB92EDF2B}" destId="{F4038AFF-25A5-CA4D-8FBC-8E12EBF7EF50}" srcOrd="13" destOrd="0" presId="urn:microsoft.com/office/officeart/2005/8/layout/list1"/>
    <dgm:cxn modelId="{BE4E0B00-B462-FE47-AE0F-96DFAB8975C0}" type="presParOf" srcId="{DE433C71-253E-344A-B6E3-B9FFB92EDF2B}" destId="{14FFD000-A81B-E043-AB87-55B12635C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4729E24-3760-EE47-902B-886D35876442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FF3DABE-42FC-3C45-8CBA-B0012D1EBFD3}">
      <dgm:prSet phldrT="[Texte]" custT="1"/>
      <dgm:spPr>
        <a:xfrm>
          <a:off x="2206" y="0"/>
          <a:ext cx="1963496" cy="216024"/>
        </a:xfrm>
        <a:prstGeom prst="chevron">
          <a:avLst/>
        </a:prstGeom>
        <a:ln w="38100">
          <a:noFill/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Phase préparatoire</a:t>
          </a:r>
        </a:p>
      </dgm:t>
    </dgm:pt>
    <dgm:pt modelId="{EC0EEE6A-E794-EC46-9120-BE8496B633C2}" type="parTrans" cxnId="{0CAAE329-A71A-BB42-9D53-3C3A0C2D3297}">
      <dgm:prSet/>
      <dgm:spPr/>
      <dgm:t>
        <a:bodyPr/>
        <a:lstStyle/>
        <a:p>
          <a:endParaRPr lang="fr-FR" sz="1200"/>
        </a:p>
      </dgm:t>
    </dgm:pt>
    <dgm:pt modelId="{ED1DA765-9EE6-F446-B33A-B154FB30EC97}" type="sibTrans" cxnId="{0CAAE329-A71A-BB42-9D53-3C3A0C2D3297}">
      <dgm:prSet/>
      <dgm:spPr/>
      <dgm:t>
        <a:bodyPr/>
        <a:lstStyle/>
        <a:p>
          <a:endParaRPr lang="fr-FR" sz="1200"/>
        </a:p>
      </dgm:t>
    </dgm:pt>
    <dgm:pt modelId="{FBF70BB0-7ED1-C241-864A-1B75E1B6EDAB}">
      <dgm:prSet phldrT="[Texte]" custT="1"/>
      <dgm:spPr>
        <a:xfrm>
          <a:off x="3536499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Planification</a:t>
          </a:r>
        </a:p>
      </dgm:t>
    </dgm:pt>
    <dgm:pt modelId="{63903B07-EBB9-9A48-B5CD-C93776043378}" type="parTrans" cxnId="{B1896FAE-CE16-6042-99E0-851FE26569D8}">
      <dgm:prSet/>
      <dgm:spPr/>
      <dgm:t>
        <a:bodyPr/>
        <a:lstStyle/>
        <a:p>
          <a:endParaRPr lang="fr-FR" sz="1200"/>
        </a:p>
      </dgm:t>
    </dgm:pt>
    <dgm:pt modelId="{7FF5CC74-984A-6448-86B7-D477E31EA0D6}" type="sibTrans" cxnId="{B1896FAE-CE16-6042-99E0-851FE26569D8}">
      <dgm:prSet/>
      <dgm:spPr/>
      <dgm:t>
        <a:bodyPr/>
        <a:lstStyle/>
        <a:p>
          <a:endParaRPr lang="fr-FR" sz="1200"/>
        </a:p>
      </dgm:t>
    </dgm:pt>
    <dgm:pt modelId="{AB325D70-B657-8048-B023-0FF867FA4342}">
      <dgm:prSet custT="1"/>
      <dgm:spPr>
        <a:xfrm>
          <a:off x="1769352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Lancement</a:t>
          </a:r>
        </a:p>
      </dgm:t>
    </dgm:pt>
    <dgm:pt modelId="{FD16D006-A4F3-B64D-8790-9F526396C357}" type="parTrans" cxnId="{B4DB20A5-1DEE-A644-89EA-6EC98A82CA85}">
      <dgm:prSet/>
      <dgm:spPr/>
      <dgm:t>
        <a:bodyPr/>
        <a:lstStyle/>
        <a:p>
          <a:endParaRPr lang="fr-FR" sz="1200"/>
        </a:p>
      </dgm:t>
    </dgm:pt>
    <dgm:pt modelId="{A65C0CC4-A844-5A45-AD7D-EB8A09293CAF}" type="sibTrans" cxnId="{B4DB20A5-1DEE-A644-89EA-6EC98A82CA85}">
      <dgm:prSet/>
      <dgm:spPr/>
      <dgm:t>
        <a:bodyPr/>
        <a:lstStyle/>
        <a:p>
          <a:endParaRPr lang="fr-FR" sz="1200"/>
        </a:p>
      </dgm:t>
    </dgm:pt>
    <dgm:pt modelId="{F537D189-C167-BF42-8772-C5F4D911ECF4}">
      <dgm:prSet phldrT="[Texte]" custT="1"/>
      <dgm:spPr>
        <a:xfrm>
          <a:off x="5303646" y="0"/>
          <a:ext cx="1963496" cy="216024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Réalisation / maitrise</a:t>
          </a:r>
        </a:p>
      </dgm:t>
    </dgm:pt>
    <dgm:pt modelId="{7EBBF1E7-EE94-D64C-B03F-7410F02955EB}" type="parTrans" cxnId="{02BAE3ED-C2C3-A54C-BF76-38F42DB8E47E}">
      <dgm:prSet/>
      <dgm:spPr/>
      <dgm:t>
        <a:bodyPr/>
        <a:lstStyle/>
        <a:p>
          <a:endParaRPr lang="fr-FR" sz="1200"/>
        </a:p>
      </dgm:t>
    </dgm:pt>
    <dgm:pt modelId="{3CB99604-3406-744E-BB01-3A072EAF6A20}" type="sibTrans" cxnId="{02BAE3ED-C2C3-A54C-BF76-38F42DB8E47E}">
      <dgm:prSet/>
      <dgm:spPr/>
      <dgm:t>
        <a:bodyPr/>
        <a:lstStyle/>
        <a:p>
          <a:endParaRPr lang="fr-FR" sz="1200"/>
        </a:p>
      </dgm:t>
    </dgm:pt>
    <dgm:pt modelId="{A5B42BF0-2FE7-3A43-B54D-9CE5F32F2E58}">
      <dgm:prSet phldrT="[Texte]" custT="1"/>
      <dgm:spPr>
        <a:xfrm>
          <a:off x="7070793" y="0"/>
          <a:ext cx="1963496" cy="216024"/>
        </a:xfrm>
        <a:prstGeom prst="chevron">
          <a:avLst/>
        </a:prstGeom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fr-FR" sz="1200" dirty="0">
              <a:latin typeface="Trebuchet MS"/>
              <a:ea typeface="+mn-ea"/>
              <a:cs typeface="+mn-cs"/>
            </a:rPr>
            <a:t>Clôture</a:t>
          </a:r>
        </a:p>
      </dgm:t>
    </dgm:pt>
    <dgm:pt modelId="{C9C493BB-8582-5B4B-95AF-D269EB7F41B5}" type="parTrans" cxnId="{54EB2191-A276-2641-AC69-B806A788DCF0}">
      <dgm:prSet/>
      <dgm:spPr/>
      <dgm:t>
        <a:bodyPr/>
        <a:lstStyle/>
        <a:p>
          <a:endParaRPr lang="fr-FR" sz="1200"/>
        </a:p>
      </dgm:t>
    </dgm:pt>
    <dgm:pt modelId="{D6F172C6-4F84-FC47-9CCA-70712F3B562D}" type="sibTrans" cxnId="{54EB2191-A276-2641-AC69-B806A788DCF0}">
      <dgm:prSet/>
      <dgm:spPr/>
      <dgm:t>
        <a:bodyPr/>
        <a:lstStyle/>
        <a:p>
          <a:endParaRPr lang="fr-FR" sz="1200"/>
        </a:p>
      </dgm:t>
    </dgm:pt>
    <dgm:pt modelId="{22F7EA61-3A56-A84D-91F3-47F2BBC6480B}" type="pres">
      <dgm:prSet presAssocID="{14729E24-3760-EE47-902B-886D35876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A8AC2-2009-9C4C-85CB-E8B3C41D2643}" type="pres">
      <dgm:prSet presAssocID="{3FF3DABE-42FC-3C45-8CBA-B0012D1EBFD3}" presName="parTxOnly" presStyleLbl="node1" presStyleIdx="0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CBC82-E7C4-7E4A-A530-B9C5B68001F7}" type="pres">
      <dgm:prSet presAssocID="{ED1DA765-9EE6-F446-B33A-B154FB30EC97}" presName="parTxOnlySpace" presStyleCnt="0"/>
      <dgm:spPr/>
    </dgm:pt>
    <dgm:pt modelId="{C1936499-54DC-2646-B506-CA43B9181EE3}" type="pres">
      <dgm:prSet presAssocID="{AB325D70-B657-8048-B023-0FF867FA4342}" presName="parTxOnly" presStyleLbl="node1" presStyleIdx="1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88906-61E2-494A-A282-062C76C91CBC}" type="pres">
      <dgm:prSet presAssocID="{A65C0CC4-A844-5A45-AD7D-EB8A09293CAF}" presName="parTxOnlySpace" presStyleCnt="0"/>
      <dgm:spPr/>
    </dgm:pt>
    <dgm:pt modelId="{ADF8154D-5418-BE42-A251-75C12223818D}" type="pres">
      <dgm:prSet presAssocID="{FBF70BB0-7ED1-C241-864A-1B75E1B6EDAB}" presName="parTxOnly" presStyleLbl="node1" presStyleIdx="2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C2A2B-FDEE-0E44-9A2E-FC89C764B769}" type="pres">
      <dgm:prSet presAssocID="{7FF5CC74-984A-6448-86B7-D477E31EA0D6}" presName="parTxOnlySpace" presStyleCnt="0"/>
      <dgm:spPr/>
    </dgm:pt>
    <dgm:pt modelId="{AA3C054F-5FE7-3642-AD23-597BD7836750}" type="pres">
      <dgm:prSet presAssocID="{F537D189-C167-BF42-8772-C5F4D911ECF4}" presName="parTxOnly" presStyleLbl="node1" presStyleIdx="3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467A-115C-C542-8256-6A8AAF47BF48}" type="pres">
      <dgm:prSet presAssocID="{3CB99604-3406-744E-BB01-3A072EAF6A20}" presName="parTxOnlySpace" presStyleCnt="0"/>
      <dgm:spPr/>
    </dgm:pt>
    <dgm:pt modelId="{3DC9AB21-65A7-094D-890D-ABA9D7C403C2}" type="pres">
      <dgm:prSet presAssocID="{A5B42BF0-2FE7-3A43-B54D-9CE5F32F2E58}" presName="parTxOnly" presStyleLbl="node1" presStyleIdx="4" presStyleCnt="5" custScaleY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8975E3-6A51-5D44-B1C3-CDADBBB84C85}" type="presOf" srcId="{A5B42BF0-2FE7-3A43-B54D-9CE5F32F2E58}" destId="{3DC9AB21-65A7-094D-890D-ABA9D7C403C2}" srcOrd="0" destOrd="0" presId="urn:microsoft.com/office/officeart/2005/8/layout/chevron1"/>
    <dgm:cxn modelId="{54EB2191-A276-2641-AC69-B806A788DCF0}" srcId="{14729E24-3760-EE47-902B-886D35876442}" destId="{A5B42BF0-2FE7-3A43-B54D-9CE5F32F2E58}" srcOrd="4" destOrd="0" parTransId="{C9C493BB-8582-5B4B-95AF-D269EB7F41B5}" sibTransId="{D6F172C6-4F84-FC47-9CCA-70712F3B562D}"/>
    <dgm:cxn modelId="{B4DB20A5-1DEE-A644-89EA-6EC98A82CA85}" srcId="{14729E24-3760-EE47-902B-886D35876442}" destId="{AB325D70-B657-8048-B023-0FF867FA4342}" srcOrd="1" destOrd="0" parTransId="{FD16D006-A4F3-B64D-8790-9F526396C357}" sibTransId="{A65C0CC4-A844-5A45-AD7D-EB8A09293CAF}"/>
    <dgm:cxn modelId="{C6524199-1868-A442-8ED8-32F2FC1FD23A}" type="presOf" srcId="{FBF70BB0-7ED1-C241-864A-1B75E1B6EDAB}" destId="{ADF8154D-5418-BE42-A251-75C12223818D}" srcOrd="0" destOrd="0" presId="urn:microsoft.com/office/officeart/2005/8/layout/chevron1"/>
    <dgm:cxn modelId="{849CEA62-CBAB-D94B-8B8A-C5641C796595}" type="presOf" srcId="{3FF3DABE-42FC-3C45-8CBA-B0012D1EBFD3}" destId="{367A8AC2-2009-9C4C-85CB-E8B3C41D2643}" srcOrd="0" destOrd="0" presId="urn:microsoft.com/office/officeart/2005/8/layout/chevron1"/>
    <dgm:cxn modelId="{8887A4AA-E8EC-4F4A-B08E-6EBABF2F5A73}" type="presOf" srcId="{14729E24-3760-EE47-902B-886D35876442}" destId="{22F7EA61-3A56-A84D-91F3-47F2BBC6480B}" srcOrd="0" destOrd="0" presId="urn:microsoft.com/office/officeart/2005/8/layout/chevron1"/>
    <dgm:cxn modelId="{B1896FAE-CE16-6042-99E0-851FE26569D8}" srcId="{14729E24-3760-EE47-902B-886D35876442}" destId="{FBF70BB0-7ED1-C241-864A-1B75E1B6EDAB}" srcOrd="2" destOrd="0" parTransId="{63903B07-EBB9-9A48-B5CD-C93776043378}" sibTransId="{7FF5CC74-984A-6448-86B7-D477E31EA0D6}"/>
    <dgm:cxn modelId="{28F88F4A-CD5D-A24C-8A8B-BFBE8BF8DCF6}" type="presOf" srcId="{AB325D70-B657-8048-B023-0FF867FA4342}" destId="{C1936499-54DC-2646-B506-CA43B9181EE3}" srcOrd="0" destOrd="0" presId="urn:microsoft.com/office/officeart/2005/8/layout/chevron1"/>
    <dgm:cxn modelId="{02BAE3ED-C2C3-A54C-BF76-38F42DB8E47E}" srcId="{14729E24-3760-EE47-902B-886D35876442}" destId="{F537D189-C167-BF42-8772-C5F4D911ECF4}" srcOrd="3" destOrd="0" parTransId="{7EBBF1E7-EE94-D64C-B03F-7410F02955EB}" sibTransId="{3CB99604-3406-744E-BB01-3A072EAF6A20}"/>
    <dgm:cxn modelId="{AD482484-D41E-D348-97DD-8FB080652428}" type="presOf" srcId="{F537D189-C167-BF42-8772-C5F4D911ECF4}" destId="{AA3C054F-5FE7-3642-AD23-597BD7836750}" srcOrd="0" destOrd="0" presId="urn:microsoft.com/office/officeart/2005/8/layout/chevron1"/>
    <dgm:cxn modelId="{0CAAE329-A71A-BB42-9D53-3C3A0C2D3297}" srcId="{14729E24-3760-EE47-902B-886D35876442}" destId="{3FF3DABE-42FC-3C45-8CBA-B0012D1EBFD3}" srcOrd="0" destOrd="0" parTransId="{EC0EEE6A-E794-EC46-9120-BE8496B633C2}" sibTransId="{ED1DA765-9EE6-F446-B33A-B154FB30EC97}"/>
    <dgm:cxn modelId="{B50479AA-7418-6044-A49A-6B4527854A93}" type="presParOf" srcId="{22F7EA61-3A56-A84D-91F3-47F2BBC6480B}" destId="{367A8AC2-2009-9C4C-85CB-E8B3C41D2643}" srcOrd="0" destOrd="0" presId="urn:microsoft.com/office/officeart/2005/8/layout/chevron1"/>
    <dgm:cxn modelId="{A188097B-1CDE-1840-BFD5-436B95E62C86}" type="presParOf" srcId="{22F7EA61-3A56-A84D-91F3-47F2BBC6480B}" destId="{C5DCBC82-E7C4-7E4A-A530-B9C5B68001F7}" srcOrd="1" destOrd="0" presId="urn:microsoft.com/office/officeart/2005/8/layout/chevron1"/>
    <dgm:cxn modelId="{76E9E30A-BD71-9B4A-8434-06BB434DCF31}" type="presParOf" srcId="{22F7EA61-3A56-A84D-91F3-47F2BBC6480B}" destId="{C1936499-54DC-2646-B506-CA43B9181EE3}" srcOrd="2" destOrd="0" presId="urn:microsoft.com/office/officeart/2005/8/layout/chevron1"/>
    <dgm:cxn modelId="{7F24E7C1-936F-CD46-AA30-765F0D126D27}" type="presParOf" srcId="{22F7EA61-3A56-A84D-91F3-47F2BBC6480B}" destId="{2BC88906-61E2-494A-A282-062C76C91CBC}" srcOrd="3" destOrd="0" presId="urn:microsoft.com/office/officeart/2005/8/layout/chevron1"/>
    <dgm:cxn modelId="{55D0C204-5FA9-7D44-A726-E3B169EA4DBB}" type="presParOf" srcId="{22F7EA61-3A56-A84D-91F3-47F2BBC6480B}" destId="{ADF8154D-5418-BE42-A251-75C12223818D}" srcOrd="4" destOrd="0" presId="urn:microsoft.com/office/officeart/2005/8/layout/chevron1"/>
    <dgm:cxn modelId="{5DB0621B-6F7D-B444-B114-80972258DAA5}" type="presParOf" srcId="{22F7EA61-3A56-A84D-91F3-47F2BBC6480B}" destId="{0F6C2A2B-FDEE-0E44-9A2E-FC89C764B769}" srcOrd="5" destOrd="0" presId="urn:microsoft.com/office/officeart/2005/8/layout/chevron1"/>
    <dgm:cxn modelId="{D05EC282-ED9F-3546-8437-B54EACAE9466}" type="presParOf" srcId="{22F7EA61-3A56-A84D-91F3-47F2BBC6480B}" destId="{AA3C054F-5FE7-3642-AD23-597BD7836750}" srcOrd="6" destOrd="0" presId="urn:microsoft.com/office/officeart/2005/8/layout/chevron1"/>
    <dgm:cxn modelId="{867ECE2D-DC4F-1049-A4BF-E4BB92BCE954}" type="presParOf" srcId="{22F7EA61-3A56-A84D-91F3-47F2BBC6480B}" destId="{1F22467A-115C-C542-8256-6A8AAF47BF48}" srcOrd="7" destOrd="0" presId="urn:microsoft.com/office/officeart/2005/8/layout/chevron1"/>
    <dgm:cxn modelId="{03F783A7-092D-134E-8F37-D4AF56955359}" type="presParOf" srcId="{22F7EA61-3A56-A84D-91F3-47F2BBC6480B}" destId="{3DC9AB21-65A7-094D-890D-ABA9D7C403C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CA6C461-7538-48A1-98E5-68F482D4F5C7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CABEDFB-F898-49F1-ABED-EA66BE4006DB}">
      <dgm:prSet phldrT="[Texte]"/>
      <dgm:spPr>
        <a:solidFill>
          <a:srgbClr val="DF7C0F"/>
        </a:solidFill>
      </dgm:spPr>
      <dgm:t>
        <a:bodyPr/>
        <a:lstStyle/>
        <a:p>
          <a:r>
            <a:rPr lang="fr-FR" dirty="0"/>
            <a:t>Les attentes</a:t>
          </a:r>
        </a:p>
      </dgm:t>
    </dgm:pt>
    <dgm:pt modelId="{ACDB0175-336B-40F1-B892-921A97C81B74}" type="parTrans" cxnId="{5C96EA05-4968-4784-95C0-A15A5E7566CC}">
      <dgm:prSet/>
      <dgm:spPr/>
      <dgm:t>
        <a:bodyPr/>
        <a:lstStyle/>
        <a:p>
          <a:endParaRPr lang="fr-FR"/>
        </a:p>
      </dgm:t>
    </dgm:pt>
    <dgm:pt modelId="{9C8BB1C5-75E6-4288-BB87-58C5C9AFD550}" type="sibTrans" cxnId="{5C96EA05-4968-4784-95C0-A15A5E7566CC}">
      <dgm:prSet/>
      <dgm:spPr/>
      <dgm:t>
        <a:bodyPr/>
        <a:lstStyle/>
        <a:p>
          <a:endParaRPr lang="fr-FR"/>
        </a:p>
      </dgm:t>
    </dgm:pt>
    <dgm:pt modelId="{2D99D036-DEE5-4F62-B207-F33616D955D6}">
      <dgm:prSet phldrT="[Texte]" custT="1"/>
      <dgm:spPr/>
      <dgm:t>
        <a:bodyPr/>
        <a:lstStyle/>
        <a:p>
          <a:r>
            <a:rPr lang="fr-FR" sz="1000" b="1" dirty="0"/>
            <a:t>Mobiliser / réinvestir</a:t>
          </a:r>
        </a:p>
        <a:p>
          <a:r>
            <a:rPr lang="fr-FR" sz="1200" b="1" dirty="0"/>
            <a:t>des compétences </a:t>
          </a:r>
        </a:p>
      </dgm:t>
    </dgm:pt>
    <dgm:pt modelId="{CE266415-9EF7-4D71-9464-65125683ED21}" type="parTrans" cxnId="{88E22B4F-F452-4689-9F29-821E2D2D9169}">
      <dgm:prSet/>
      <dgm:spPr/>
      <dgm:t>
        <a:bodyPr/>
        <a:lstStyle/>
        <a:p>
          <a:endParaRPr lang="fr-FR"/>
        </a:p>
      </dgm:t>
    </dgm:pt>
    <dgm:pt modelId="{15FA93E2-1E53-490C-8A99-411A35A3F59C}" type="sibTrans" cxnId="{88E22B4F-F452-4689-9F29-821E2D2D9169}">
      <dgm:prSet/>
      <dgm:spPr/>
      <dgm:t>
        <a:bodyPr/>
        <a:lstStyle/>
        <a:p>
          <a:endParaRPr lang="fr-FR"/>
        </a:p>
      </dgm:t>
    </dgm:pt>
    <dgm:pt modelId="{DDCF10DA-23D6-4E4F-9290-EFDB72C0A2EF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000" b="1" dirty="0"/>
            <a:t>S’inscrire dans </a:t>
          </a:r>
          <a:r>
            <a:rPr lang="fr-FR" sz="1100" b="1" dirty="0"/>
            <a:t>un travail d’</a:t>
          </a:r>
          <a:r>
            <a:rPr lang="fr-FR" sz="1300" b="1" dirty="0"/>
            <a:t>équipe</a:t>
          </a:r>
        </a:p>
      </dgm:t>
    </dgm:pt>
    <dgm:pt modelId="{1AFE44B2-8271-4119-95B4-E916DA0CB51F}" type="parTrans" cxnId="{C3E3EE40-29AE-471A-8588-F96FA0759027}">
      <dgm:prSet/>
      <dgm:spPr/>
      <dgm:t>
        <a:bodyPr/>
        <a:lstStyle/>
        <a:p>
          <a:endParaRPr lang="fr-FR"/>
        </a:p>
      </dgm:t>
    </dgm:pt>
    <dgm:pt modelId="{6745DDC5-2933-44E0-89F3-03D4ED9EAECE}" type="sibTrans" cxnId="{C3E3EE40-29AE-471A-8588-F96FA0759027}">
      <dgm:prSet/>
      <dgm:spPr/>
      <dgm:t>
        <a:bodyPr/>
        <a:lstStyle/>
        <a:p>
          <a:endParaRPr lang="fr-FR"/>
        </a:p>
      </dgm:t>
    </dgm:pt>
    <dgm:pt modelId="{4EF0E572-8FD4-40F3-9FF6-32783DA4458A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Développer la </a:t>
          </a:r>
          <a:r>
            <a: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coopération</a:t>
          </a:r>
        </a:p>
      </dgm:t>
    </dgm:pt>
    <dgm:pt modelId="{471A5CC0-428D-44CF-AD73-EE6920B7E5F4}" type="parTrans" cxnId="{C1B741C6-760C-47E4-A80D-EB8F0AAE58CB}">
      <dgm:prSet/>
      <dgm:spPr/>
      <dgm:t>
        <a:bodyPr/>
        <a:lstStyle/>
        <a:p>
          <a:endParaRPr lang="fr-FR"/>
        </a:p>
      </dgm:t>
    </dgm:pt>
    <dgm:pt modelId="{C99391E6-A351-4EE6-AC0A-B386D368A821}" type="sibTrans" cxnId="{C1B741C6-760C-47E4-A80D-EB8F0AAE58CB}">
      <dgm:prSet/>
      <dgm:spPr/>
      <dgm:t>
        <a:bodyPr/>
        <a:lstStyle/>
        <a:p>
          <a:endParaRPr lang="fr-FR"/>
        </a:p>
      </dgm:t>
    </dgm:pt>
    <dgm:pt modelId="{23953402-44BA-40C1-93E4-6D5DF994042F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Développer </a:t>
          </a:r>
          <a:r>
            <a: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l’autonomie</a:t>
          </a:r>
        </a:p>
      </dgm:t>
    </dgm:pt>
    <dgm:pt modelId="{39C12A3E-32E3-421A-87AF-B9938C05EE3C}" type="parTrans" cxnId="{0744D040-6A45-4BD2-9CB2-CC7D25B8D983}">
      <dgm:prSet/>
      <dgm:spPr/>
      <dgm:t>
        <a:bodyPr/>
        <a:lstStyle/>
        <a:p>
          <a:endParaRPr lang="fr-FR"/>
        </a:p>
      </dgm:t>
    </dgm:pt>
    <dgm:pt modelId="{346D3C36-5D70-4322-AB05-73281842CE1F}" type="sibTrans" cxnId="{0744D040-6A45-4BD2-9CB2-CC7D25B8D983}">
      <dgm:prSet/>
      <dgm:spPr/>
      <dgm:t>
        <a:bodyPr/>
        <a:lstStyle/>
        <a:p>
          <a:endParaRPr lang="fr-FR"/>
        </a:p>
      </dgm:t>
    </dgm:pt>
    <dgm:pt modelId="{C653848A-C573-474D-B15F-D47DDB201754}">
      <dgm:prSet custT="1"/>
      <dgm:spPr>
        <a:solidFill>
          <a:srgbClr val="F2CA00"/>
        </a:solidFill>
      </dgm:spPr>
      <dgm:t>
        <a:bodyPr/>
        <a:lstStyle/>
        <a:p>
          <a:pPr>
            <a:lnSpc>
              <a:spcPct val="150000"/>
            </a:lnSpc>
          </a:pPr>
          <a:r>
            <a:rPr lang="fr-FR" sz="10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Former à la </a:t>
          </a:r>
          <a:r>
            <a:rPr lang="fr-FR" sz="12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conduite de projet</a:t>
          </a:r>
        </a:p>
      </dgm:t>
    </dgm:pt>
    <dgm:pt modelId="{855DF1BF-5736-4402-B1C3-B05C62E718E9}" type="parTrans" cxnId="{2BC8D5FA-B4D1-455D-B41E-CDAC7D1E6FC4}">
      <dgm:prSet/>
      <dgm:spPr/>
      <dgm:t>
        <a:bodyPr/>
        <a:lstStyle/>
        <a:p>
          <a:endParaRPr lang="fr-FR"/>
        </a:p>
      </dgm:t>
    </dgm:pt>
    <dgm:pt modelId="{79C50455-72C2-4A63-8293-772E02A69AC2}" type="sibTrans" cxnId="{2BC8D5FA-B4D1-455D-B41E-CDAC7D1E6FC4}">
      <dgm:prSet/>
      <dgm:spPr/>
      <dgm:t>
        <a:bodyPr/>
        <a:lstStyle/>
        <a:p>
          <a:endParaRPr lang="fr-FR"/>
        </a:p>
      </dgm:t>
    </dgm:pt>
    <dgm:pt modelId="{F9BE839F-5791-4886-95D5-2905A8CBCF32}" type="pres">
      <dgm:prSet presAssocID="{7CA6C461-7538-48A1-98E5-68F482D4F5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3F4544-A3E5-4C17-BA87-2AA23B8D0FA8}" type="pres">
      <dgm:prSet presAssocID="{CCABEDFB-F898-49F1-ABED-EA66BE4006DB}" presName="centerShape" presStyleLbl="node0" presStyleIdx="0" presStyleCnt="1"/>
      <dgm:spPr/>
      <dgm:t>
        <a:bodyPr/>
        <a:lstStyle/>
        <a:p>
          <a:endParaRPr lang="fr-FR"/>
        </a:p>
      </dgm:t>
    </dgm:pt>
    <dgm:pt modelId="{3EEB904E-385F-4115-9FC0-9B768ACDDA25}" type="pres">
      <dgm:prSet presAssocID="{CE266415-9EF7-4D71-9464-65125683ED21}" presName="parTrans" presStyleLbl="sibTrans2D1" presStyleIdx="0" presStyleCnt="5"/>
      <dgm:spPr/>
      <dgm:t>
        <a:bodyPr/>
        <a:lstStyle/>
        <a:p>
          <a:endParaRPr lang="fr-FR"/>
        </a:p>
      </dgm:t>
    </dgm:pt>
    <dgm:pt modelId="{6319EB1E-16F8-482E-847D-A81561C59B62}" type="pres">
      <dgm:prSet presAssocID="{CE266415-9EF7-4D71-9464-65125683ED21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ADF2E52-50A8-40B3-9508-322C54A0CBA2}" type="pres">
      <dgm:prSet presAssocID="{2D99D036-DEE5-4F62-B207-F33616D955D6}" presName="node" presStyleLbl="node1" presStyleIdx="0" presStyleCnt="5" custScaleX="108239" custScaleY="1098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8A2F41-C797-4F20-AD3F-DFC52B5183A7}" type="pres">
      <dgm:prSet presAssocID="{1AFE44B2-8271-4119-95B4-E916DA0CB51F}" presName="parTrans" presStyleLbl="sibTrans2D1" presStyleIdx="1" presStyleCnt="5"/>
      <dgm:spPr/>
      <dgm:t>
        <a:bodyPr/>
        <a:lstStyle/>
        <a:p>
          <a:endParaRPr lang="fr-FR"/>
        </a:p>
      </dgm:t>
    </dgm:pt>
    <dgm:pt modelId="{A90F49F1-33D7-47E9-BC4A-16CF09688A1B}" type="pres">
      <dgm:prSet presAssocID="{1AFE44B2-8271-4119-95B4-E916DA0CB51F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F92E9054-17AA-4230-A33E-A4A0C54BB7DC}" type="pres">
      <dgm:prSet presAssocID="{DDCF10DA-23D6-4E4F-9290-EFDB72C0A2EF}" presName="node" presStyleLbl="node1" presStyleIdx="1" presStyleCnt="5" custScaleX="115325" custScaleY="1074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46599-B3A6-4D09-9CA8-04EDF33C1717}" type="pres">
      <dgm:prSet presAssocID="{471A5CC0-428D-44CF-AD73-EE6920B7E5F4}" presName="parTrans" presStyleLbl="sibTrans2D1" presStyleIdx="2" presStyleCnt="5"/>
      <dgm:spPr/>
      <dgm:t>
        <a:bodyPr/>
        <a:lstStyle/>
        <a:p>
          <a:endParaRPr lang="fr-FR"/>
        </a:p>
      </dgm:t>
    </dgm:pt>
    <dgm:pt modelId="{5B80F141-0170-4291-9666-27E19FCCDCB0}" type="pres">
      <dgm:prSet presAssocID="{471A5CC0-428D-44CF-AD73-EE6920B7E5F4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E5B5509A-8DA3-4AC5-B4BA-E4AE327C4924}" type="pres">
      <dgm:prSet presAssocID="{4EF0E572-8FD4-40F3-9FF6-32783DA4458A}" presName="node" presStyleLbl="node1" presStyleIdx="2" presStyleCnt="5" custScaleX="105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6704F-C6D7-4E1A-B004-B9F1E57484E0}" type="pres">
      <dgm:prSet presAssocID="{39C12A3E-32E3-421A-87AF-B9938C05EE3C}" presName="parTrans" presStyleLbl="sibTrans2D1" presStyleIdx="3" presStyleCnt="5"/>
      <dgm:spPr/>
      <dgm:t>
        <a:bodyPr/>
        <a:lstStyle/>
        <a:p>
          <a:endParaRPr lang="fr-FR"/>
        </a:p>
      </dgm:t>
    </dgm:pt>
    <dgm:pt modelId="{602BE44D-4CAE-4D1D-AF65-475B7AC01C38}" type="pres">
      <dgm:prSet presAssocID="{39C12A3E-32E3-421A-87AF-B9938C05EE3C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DD910356-A349-4970-955F-046783EBAB75}" type="pres">
      <dgm:prSet presAssocID="{23953402-44BA-40C1-93E4-6D5DF994042F}" presName="node" presStyleLbl="node1" presStyleIdx="3" presStyleCnt="5" custScaleX="110340" custScaleY="103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0DED7-1A02-4DD6-8E6D-1EE12C7D132B}" type="pres">
      <dgm:prSet presAssocID="{855DF1BF-5736-4402-B1C3-B05C62E718E9}" presName="parTrans" presStyleLbl="sibTrans2D1" presStyleIdx="4" presStyleCnt="5"/>
      <dgm:spPr/>
      <dgm:t>
        <a:bodyPr/>
        <a:lstStyle/>
        <a:p>
          <a:endParaRPr lang="fr-FR"/>
        </a:p>
      </dgm:t>
    </dgm:pt>
    <dgm:pt modelId="{08B1BAA4-259D-40AE-88ED-030BEFDDD7CA}" type="pres">
      <dgm:prSet presAssocID="{855DF1BF-5736-4402-B1C3-B05C62E718E9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6A0EC3E5-F929-4AE6-8076-F3D9FF5A8E2C}" type="pres">
      <dgm:prSet presAssocID="{C653848A-C573-474D-B15F-D47DDB201754}" presName="node" presStyleLbl="node1" presStyleIdx="4" presStyleCnt="5" custScaleX="112409" custScaleY="107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B19531-BC69-43F5-9CD3-7ECB9260131C}" type="presOf" srcId="{DDCF10DA-23D6-4E4F-9290-EFDB72C0A2EF}" destId="{F92E9054-17AA-4230-A33E-A4A0C54BB7DC}" srcOrd="0" destOrd="0" presId="urn:microsoft.com/office/officeart/2005/8/layout/radial5"/>
    <dgm:cxn modelId="{0F4AB9C3-E35D-44A4-B6B3-CFB00DBE37A2}" type="presOf" srcId="{855DF1BF-5736-4402-B1C3-B05C62E718E9}" destId="{08B1BAA4-259D-40AE-88ED-030BEFDDD7CA}" srcOrd="1" destOrd="0" presId="urn:microsoft.com/office/officeart/2005/8/layout/radial5"/>
    <dgm:cxn modelId="{5C96EA05-4968-4784-95C0-A15A5E7566CC}" srcId="{7CA6C461-7538-48A1-98E5-68F482D4F5C7}" destId="{CCABEDFB-F898-49F1-ABED-EA66BE4006DB}" srcOrd="0" destOrd="0" parTransId="{ACDB0175-336B-40F1-B892-921A97C81B74}" sibTransId="{9C8BB1C5-75E6-4288-BB87-58C5C9AFD550}"/>
    <dgm:cxn modelId="{4AFF178A-30AD-4BE8-BB44-CAE76D626DFA}" type="presOf" srcId="{471A5CC0-428D-44CF-AD73-EE6920B7E5F4}" destId="{5B80F141-0170-4291-9666-27E19FCCDCB0}" srcOrd="1" destOrd="0" presId="urn:microsoft.com/office/officeart/2005/8/layout/radial5"/>
    <dgm:cxn modelId="{7CFE2868-C7C8-4375-919F-5BCA0A560638}" type="presOf" srcId="{C653848A-C573-474D-B15F-D47DDB201754}" destId="{6A0EC3E5-F929-4AE6-8076-F3D9FF5A8E2C}" srcOrd="0" destOrd="0" presId="urn:microsoft.com/office/officeart/2005/8/layout/radial5"/>
    <dgm:cxn modelId="{B5F4E9AC-7539-42CB-BEAE-72C3DFCC0335}" type="presOf" srcId="{39C12A3E-32E3-421A-87AF-B9938C05EE3C}" destId="{2ED6704F-C6D7-4E1A-B004-B9F1E57484E0}" srcOrd="0" destOrd="0" presId="urn:microsoft.com/office/officeart/2005/8/layout/radial5"/>
    <dgm:cxn modelId="{67950272-E13F-4097-AF98-44D0937A18B9}" type="presOf" srcId="{CE266415-9EF7-4D71-9464-65125683ED21}" destId="{6319EB1E-16F8-482E-847D-A81561C59B62}" srcOrd="1" destOrd="0" presId="urn:microsoft.com/office/officeart/2005/8/layout/radial5"/>
    <dgm:cxn modelId="{C3E3EE40-29AE-471A-8588-F96FA0759027}" srcId="{CCABEDFB-F898-49F1-ABED-EA66BE4006DB}" destId="{DDCF10DA-23D6-4E4F-9290-EFDB72C0A2EF}" srcOrd="1" destOrd="0" parTransId="{1AFE44B2-8271-4119-95B4-E916DA0CB51F}" sibTransId="{6745DDC5-2933-44E0-89F3-03D4ED9EAECE}"/>
    <dgm:cxn modelId="{0899EC17-5171-456F-9074-A881930DCD98}" type="presOf" srcId="{4EF0E572-8FD4-40F3-9FF6-32783DA4458A}" destId="{E5B5509A-8DA3-4AC5-B4BA-E4AE327C4924}" srcOrd="0" destOrd="0" presId="urn:microsoft.com/office/officeart/2005/8/layout/radial5"/>
    <dgm:cxn modelId="{E55F8C9C-DB76-4640-8786-B692D93FC969}" type="presOf" srcId="{2D99D036-DEE5-4F62-B207-F33616D955D6}" destId="{5ADF2E52-50A8-40B3-9508-322C54A0CBA2}" srcOrd="0" destOrd="0" presId="urn:microsoft.com/office/officeart/2005/8/layout/radial5"/>
    <dgm:cxn modelId="{0DD1C540-E2AF-4CF7-B296-C981B4E52D5A}" type="presOf" srcId="{1AFE44B2-8271-4119-95B4-E916DA0CB51F}" destId="{7D8A2F41-C797-4F20-AD3F-DFC52B5183A7}" srcOrd="0" destOrd="0" presId="urn:microsoft.com/office/officeart/2005/8/layout/radial5"/>
    <dgm:cxn modelId="{7E1576E7-EAEC-4BC3-AFE0-28C598C198B2}" type="presOf" srcId="{1AFE44B2-8271-4119-95B4-E916DA0CB51F}" destId="{A90F49F1-33D7-47E9-BC4A-16CF09688A1B}" srcOrd="1" destOrd="0" presId="urn:microsoft.com/office/officeart/2005/8/layout/radial5"/>
    <dgm:cxn modelId="{1843E767-5242-4C75-9FF0-AED0E1B45422}" type="presOf" srcId="{471A5CC0-428D-44CF-AD73-EE6920B7E5F4}" destId="{3AE46599-B3A6-4D09-9CA8-04EDF33C1717}" srcOrd="0" destOrd="0" presId="urn:microsoft.com/office/officeart/2005/8/layout/radial5"/>
    <dgm:cxn modelId="{F80241EB-F945-45D2-A3B9-79F7C304BE98}" type="presOf" srcId="{7CA6C461-7538-48A1-98E5-68F482D4F5C7}" destId="{F9BE839F-5791-4886-95D5-2905A8CBCF32}" srcOrd="0" destOrd="0" presId="urn:microsoft.com/office/officeart/2005/8/layout/radial5"/>
    <dgm:cxn modelId="{2BC8D5FA-B4D1-455D-B41E-CDAC7D1E6FC4}" srcId="{CCABEDFB-F898-49F1-ABED-EA66BE4006DB}" destId="{C653848A-C573-474D-B15F-D47DDB201754}" srcOrd="4" destOrd="0" parTransId="{855DF1BF-5736-4402-B1C3-B05C62E718E9}" sibTransId="{79C50455-72C2-4A63-8293-772E02A69AC2}"/>
    <dgm:cxn modelId="{D5B47148-5185-4D35-8622-35FA5756FE27}" type="presOf" srcId="{CCABEDFB-F898-49F1-ABED-EA66BE4006DB}" destId="{633F4544-A3E5-4C17-BA87-2AA23B8D0FA8}" srcOrd="0" destOrd="0" presId="urn:microsoft.com/office/officeart/2005/8/layout/radial5"/>
    <dgm:cxn modelId="{88E22B4F-F452-4689-9F29-821E2D2D9169}" srcId="{CCABEDFB-F898-49F1-ABED-EA66BE4006DB}" destId="{2D99D036-DEE5-4F62-B207-F33616D955D6}" srcOrd="0" destOrd="0" parTransId="{CE266415-9EF7-4D71-9464-65125683ED21}" sibTransId="{15FA93E2-1E53-490C-8A99-411A35A3F59C}"/>
    <dgm:cxn modelId="{498F1E39-F2C4-43B3-9F05-49767630D4E8}" type="presOf" srcId="{39C12A3E-32E3-421A-87AF-B9938C05EE3C}" destId="{602BE44D-4CAE-4D1D-AF65-475B7AC01C38}" srcOrd="1" destOrd="0" presId="urn:microsoft.com/office/officeart/2005/8/layout/radial5"/>
    <dgm:cxn modelId="{EFF2D10E-30EA-4D19-A092-D09EEF83A8BB}" type="presOf" srcId="{CE266415-9EF7-4D71-9464-65125683ED21}" destId="{3EEB904E-385F-4115-9FC0-9B768ACDDA25}" srcOrd="0" destOrd="0" presId="urn:microsoft.com/office/officeart/2005/8/layout/radial5"/>
    <dgm:cxn modelId="{C1B741C6-760C-47E4-A80D-EB8F0AAE58CB}" srcId="{CCABEDFB-F898-49F1-ABED-EA66BE4006DB}" destId="{4EF0E572-8FD4-40F3-9FF6-32783DA4458A}" srcOrd="2" destOrd="0" parTransId="{471A5CC0-428D-44CF-AD73-EE6920B7E5F4}" sibTransId="{C99391E6-A351-4EE6-AC0A-B386D368A821}"/>
    <dgm:cxn modelId="{4F3E7B67-DAB9-40F2-8113-6B47B4E87B7B}" type="presOf" srcId="{23953402-44BA-40C1-93E4-6D5DF994042F}" destId="{DD910356-A349-4970-955F-046783EBAB75}" srcOrd="0" destOrd="0" presId="urn:microsoft.com/office/officeart/2005/8/layout/radial5"/>
    <dgm:cxn modelId="{0744D040-6A45-4BD2-9CB2-CC7D25B8D983}" srcId="{CCABEDFB-F898-49F1-ABED-EA66BE4006DB}" destId="{23953402-44BA-40C1-93E4-6D5DF994042F}" srcOrd="3" destOrd="0" parTransId="{39C12A3E-32E3-421A-87AF-B9938C05EE3C}" sibTransId="{346D3C36-5D70-4322-AB05-73281842CE1F}"/>
    <dgm:cxn modelId="{166F80F2-5AA4-4D3E-B099-5929288A8539}" type="presOf" srcId="{855DF1BF-5736-4402-B1C3-B05C62E718E9}" destId="{4820DED7-1A02-4DD6-8E6D-1EE12C7D132B}" srcOrd="0" destOrd="0" presId="urn:microsoft.com/office/officeart/2005/8/layout/radial5"/>
    <dgm:cxn modelId="{C8AD159B-17A5-4683-8D87-37FF4C456D5A}" type="presParOf" srcId="{F9BE839F-5791-4886-95D5-2905A8CBCF32}" destId="{633F4544-A3E5-4C17-BA87-2AA23B8D0FA8}" srcOrd="0" destOrd="0" presId="urn:microsoft.com/office/officeart/2005/8/layout/radial5"/>
    <dgm:cxn modelId="{336F835F-BD72-4D68-A024-CE129BDC34A6}" type="presParOf" srcId="{F9BE839F-5791-4886-95D5-2905A8CBCF32}" destId="{3EEB904E-385F-4115-9FC0-9B768ACDDA25}" srcOrd="1" destOrd="0" presId="urn:microsoft.com/office/officeart/2005/8/layout/radial5"/>
    <dgm:cxn modelId="{8887D6DC-5843-41D7-B098-2E81AB83636C}" type="presParOf" srcId="{3EEB904E-385F-4115-9FC0-9B768ACDDA25}" destId="{6319EB1E-16F8-482E-847D-A81561C59B62}" srcOrd="0" destOrd="0" presId="urn:microsoft.com/office/officeart/2005/8/layout/radial5"/>
    <dgm:cxn modelId="{86DAD6CD-5D1A-4B6F-BF6E-2B69EB25FF33}" type="presParOf" srcId="{F9BE839F-5791-4886-95D5-2905A8CBCF32}" destId="{5ADF2E52-50A8-40B3-9508-322C54A0CBA2}" srcOrd="2" destOrd="0" presId="urn:microsoft.com/office/officeart/2005/8/layout/radial5"/>
    <dgm:cxn modelId="{B81456E3-74A5-454C-87C5-F33574B6E626}" type="presParOf" srcId="{F9BE839F-5791-4886-95D5-2905A8CBCF32}" destId="{7D8A2F41-C797-4F20-AD3F-DFC52B5183A7}" srcOrd="3" destOrd="0" presId="urn:microsoft.com/office/officeart/2005/8/layout/radial5"/>
    <dgm:cxn modelId="{D9FDEE5A-3E05-41C2-B24A-6712CA84327E}" type="presParOf" srcId="{7D8A2F41-C797-4F20-AD3F-DFC52B5183A7}" destId="{A90F49F1-33D7-47E9-BC4A-16CF09688A1B}" srcOrd="0" destOrd="0" presId="urn:microsoft.com/office/officeart/2005/8/layout/radial5"/>
    <dgm:cxn modelId="{86CBB3E1-8C43-4276-9981-F92DB7B3B788}" type="presParOf" srcId="{F9BE839F-5791-4886-95D5-2905A8CBCF32}" destId="{F92E9054-17AA-4230-A33E-A4A0C54BB7DC}" srcOrd="4" destOrd="0" presId="urn:microsoft.com/office/officeart/2005/8/layout/radial5"/>
    <dgm:cxn modelId="{47584A0F-3A9E-43D1-A7F0-ED876F5DF8F9}" type="presParOf" srcId="{F9BE839F-5791-4886-95D5-2905A8CBCF32}" destId="{3AE46599-B3A6-4D09-9CA8-04EDF33C1717}" srcOrd="5" destOrd="0" presId="urn:microsoft.com/office/officeart/2005/8/layout/radial5"/>
    <dgm:cxn modelId="{9C5E25A1-DC2D-4A0A-B14D-615C0D521956}" type="presParOf" srcId="{3AE46599-B3A6-4D09-9CA8-04EDF33C1717}" destId="{5B80F141-0170-4291-9666-27E19FCCDCB0}" srcOrd="0" destOrd="0" presId="urn:microsoft.com/office/officeart/2005/8/layout/radial5"/>
    <dgm:cxn modelId="{54C7BDD3-B5F0-48FD-A580-752F2AAC21B3}" type="presParOf" srcId="{F9BE839F-5791-4886-95D5-2905A8CBCF32}" destId="{E5B5509A-8DA3-4AC5-B4BA-E4AE327C4924}" srcOrd="6" destOrd="0" presId="urn:microsoft.com/office/officeart/2005/8/layout/radial5"/>
    <dgm:cxn modelId="{3757BEE3-F177-4B8F-B0E8-70BE5979D933}" type="presParOf" srcId="{F9BE839F-5791-4886-95D5-2905A8CBCF32}" destId="{2ED6704F-C6D7-4E1A-B004-B9F1E57484E0}" srcOrd="7" destOrd="0" presId="urn:microsoft.com/office/officeart/2005/8/layout/radial5"/>
    <dgm:cxn modelId="{B61CB54D-173F-4A80-BF2F-3A9B287BB4F6}" type="presParOf" srcId="{2ED6704F-C6D7-4E1A-B004-B9F1E57484E0}" destId="{602BE44D-4CAE-4D1D-AF65-475B7AC01C38}" srcOrd="0" destOrd="0" presId="urn:microsoft.com/office/officeart/2005/8/layout/radial5"/>
    <dgm:cxn modelId="{798F991A-C0F2-4D51-879B-C718454CCFF9}" type="presParOf" srcId="{F9BE839F-5791-4886-95D5-2905A8CBCF32}" destId="{DD910356-A349-4970-955F-046783EBAB75}" srcOrd="8" destOrd="0" presId="urn:microsoft.com/office/officeart/2005/8/layout/radial5"/>
    <dgm:cxn modelId="{FE2DC7FE-EB73-4E52-8F77-5A33493E5F53}" type="presParOf" srcId="{F9BE839F-5791-4886-95D5-2905A8CBCF32}" destId="{4820DED7-1A02-4DD6-8E6D-1EE12C7D132B}" srcOrd="9" destOrd="0" presId="urn:microsoft.com/office/officeart/2005/8/layout/radial5"/>
    <dgm:cxn modelId="{68493E56-EAFF-4534-A310-9DD2230791AF}" type="presParOf" srcId="{4820DED7-1A02-4DD6-8E6D-1EE12C7D132B}" destId="{08B1BAA4-259D-40AE-88ED-030BEFDDD7CA}" srcOrd="0" destOrd="0" presId="urn:microsoft.com/office/officeart/2005/8/layout/radial5"/>
    <dgm:cxn modelId="{5B164A86-D3DE-4C08-857D-B7EE0E549AD3}" type="presParOf" srcId="{F9BE839F-5791-4886-95D5-2905A8CBCF32}" destId="{6A0EC3E5-F929-4AE6-8076-F3D9FF5A8E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E83EABF-F84E-455E-BF17-35471D4A8E9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2B7D64-7803-4948-A2FC-B680348E5FEE}">
      <dgm:prSet phldrT="[Texte]"/>
      <dgm:spPr>
        <a:xfrm>
          <a:off x="23668" y="2176019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Gestion opérationnelle et documentaire du laboratoire</a:t>
          </a:r>
        </a:p>
      </dgm:t>
    </dgm:pt>
    <dgm:pt modelId="{7A2D8055-C34B-44B5-B60B-5B8A12B14F27}" type="parTrans" cxnId="{E73C5C13-6262-497F-B6D9-70252F790503}">
      <dgm:prSet/>
      <dgm:spPr/>
      <dgm:t>
        <a:bodyPr/>
        <a:lstStyle/>
        <a:p>
          <a:endParaRPr lang="fr-FR"/>
        </a:p>
      </dgm:t>
    </dgm:pt>
    <dgm:pt modelId="{51F24201-60BD-48B7-B622-8475C543A787}" type="sibTrans" cxnId="{E73C5C13-6262-497F-B6D9-70252F790503}">
      <dgm:prSet/>
      <dgm:spPr/>
      <dgm:t>
        <a:bodyPr/>
        <a:lstStyle/>
        <a:p>
          <a:endParaRPr lang="fr-FR"/>
        </a:p>
      </dgm:t>
    </dgm:pt>
    <dgm:pt modelId="{411B0278-2F9C-415F-A8D9-52898D08C4F2}">
      <dgm:prSet phldrT="[Texte]"/>
      <dgm:spPr>
        <a:xfrm>
          <a:off x="1607835" y="2176019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Réalisation</a:t>
          </a:r>
          <a:r>
            <a:rPr lang="fr-FR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analyses au laboratoire dans le cadre d’un contrôle qualité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517CD5-5ACB-4CED-80A1-AAA6DEFE8EB4}" type="parTrans" cxnId="{C37984DA-A1B7-4394-B338-84A9D0F94398}">
      <dgm:prSet/>
      <dgm:spPr>
        <a:xfrm>
          <a:off x="1496846" y="2528001"/>
          <a:ext cx="110989" cy="32624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110989" y="16312"/>
              </a:lnTo>
            </a:path>
          </a:pathLst>
        </a:custGeom>
        <a:noFill/>
        <a:ln w="2540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5BCF47-A660-47BF-BA98-066F6070137C}" type="sibTrans" cxnId="{C37984DA-A1B7-4394-B338-84A9D0F94398}">
      <dgm:prSet/>
      <dgm:spPr/>
      <dgm:t>
        <a:bodyPr/>
        <a:lstStyle/>
        <a:p>
          <a:endParaRPr lang="fr-FR"/>
        </a:p>
      </dgm:t>
    </dgm:pt>
    <dgm:pt modelId="{0128BB2F-B88E-4521-8755-11562B94AA8C}">
      <dgm:prSet phldrT="[Texte]"/>
      <dgm:spPr>
        <a:xfrm>
          <a:off x="3192017" y="1599955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Expertise au laboratoire pour l’optimisation de méthodes de </a:t>
          </a:r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bioanalyse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8CD7AE-2DC8-4588-86CA-5A480AFBE031}" type="parTrans" cxnId="{7E4D7F68-1225-4B9A-88F9-552B533191BE}">
      <dgm:prSet/>
      <dgm:spPr>
        <a:xfrm rot="16854411">
          <a:off x="2843184" y="2239969"/>
          <a:ext cx="586661" cy="32624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586661" y="16312"/>
              </a:lnTo>
            </a:path>
          </a:pathLst>
        </a:custGeom>
        <a:noFill/>
        <a:ln w="25400" cap="flat" cmpd="sng" algn="ctr">
          <a:solidFill>
            <a:srgbClr val="53548A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A506462-CA37-4004-B190-D01094596DB4}" type="sibTrans" cxnId="{7E4D7F68-1225-4B9A-88F9-552B533191BE}">
      <dgm:prSet/>
      <dgm:spPr/>
      <dgm:t>
        <a:bodyPr/>
        <a:lstStyle/>
        <a:p>
          <a:endParaRPr lang="fr-FR"/>
        </a:p>
      </dgm:t>
    </dgm:pt>
    <dgm:pt modelId="{DC9DC78B-3748-49E7-81E8-FE145321D8B0}">
      <dgm:prSet phldrT="[Texte]"/>
      <dgm:spPr>
        <a:xfrm>
          <a:off x="110910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BC1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C1.1 à C1.4</a:t>
          </a:r>
        </a:p>
      </dgm:t>
    </dgm:pt>
    <dgm:pt modelId="{1030CF2B-E6E3-4FEB-BCD8-B750874F8BDF}" type="parTrans" cxnId="{175B03A6-F1CF-4CA2-973A-A00EDBA3A161}">
      <dgm:prSet/>
      <dgm:spPr/>
      <dgm:t>
        <a:bodyPr/>
        <a:lstStyle/>
        <a:p>
          <a:endParaRPr lang="fr-FR"/>
        </a:p>
      </dgm:t>
    </dgm:pt>
    <dgm:pt modelId="{23BC66E5-8228-433D-B785-75DA018157FE}" type="sibTrans" cxnId="{175B03A6-F1CF-4CA2-973A-A00EDBA3A161}">
      <dgm:prSet/>
      <dgm:spPr/>
      <dgm:t>
        <a:bodyPr/>
        <a:lstStyle/>
        <a:p>
          <a:endParaRPr lang="fr-FR"/>
        </a:p>
      </dgm:t>
    </dgm:pt>
    <dgm:pt modelId="{66DE8E24-05DA-4E67-A394-36463F9F73AE}">
      <dgm:prSet phldrT="[Texte]"/>
      <dgm:spPr>
        <a:xfrm>
          <a:off x="1607839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BC2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C2.1 à C2.8</a:t>
          </a:r>
        </a:p>
      </dgm:t>
    </dgm:pt>
    <dgm:pt modelId="{CF1ADF17-21C0-4089-94A8-677D13177D7C}" type="parTrans" cxnId="{A5958839-23D5-46C1-8609-88CD7499B69E}">
      <dgm:prSet/>
      <dgm:spPr/>
      <dgm:t>
        <a:bodyPr/>
        <a:lstStyle/>
        <a:p>
          <a:endParaRPr lang="fr-FR"/>
        </a:p>
      </dgm:t>
    </dgm:pt>
    <dgm:pt modelId="{050ADADC-C963-41B6-8C33-7A8B1053FF2F}" type="sibTrans" cxnId="{A5958839-23D5-46C1-8609-88CD7499B69E}">
      <dgm:prSet/>
      <dgm:spPr/>
      <dgm:t>
        <a:bodyPr/>
        <a:lstStyle/>
        <a:p>
          <a:endParaRPr lang="fr-FR"/>
        </a:p>
      </dgm:t>
    </dgm:pt>
    <dgm:pt modelId="{9525C33E-F133-4141-AA75-7140EACB7182}">
      <dgm:prSet phldrT="[Texte]"/>
      <dgm:spPr>
        <a:xfrm>
          <a:off x="3195317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BC3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C3.1 à C3.4</a:t>
          </a:r>
        </a:p>
      </dgm:t>
    </dgm:pt>
    <dgm:pt modelId="{A519833C-3F27-4848-9DF9-B775A86D9A73}" type="parTrans" cxnId="{74F94481-44E2-4D2E-B5D4-614BB19C1C77}">
      <dgm:prSet/>
      <dgm:spPr/>
      <dgm:t>
        <a:bodyPr/>
        <a:lstStyle/>
        <a:p>
          <a:endParaRPr lang="fr-FR"/>
        </a:p>
      </dgm:t>
    </dgm:pt>
    <dgm:pt modelId="{921ADC45-2D70-43C7-B1A7-5F36CDC79E56}" type="sibTrans" cxnId="{74F94481-44E2-4D2E-B5D4-614BB19C1C77}">
      <dgm:prSet/>
      <dgm:spPr/>
      <dgm:t>
        <a:bodyPr/>
        <a:lstStyle/>
        <a:p>
          <a:endParaRPr lang="fr-FR"/>
        </a:p>
      </dgm:t>
    </dgm:pt>
    <dgm:pt modelId="{F09C0426-B140-4923-AABD-4F39F6A2CFD2}">
      <dgm:prSet phldrT="[Texte]"/>
      <dgm:spPr>
        <a:xfrm>
          <a:off x="4776196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BC4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C4.1 à C4.4</a:t>
          </a:r>
        </a:p>
      </dgm:t>
    </dgm:pt>
    <dgm:pt modelId="{A0672470-EC35-46C0-BFFF-6B7EDEDA15F6}" type="parTrans" cxnId="{85E25E74-445B-42B8-BBA9-0819967D4D1E}">
      <dgm:prSet/>
      <dgm:spPr/>
      <dgm:t>
        <a:bodyPr/>
        <a:lstStyle/>
        <a:p>
          <a:endParaRPr lang="fr-FR"/>
        </a:p>
      </dgm:t>
    </dgm:pt>
    <dgm:pt modelId="{385B5B50-6AC5-4F7D-8AC8-67A4FB8A4C6D}" type="sibTrans" cxnId="{85E25E74-445B-42B8-BBA9-0819967D4D1E}">
      <dgm:prSet/>
      <dgm:spPr/>
      <dgm:t>
        <a:bodyPr/>
        <a:lstStyle/>
        <a:p>
          <a:endParaRPr lang="fr-FR"/>
        </a:p>
      </dgm:t>
    </dgm:pt>
    <dgm:pt modelId="{40932DE6-814F-4EE1-A5EB-8E105D19C982}">
      <dgm:prSet phldrT="[Texte]"/>
      <dgm:spPr>
        <a:xfrm>
          <a:off x="4776196" y="0"/>
          <a:ext cx="1247568" cy="4064000"/>
        </a:xfr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688ECC-6157-4708-A6B1-3CE32050D45D}" type="parTrans" cxnId="{C19F0DD7-6805-466A-809F-6A1DF941B96F}">
      <dgm:prSet/>
      <dgm:spPr/>
      <dgm:t>
        <a:bodyPr/>
        <a:lstStyle/>
        <a:p>
          <a:endParaRPr lang="fr-FR"/>
        </a:p>
      </dgm:t>
    </dgm:pt>
    <dgm:pt modelId="{9D7E2F9F-B7F6-4580-B74F-AD43872346AB}" type="sibTrans" cxnId="{C19F0DD7-6805-466A-809F-6A1DF941B96F}">
      <dgm:prSet/>
      <dgm:spPr/>
      <dgm:t>
        <a:bodyPr/>
        <a:lstStyle/>
        <a:p>
          <a:endParaRPr lang="fr-FR"/>
        </a:p>
      </dgm:t>
    </dgm:pt>
    <dgm:pt modelId="{522E4A5C-573B-4487-B637-1E1ECE813BB3}" type="pres">
      <dgm:prSet presAssocID="{FE83EABF-F84E-455E-BF17-35471D4A8E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3D016B-2749-45C3-AF6B-A2B5FFAE30FE}" type="pres">
      <dgm:prSet presAssocID="{FE83EABF-F84E-455E-BF17-35471D4A8E90}" presName="hierFlow" presStyleCnt="0"/>
      <dgm:spPr/>
    </dgm:pt>
    <dgm:pt modelId="{2D80BAEF-3704-4C75-8460-1B5ADDAC6E99}" type="pres">
      <dgm:prSet presAssocID="{FE83EABF-F84E-455E-BF17-35471D4A8E90}" presName="firstBuf" presStyleCnt="0"/>
      <dgm:spPr/>
    </dgm:pt>
    <dgm:pt modelId="{0054F957-63CB-491A-8981-2E2F312E20B5}" type="pres">
      <dgm:prSet presAssocID="{FE83EABF-F84E-455E-BF17-35471D4A8E9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FA8152-45BD-4975-917D-345FE389612E}" type="pres">
      <dgm:prSet presAssocID="{F62B7D64-7803-4948-A2FC-B680348E5FEE}" presName="Name17" presStyleCnt="0"/>
      <dgm:spPr/>
    </dgm:pt>
    <dgm:pt modelId="{D0D65021-571F-4BC7-B353-86CF1ECDA775}" type="pres">
      <dgm:prSet presAssocID="{F62B7D64-7803-4948-A2FC-B680348E5FEE}" presName="level1Shape" presStyleLbl="node0" presStyleIdx="0" presStyleCnt="1" custLinFactNeighborX="-15922" custLinFactNeighborY="-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423D38-C064-4AC9-B7D8-7FF952774C4C}" type="pres">
      <dgm:prSet presAssocID="{F62B7D64-7803-4948-A2FC-B680348E5FEE}" presName="hierChild2" presStyleCnt="0"/>
      <dgm:spPr/>
    </dgm:pt>
    <dgm:pt modelId="{7A305511-6D6D-4E06-AD86-F2B7DE9A7156}" type="pres">
      <dgm:prSet presAssocID="{CB517CD5-5ACB-4CED-80A1-AAA6DEFE8EB4}" presName="Name25" presStyleLbl="parChTrans1D2" presStyleIdx="0" presStyleCnt="1"/>
      <dgm:spPr/>
      <dgm:t>
        <a:bodyPr/>
        <a:lstStyle/>
        <a:p>
          <a:endParaRPr lang="fr-FR"/>
        </a:p>
      </dgm:t>
    </dgm:pt>
    <dgm:pt modelId="{2BDC4855-42D5-4FFF-AD14-F431583EC510}" type="pres">
      <dgm:prSet presAssocID="{CB517CD5-5ACB-4CED-80A1-AAA6DEFE8EB4}" presName="connTx" presStyleLbl="parChTrans1D2" presStyleIdx="0" presStyleCnt="1"/>
      <dgm:spPr/>
      <dgm:t>
        <a:bodyPr/>
        <a:lstStyle/>
        <a:p>
          <a:endParaRPr lang="fr-FR"/>
        </a:p>
      </dgm:t>
    </dgm:pt>
    <dgm:pt modelId="{68BDAA5A-BD8A-4E40-BF0D-B3D2308697A7}" type="pres">
      <dgm:prSet presAssocID="{411B0278-2F9C-415F-A8D9-52898D08C4F2}" presName="Name30" presStyleCnt="0"/>
      <dgm:spPr/>
    </dgm:pt>
    <dgm:pt modelId="{25E382F5-F6FD-4483-8AF2-6A05EC4E6FC2}" type="pres">
      <dgm:prSet presAssocID="{411B0278-2F9C-415F-A8D9-52898D08C4F2}" presName="level2Shape" presStyleLbl="node2" presStyleIdx="0" presStyleCnt="1" custLinFactNeighborX="-48388" custLinFactNeighborY="-2173"/>
      <dgm:spPr/>
      <dgm:t>
        <a:bodyPr/>
        <a:lstStyle/>
        <a:p>
          <a:endParaRPr lang="fr-FR"/>
        </a:p>
      </dgm:t>
    </dgm:pt>
    <dgm:pt modelId="{AD110097-FA49-4728-BF6A-727B179C1D0D}" type="pres">
      <dgm:prSet presAssocID="{411B0278-2F9C-415F-A8D9-52898D08C4F2}" presName="hierChild3" presStyleCnt="0"/>
      <dgm:spPr/>
    </dgm:pt>
    <dgm:pt modelId="{AA9F31B9-1489-4E5C-BF8B-159A3A5450D9}" type="pres">
      <dgm:prSet presAssocID="{408CD7AE-2DC8-4588-86CA-5A480AFBE031}" presName="Name25" presStyleLbl="parChTrans1D3" presStyleIdx="0" presStyleCnt="1"/>
      <dgm:spPr/>
      <dgm:t>
        <a:bodyPr/>
        <a:lstStyle/>
        <a:p>
          <a:endParaRPr lang="fr-FR"/>
        </a:p>
      </dgm:t>
    </dgm:pt>
    <dgm:pt modelId="{71506FD4-C6DC-4C76-9E79-E83FF091772E}" type="pres">
      <dgm:prSet presAssocID="{408CD7AE-2DC8-4588-86CA-5A480AFBE031}" presName="connTx" presStyleLbl="parChTrans1D3" presStyleIdx="0" presStyleCnt="1"/>
      <dgm:spPr/>
      <dgm:t>
        <a:bodyPr/>
        <a:lstStyle/>
        <a:p>
          <a:endParaRPr lang="fr-FR"/>
        </a:p>
      </dgm:t>
    </dgm:pt>
    <dgm:pt modelId="{3E38D78F-BEE3-4897-A555-92A921D7FDB1}" type="pres">
      <dgm:prSet presAssocID="{0128BB2F-B88E-4521-8755-11562B94AA8C}" presName="Name30" presStyleCnt="0"/>
      <dgm:spPr/>
    </dgm:pt>
    <dgm:pt modelId="{66137573-A06E-4722-9ADC-DA5696BD2144}" type="pres">
      <dgm:prSet presAssocID="{0128BB2F-B88E-4521-8755-11562B94AA8C}" presName="level2Shape" presStyleLbl="node3" presStyleIdx="0" presStyleCnt="1" custLinFactNeighborX="-80853" custLinFactNeighborY="3533"/>
      <dgm:spPr/>
      <dgm:t>
        <a:bodyPr/>
        <a:lstStyle/>
        <a:p>
          <a:endParaRPr lang="fr-FR"/>
        </a:p>
      </dgm:t>
    </dgm:pt>
    <dgm:pt modelId="{961554C4-73FE-417A-AB45-1DBD40B2F2F1}" type="pres">
      <dgm:prSet presAssocID="{0128BB2F-B88E-4521-8755-11562B94AA8C}" presName="hierChild3" presStyleCnt="0"/>
      <dgm:spPr/>
    </dgm:pt>
    <dgm:pt modelId="{75DABD4F-5556-472C-85C1-F09215449339}" type="pres">
      <dgm:prSet presAssocID="{FE83EABF-F84E-455E-BF17-35471D4A8E90}" presName="bgShapesFlow" presStyleCnt="0"/>
      <dgm:spPr/>
    </dgm:pt>
    <dgm:pt modelId="{15F04065-AEFB-4CC5-A486-F105B1CF625A}" type="pres">
      <dgm:prSet presAssocID="{DC9DC78B-3748-49E7-81E8-FE145321D8B0}" presName="rectComp" presStyleCnt="0"/>
      <dgm:spPr/>
    </dgm:pt>
    <dgm:pt modelId="{B228BD3E-5097-45DF-A0FA-CD26AC41EE88}" type="pres">
      <dgm:prSet presAssocID="{DC9DC78B-3748-49E7-81E8-FE145321D8B0}" presName="bgRect" presStyleLbl="bgShp" presStyleIdx="0" presStyleCnt="4"/>
      <dgm:spPr/>
      <dgm:t>
        <a:bodyPr/>
        <a:lstStyle/>
        <a:p>
          <a:endParaRPr lang="fr-FR"/>
        </a:p>
      </dgm:t>
    </dgm:pt>
    <dgm:pt modelId="{D74B16B6-C4D0-4434-A340-F09AEB912C83}" type="pres">
      <dgm:prSet presAssocID="{DC9DC78B-3748-49E7-81E8-FE145321D8B0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4204A4-B6B8-45AC-A8A6-08066FE229EA}" type="pres">
      <dgm:prSet presAssocID="{DC9DC78B-3748-49E7-81E8-FE145321D8B0}" presName="spComp" presStyleCnt="0"/>
      <dgm:spPr/>
    </dgm:pt>
    <dgm:pt modelId="{F632D19C-EC35-483C-99BB-CBBBF3F529BF}" type="pres">
      <dgm:prSet presAssocID="{DC9DC78B-3748-49E7-81E8-FE145321D8B0}" presName="hSp" presStyleCnt="0"/>
      <dgm:spPr/>
    </dgm:pt>
    <dgm:pt modelId="{5C8829DF-0135-410B-AA19-B125A51139C4}" type="pres">
      <dgm:prSet presAssocID="{66DE8E24-05DA-4E67-A394-36463F9F73AE}" presName="rectComp" presStyleCnt="0"/>
      <dgm:spPr/>
    </dgm:pt>
    <dgm:pt modelId="{F99A1D7F-4E0E-4B08-A373-BA4317FDC794}" type="pres">
      <dgm:prSet presAssocID="{66DE8E24-05DA-4E67-A394-36463F9F73AE}" presName="bgRect" presStyleLbl="bgShp" presStyleIdx="1" presStyleCnt="4" custLinFactNeighborX="-3629" custLinFactNeighborY="-1384"/>
      <dgm:spPr/>
      <dgm:t>
        <a:bodyPr/>
        <a:lstStyle/>
        <a:p>
          <a:endParaRPr lang="fr-FR"/>
        </a:p>
      </dgm:t>
    </dgm:pt>
    <dgm:pt modelId="{4415B6B3-6FDA-441D-A752-ABF416FA0462}" type="pres">
      <dgm:prSet presAssocID="{66DE8E24-05DA-4E67-A394-36463F9F73A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83B6C-92FD-4157-8B13-E54A4A6D6672}" type="pres">
      <dgm:prSet presAssocID="{66DE8E24-05DA-4E67-A394-36463F9F73AE}" presName="spComp" presStyleCnt="0"/>
      <dgm:spPr/>
    </dgm:pt>
    <dgm:pt modelId="{2DFA3C9F-125B-4F96-B81D-8C99CCA2BF66}" type="pres">
      <dgm:prSet presAssocID="{66DE8E24-05DA-4E67-A394-36463F9F73AE}" presName="hSp" presStyleCnt="0"/>
      <dgm:spPr/>
    </dgm:pt>
    <dgm:pt modelId="{F84A1FC8-8175-445F-BD7B-188F91714C8D}" type="pres">
      <dgm:prSet presAssocID="{9525C33E-F133-4141-AA75-7140EACB7182}" presName="rectComp" presStyleCnt="0"/>
      <dgm:spPr/>
    </dgm:pt>
    <dgm:pt modelId="{7D236AA7-3D8C-42D5-BE85-4AD7FF04D955}" type="pres">
      <dgm:prSet presAssocID="{9525C33E-F133-4141-AA75-7140EACB7182}" presName="bgRect" presStyleLbl="bgShp" presStyleIdx="2" presStyleCnt="4"/>
      <dgm:spPr/>
      <dgm:t>
        <a:bodyPr/>
        <a:lstStyle/>
        <a:p>
          <a:endParaRPr lang="fr-FR"/>
        </a:p>
      </dgm:t>
    </dgm:pt>
    <dgm:pt modelId="{D497515C-CB88-48DE-9251-EB69F02D1A85}" type="pres">
      <dgm:prSet presAssocID="{9525C33E-F133-4141-AA75-7140EACB718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2EC4F-273B-4749-AFAC-B5A2911371E0}" type="pres">
      <dgm:prSet presAssocID="{9525C33E-F133-4141-AA75-7140EACB7182}" presName="spComp" presStyleCnt="0"/>
      <dgm:spPr/>
    </dgm:pt>
    <dgm:pt modelId="{D0B59C71-5804-45FE-BF0E-C6919B352E78}" type="pres">
      <dgm:prSet presAssocID="{9525C33E-F133-4141-AA75-7140EACB7182}" presName="hSp" presStyleCnt="0"/>
      <dgm:spPr/>
    </dgm:pt>
    <dgm:pt modelId="{2D33BCE9-A6FC-49CD-B90F-C3D4BDE9F70C}" type="pres">
      <dgm:prSet presAssocID="{F09C0426-B140-4923-AABD-4F39F6A2CFD2}" presName="rectComp" presStyleCnt="0"/>
      <dgm:spPr/>
    </dgm:pt>
    <dgm:pt modelId="{6DF848AD-9AF0-44A7-98D8-74611F5B5867}" type="pres">
      <dgm:prSet presAssocID="{F09C0426-B140-4923-AABD-4F39F6A2CFD2}" presName="bgRect" presStyleLbl="bgShp" presStyleIdx="3" presStyleCnt="4" custLinFactNeighborX="3100" custLinFactNeighborY="388"/>
      <dgm:spPr/>
      <dgm:t>
        <a:bodyPr/>
        <a:lstStyle/>
        <a:p>
          <a:endParaRPr lang="fr-FR"/>
        </a:p>
      </dgm:t>
    </dgm:pt>
    <dgm:pt modelId="{E65CCCBC-2A39-4BB0-8104-A0DCBECD3D56}" type="pres">
      <dgm:prSet presAssocID="{F09C0426-B140-4923-AABD-4F39F6A2CFD2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E74034-C9FC-4E47-83F9-0CA1FE797F40}" type="presOf" srcId="{CB517CD5-5ACB-4CED-80A1-AAA6DEFE8EB4}" destId="{2BDC4855-42D5-4FFF-AD14-F431583EC510}" srcOrd="1" destOrd="0" presId="urn:microsoft.com/office/officeart/2005/8/layout/hierarchy5"/>
    <dgm:cxn modelId="{B0E0310A-EE0C-411D-97C3-40AF4C3ED03D}" type="presOf" srcId="{F09C0426-B140-4923-AABD-4F39F6A2CFD2}" destId="{E65CCCBC-2A39-4BB0-8104-A0DCBECD3D56}" srcOrd="1" destOrd="0" presId="urn:microsoft.com/office/officeart/2005/8/layout/hierarchy5"/>
    <dgm:cxn modelId="{5819639A-7B34-4E4B-9F49-C0C427C16918}" type="presOf" srcId="{66DE8E24-05DA-4E67-A394-36463F9F73AE}" destId="{4415B6B3-6FDA-441D-A752-ABF416FA0462}" srcOrd="1" destOrd="0" presId="urn:microsoft.com/office/officeart/2005/8/layout/hierarchy5"/>
    <dgm:cxn modelId="{A3A7D9FB-E283-4AEC-90E7-F9F311F2C0A6}" type="presOf" srcId="{F62B7D64-7803-4948-A2FC-B680348E5FEE}" destId="{D0D65021-571F-4BC7-B353-86CF1ECDA775}" srcOrd="0" destOrd="0" presId="urn:microsoft.com/office/officeart/2005/8/layout/hierarchy5"/>
    <dgm:cxn modelId="{E73C5C13-6262-497F-B6D9-70252F790503}" srcId="{FE83EABF-F84E-455E-BF17-35471D4A8E90}" destId="{F62B7D64-7803-4948-A2FC-B680348E5FEE}" srcOrd="0" destOrd="0" parTransId="{7A2D8055-C34B-44B5-B60B-5B8A12B14F27}" sibTransId="{51F24201-60BD-48B7-B622-8475C543A787}"/>
    <dgm:cxn modelId="{A5958839-23D5-46C1-8609-88CD7499B69E}" srcId="{FE83EABF-F84E-455E-BF17-35471D4A8E90}" destId="{66DE8E24-05DA-4E67-A394-36463F9F73AE}" srcOrd="2" destOrd="0" parTransId="{CF1ADF17-21C0-4089-94A8-677D13177D7C}" sibTransId="{050ADADC-C963-41B6-8C33-7A8B1053FF2F}"/>
    <dgm:cxn modelId="{A3963A2D-0BC4-4609-84E4-75562536220D}" type="presOf" srcId="{408CD7AE-2DC8-4588-86CA-5A480AFBE031}" destId="{AA9F31B9-1489-4E5C-BF8B-159A3A5450D9}" srcOrd="0" destOrd="0" presId="urn:microsoft.com/office/officeart/2005/8/layout/hierarchy5"/>
    <dgm:cxn modelId="{C19F0DD7-6805-466A-809F-6A1DF941B96F}" srcId="{F09C0426-B140-4923-AABD-4F39F6A2CFD2}" destId="{40932DE6-814F-4EE1-A5EB-8E105D19C982}" srcOrd="0" destOrd="0" parTransId="{64688ECC-6157-4708-A6B1-3CE32050D45D}" sibTransId="{9D7E2F9F-B7F6-4580-B74F-AD43872346AB}"/>
    <dgm:cxn modelId="{74F94481-44E2-4D2E-B5D4-614BB19C1C77}" srcId="{FE83EABF-F84E-455E-BF17-35471D4A8E90}" destId="{9525C33E-F133-4141-AA75-7140EACB7182}" srcOrd="3" destOrd="0" parTransId="{A519833C-3F27-4848-9DF9-B775A86D9A73}" sibTransId="{921ADC45-2D70-43C7-B1A7-5F36CDC79E56}"/>
    <dgm:cxn modelId="{672F1879-1FCF-452F-82AB-24327E7AD330}" type="presOf" srcId="{9525C33E-F133-4141-AA75-7140EACB7182}" destId="{D497515C-CB88-48DE-9251-EB69F02D1A85}" srcOrd="1" destOrd="0" presId="urn:microsoft.com/office/officeart/2005/8/layout/hierarchy5"/>
    <dgm:cxn modelId="{292F23C2-5E03-458B-A66D-99F844A77888}" type="presOf" srcId="{0128BB2F-B88E-4521-8755-11562B94AA8C}" destId="{66137573-A06E-4722-9ADC-DA5696BD2144}" srcOrd="0" destOrd="0" presId="urn:microsoft.com/office/officeart/2005/8/layout/hierarchy5"/>
    <dgm:cxn modelId="{C37984DA-A1B7-4394-B338-84A9D0F94398}" srcId="{F62B7D64-7803-4948-A2FC-B680348E5FEE}" destId="{411B0278-2F9C-415F-A8D9-52898D08C4F2}" srcOrd="0" destOrd="0" parTransId="{CB517CD5-5ACB-4CED-80A1-AAA6DEFE8EB4}" sibTransId="{B75BCF47-A660-47BF-BA98-066F6070137C}"/>
    <dgm:cxn modelId="{E24AC32F-52B2-4D76-BE30-31971B6101E9}" type="presOf" srcId="{9525C33E-F133-4141-AA75-7140EACB7182}" destId="{7D236AA7-3D8C-42D5-BE85-4AD7FF04D955}" srcOrd="0" destOrd="0" presId="urn:microsoft.com/office/officeart/2005/8/layout/hierarchy5"/>
    <dgm:cxn modelId="{7E4D7F68-1225-4B9A-88F9-552B533191BE}" srcId="{411B0278-2F9C-415F-A8D9-52898D08C4F2}" destId="{0128BB2F-B88E-4521-8755-11562B94AA8C}" srcOrd="0" destOrd="0" parTransId="{408CD7AE-2DC8-4588-86CA-5A480AFBE031}" sibTransId="{FA506462-CA37-4004-B190-D01094596DB4}"/>
    <dgm:cxn modelId="{922C7FFA-4C74-4CE6-99BF-743654D44F70}" type="presOf" srcId="{F09C0426-B140-4923-AABD-4F39F6A2CFD2}" destId="{6DF848AD-9AF0-44A7-98D8-74611F5B5867}" srcOrd="0" destOrd="0" presId="urn:microsoft.com/office/officeart/2005/8/layout/hierarchy5"/>
    <dgm:cxn modelId="{8A6662E6-5843-4223-BDDE-45E8348011BB}" type="presOf" srcId="{40932DE6-814F-4EE1-A5EB-8E105D19C982}" destId="{E65CCCBC-2A39-4BB0-8104-A0DCBECD3D56}" srcOrd="1" destOrd="1" presId="urn:microsoft.com/office/officeart/2005/8/layout/hierarchy5"/>
    <dgm:cxn modelId="{1BA3E80F-EFEF-4FCE-A93A-181DBCB69621}" type="presOf" srcId="{411B0278-2F9C-415F-A8D9-52898D08C4F2}" destId="{25E382F5-F6FD-4483-8AF2-6A05EC4E6FC2}" srcOrd="0" destOrd="0" presId="urn:microsoft.com/office/officeart/2005/8/layout/hierarchy5"/>
    <dgm:cxn modelId="{055BA4F3-2688-44A0-B6B7-840BCC39AD9A}" type="presOf" srcId="{CB517CD5-5ACB-4CED-80A1-AAA6DEFE8EB4}" destId="{7A305511-6D6D-4E06-AD86-F2B7DE9A7156}" srcOrd="0" destOrd="0" presId="urn:microsoft.com/office/officeart/2005/8/layout/hierarchy5"/>
    <dgm:cxn modelId="{85E25E74-445B-42B8-BBA9-0819967D4D1E}" srcId="{FE83EABF-F84E-455E-BF17-35471D4A8E90}" destId="{F09C0426-B140-4923-AABD-4F39F6A2CFD2}" srcOrd="4" destOrd="0" parTransId="{A0672470-EC35-46C0-BFFF-6B7EDEDA15F6}" sibTransId="{385B5B50-6AC5-4F7D-8AC8-67A4FB8A4C6D}"/>
    <dgm:cxn modelId="{175B03A6-F1CF-4CA2-973A-A00EDBA3A161}" srcId="{FE83EABF-F84E-455E-BF17-35471D4A8E90}" destId="{DC9DC78B-3748-49E7-81E8-FE145321D8B0}" srcOrd="1" destOrd="0" parTransId="{1030CF2B-E6E3-4FEB-BCD8-B750874F8BDF}" sibTransId="{23BC66E5-8228-433D-B785-75DA018157FE}"/>
    <dgm:cxn modelId="{E1CD775D-AA5A-4996-8F51-510580131984}" type="presOf" srcId="{408CD7AE-2DC8-4588-86CA-5A480AFBE031}" destId="{71506FD4-C6DC-4C76-9E79-E83FF091772E}" srcOrd="1" destOrd="0" presId="urn:microsoft.com/office/officeart/2005/8/layout/hierarchy5"/>
    <dgm:cxn modelId="{604F5A2A-7A9E-4D5D-B76A-0578DDBD5457}" type="presOf" srcId="{FE83EABF-F84E-455E-BF17-35471D4A8E90}" destId="{522E4A5C-573B-4487-B637-1E1ECE813BB3}" srcOrd="0" destOrd="0" presId="urn:microsoft.com/office/officeart/2005/8/layout/hierarchy5"/>
    <dgm:cxn modelId="{9B87DDBF-65BC-424A-ACA5-1765D9C457A8}" type="presOf" srcId="{DC9DC78B-3748-49E7-81E8-FE145321D8B0}" destId="{B228BD3E-5097-45DF-A0FA-CD26AC41EE88}" srcOrd="0" destOrd="0" presId="urn:microsoft.com/office/officeart/2005/8/layout/hierarchy5"/>
    <dgm:cxn modelId="{EB00282F-44D5-4D95-950E-AFD0CBFB7E42}" type="presOf" srcId="{66DE8E24-05DA-4E67-A394-36463F9F73AE}" destId="{F99A1D7F-4E0E-4B08-A373-BA4317FDC794}" srcOrd="0" destOrd="0" presId="urn:microsoft.com/office/officeart/2005/8/layout/hierarchy5"/>
    <dgm:cxn modelId="{183257B0-C6B0-4188-BF7A-917C03BBC900}" type="presOf" srcId="{DC9DC78B-3748-49E7-81E8-FE145321D8B0}" destId="{D74B16B6-C4D0-4434-A340-F09AEB912C83}" srcOrd="1" destOrd="0" presId="urn:microsoft.com/office/officeart/2005/8/layout/hierarchy5"/>
    <dgm:cxn modelId="{45DAB38C-FD60-4D14-8AC2-40A808590313}" type="presOf" srcId="{40932DE6-814F-4EE1-A5EB-8E105D19C982}" destId="{6DF848AD-9AF0-44A7-98D8-74611F5B5867}" srcOrd="0" destOrd="1" presId="urn:microsoft.com/office/officeart/2005/8/layout/hierarchy5"/>
    <dgm:cxn modelId="{D44877B1-56E3-48FC-B362-E34C96299476}" type="presParOf" srcId="{522E4A5C-573B-4487-B637-1E1ECE813BB3}" destId="{A03D016B-2749-45C3-AF6B-A2B5FFAE30FE}" srcOrd="0" destOrd="0" presId="urn:microsoft.com/office/officeart/2005/8/layout/hierarchy5"/>
    <dgm:cxn modelId="{35EE8461-C481-429A-90A2-CD68214799DA}" type="presParOf" srcId="{A03D016B-2749-45C3-AF6B-A2B5FFAE30FE}" destId="{2D80BAEF-3704-4C75-8460-1B5ADDAC6E99}" srcOrd="0" destOrd="0" presId="urn:microsoft.com/office/officeart/2005/8/layout/hierarchy5"/>
    <dgm:cxn modelId="{EF4E0D22-97B4-4AD6-A7D9-118D136BD4FF}" type="presParOf" srcId="{A03D016B-2749-45C3-AF6B-A2B5FFAE30FE}" destId="{0054F957-63CB-491A-8981-2E2F312E20B5}" srcOrd="1" destOrd="0" presId="urn:microsoft.com/office/officeart/2005/8/layout/hierarchy5"/>
    <dgm:cxn modelId="{D0DDC0F3-5D14-4241-82BC-F50FDCB92FB2}" type="presParOf" srcId="{0054F957-63CB-491A-8981-2E2F312E20B5}" destId="{6EFA8152-45BD-4975-917D-345FE389612E}" srcOrd="0" destOrd="0" presId="urn:microsoft.com/office/officeart/2005/8/layout/hierarchy5"/>
    <dgm:cxn modelId="{27803513-9F83-46CE-BC75-88271C5A94B4}" type="presParOf" srcId="{6EFA8152-45BD-4975-917D-345FE389612E}" destId="{D0D65021-571F-4BC7-B353-86CF1ECDA775}" srcOrd="0" destOrd="0" presId="urn:microsoft.com/office/officeart/2005/8/layout/hierarchy5"/>
    <dgm:cxn modelId="{7C458FFB-0822-44C9-9018-5DBA7E23E5DE}" type="presParOf" srcId="{6EFA8152-45BD-4975-917D-345FE389612E}" destId="{66423D38-C064-4AC9-B7D8-7FF952774C4C}" srcOrd="1" destOrd="0" presId="urn:microsoft.com/office/officeart/2005/8/layout/hierarchy5"/>
    <dgm:cxn modelId="{98EBE48E-C282-4392-BCA4-99799DAC1B72}" type="presParOf" srcId="{66423D38-C064-4AC9-B7D8-7FF952774C4C}" destId="{7A305511-6D6D-4E06-AD86-F2B7DE9A7156}" srcOrd="0" destOrd="0" presId="urn:microsoft.com/office/officeart/2005/8/layout/hierarchy5"/>
    <dgm:cxn modelId="{C1ED9703-D52A-46E0-AE19-CDDFEC152891}" type="presParOf" srcId="{7A305511-6D6D-4E06-AD86-F2B7DE9A7156}" destId="{2BDC4855-42D5-4FFF-AD14-F431583EC510}" srcOrd="0" destOrd="0" presId="urn:microsoft.com/office/officeart/2005/8/layout/hierarchy5"/>
    <dgm:cxn modelId="{23699D5E-2666-4AE9-9C33-8F63F0D7993D}" type="presParOf" srcId="{66423D38-C064-4AC9-B7D8-7FF952774C4C}" destId="{68BDAA5A-BD8A-4E40-BF0D-B3D2308697A7}" srcOrd="1" destOrd="0" presId="urn:microsoft.com/office/officeart/2005/8/layout/hierarchy5"/>
    <dgm:cxn modelId="{0868B47F-CAF9-4F92-93FE-7303E7891568}" type="presParOf" srcId="{68BDAA5A-BD8A-4E40-BF0D-B3D2308697A7}" destId="{25E382F5-F6FD-4483-8AF2-6A05EC4E6FC2}" srcOrd="0" destOrd="0" presId="urn:microsoft.com/office/officeart/2005/8/layout/hierarchy5"/>
    <dgm:cxn modelId="{45608CA1-8232-41EE-9408-F7410DBC5B63}" type="presParOf" srcId="{68BDAA5A-BD8A-4E40-BF0D-B3D2308697A7}" destId="{AD110097-FA49-4728-BF6A-727B179C1D0D}" srcOrd="1" destOrd="0" presId="urn:microsoft.com/office/officeart/2005/8/layout/hierarchy5"/>
    <dgm:cxn modelId="{1833921E-B183-4324-BF17-500E45DED0D5}" type="presParOf" srcId="{AD110097-FA49-4728-BF6A-727B179C1D0D}" destId="{AA9F31B9-1489-4E5C-BF8B-159A3A5450D9}" srcOrd="0" destOrd="0" presId="urn:microsoft.com/office/officeart/2005/8/layout/hierarchy5"/>
    <dgm:cxn modelId="{432F8FD7-682E-4505-A8C5-3351184AB0EB}" type="presParOf" srcId="{AA9F31B9-1489-4E5C-BF8B-159A3A5450D9}" destId="{71506FD4-C6DC-4C76-9E79-E83FF091772E}" srcOrd="0" destOrd="0" presId="urn:microsoft.com/office/officeart/2005/8/layout/hierarchy5"/>
    <dgm:cxn modelId="{82A86C73-0262-4B85-BFB3-0F5F762D68CB}" type="presParOf" srcId="{AD110097-FA49-4728-BF6A-727B179C1D0D}" destId="{3E38D78F-BEE3-4897-A555-92A921D7FDB1}" srcOrd="1" destOrd="0" presId="urn:microsoft.com/office/officeart/2005/8/layout/hierarchy5"/>
    <dgm:cxn modelId="{EF04E06B-5865-4DA7-AE1B-013CFF591B19}" type="presParOf" srcId="{3E38D78F-BEE3-4897-A555-92A921D7FDB1}" destId="{66137573-A06E-4722-9ADC-DA5696BD2144}" srcOrd="0" destOrd="0" presId="urn:microsoft.com/office/officeart/2005/8/layout/hierarchy5"/>
    <dgm:cxn modelId="{9213CDF8-FF81-4EC5-9670-D40627BFF1A5}" type="presParOf" srcId="{3E38D78F-BEE3-4897-A555-92A921D7FDB1}" destId="{961554C4-73FE-417A-AB45-1DBD40B2F2F1}" srcOrd="1" destOrd="0" presId="urn:microsoft.com/office/officeart/2005/8/layout/hierarchy5"/>
    <dgm:cxn modelId="{D75420A7-CA3D-47AE-AC37-55FC44C328C8}" type="presParOf" srcId="{522E4A5C-573B-4487-B637-1E1ECE813BB3}" destId="{75DABD4F-5556-472C-85C1-F09215449339}" srcOrd="1" destOrd="0" presId="urn:microsoft.com/office/officeart/2005/8/layout/hierarchy5"/>
    <dgm:cxn modelId="{F8D31EBB-52B3-495E-B8C7-26B00A4BC1FD}" type="presParOf" srcId="{75DABD4F-5556-472C-85C1-F09215449339}" destId="{15F04065-AEFB-4CC5-A486-F105B1CF625A}" srcOrd="0" destOrd="0" presId="urn:microsoft.com/office/officeart/2005/8/layout/hierarchy5"/>
    <dgm:cxn modelId="{F84A8061-73AC-49E1-8DD1-6B039EFDEDD3}" type="presParOf" srcId="{15F04065-AEFB-4CC5-A486-F105B1CF625A}" destId="{B228BD3E-5097-45DF-A0FA-CD26AC41EE88}" srcOrd="0" destOrd="0" presId="urn:microsoft.com/office/officeart/2005/8/layout/hierarchy5"/>
    <dgm:cxn modelId="{045E7621-F760-458B-954F-ECDD4D5EA198}" type="presParOf" srcId="{15F04065-AEFB-4CC5-A486-F105B1CF625A}" destId="{D74B16B6-C4D0-4434-A340-F09AEB912C83}" srcOrd="1" destOrd="0" presId="urn:microsoft.com/office/officeart/2005/8/layout/hierarchy5"/>
    <dgm:cxn modelId="{C6EE6BCF-E09C-47B8-B854-3C3A9786AAB5}" type="presParOf" srcId="{75DABD4F-5556-472C-85C1-F09215449339}" destId="{B54204A4-B6B8-45AC-A8A6-08066FE229EA}" srcOrd="1" destOrd="0" presId="urn:microsoft.com/office/officeart/2005/8/layout/hierarchy5"/>
    <dgm:cxn modelId="{3FA195CD-1EC5-4A5F-8A4C-F0F9AB71884A}" type="presParOf" srcId="{B54204A4-B6B8-45AC-A8A6-08066FE229EA}" destId="{F632D19C-EC35-483C-99BB-CBBBF3F529BF}" srcOrd="0" destOrd="0" presId="urn:microsoft.com/office/officeart/2005/8/layout/hierarchy5"/>
    <dgm:cxn modelId="{435D4FB4-69D1-4966-A58C-D5A88C0DE97C}" type="presParOf" srcId="{75DABD4F-5556-472C-85C1-F09215449339}" destId="{5C8829DF-0135-410B-AA19-B125A51139C4}" srcOrd="2" destOrd="0" presId="urn:microsoft.com/office/officeart/2005/8/layout/hierarchy5"/>
    <dgm:cxn modelId="{80A2BFAA-2C81-4B1D-9EC7-52BB7D8A642D}" type="presParOf" srcId="{5C8829DF-0135-410B-AA19-B125A51139C4}" destId="{F99A1D7F-4E0E-4B08-A373-BA4317FDC794}" srcOrd="0" destOrd="0" presId="urn:microsoft.com/office/officeart/2005/8/layout/hierarchy5"/>
    <dgm:cxn modelId="{22AC7971-51DA-4002-9F60-6443B44C8625}" type="presParOf" srcId="{5C8829DF-0135-410B-AA19-B125A51139C4}" destId="{4415B6B3-6FDA-441D-A752-ABF416FA0462}" srcOrd="1" destOrd="0" presId="urn:microsoft.com/office/officeart/2005/8/layout/hierarchy5"/>
    <dgm:cxn modelId="{1609C91A-9282-4AA7-A0A7-68FD2B3BA454}" type="presParOf" srcId="{75DABD4F-5556-472C-85C1-F09215449339}" destId="{4EF83B6C-92FD-4157-8B13-E54A4A6D6672}" srcOrd="3" destOrd="0" presId="urn:microsoft.com/office/officeart/2005/8/layout/hierarchy5"/>
    <dgm:cxn modelId="{565BF45B-A753-4E2E-8C11-1F6B844020CA}" type="presParOf" srcId="{4EF83B6C-92FD-4157-8B13-E54A4A6D6672}" destId="{2DFA3C9F-125B-4F96-B81D-8C99CCA2BF66}" srcOrd="0" destOrd="0" presId="urn:microsoft.com/office/officeart/2005/8/layout/hierarchy5"/>
    <dgm:cxn modelId="{7E06CD14-87E3-42A8-80B6-49A70A03DE23}" type="presParOf" srcId="{75DABD4F-5556-472C-85C1-F09215449339}" destId="{F84A1FC8-8175-445F-BD7B-188F91714C8D}" srcOrd="4" destOrd="0" presId="urn:microsoft.com/office/officeart/2005/8/layout/hierarchy5"/>
    <dgm:cxn modelId="{8AA52977-D3AA-4E85-92A1-1FB46C1388D3}" type="presParOf" srcId="{F84A1FC8-8175-445F-BD7B-188F91714C8D}" destId="{7D236AA7-3D8C-42D5-BE85-4AD7FF04D955}" srcOrd="0" destOrd="0" presId="urn:microsoft.com/office/officeart/2005/8/layout/hierarchy5"/>
    <dgm:cxn modelId="{433E3236-C4E6-4A52-A18C-2B8B47CEFED9}" type="presParOf" srcId="{F84A1FC8-8175-445F-BD7B-188F91714C8D}" destId="{D497515C-CB88-48DE-9251-EB69F02D1A85}" srcOrd="1" destOrd="0" presId="urn:microsoft.com/office/officeart/2005/8/layout/hierarchy5"/>
    <dgm:cxn modelId="{1D5AE1D8-700E-4BE7-BDBC-6CE63F64DB6C}" type="presParOf" srcId="{75DABD4F-5556-472C-85C1-F09215449339}" destId="{E4E2EC4F-273B-4749-AFAC-B5A2911371E0}" srcOrd="5" destOrd="0" presId="urn:microsoft.com/office/officeart/2005/8/layout/hierarchy5"/>
    <dgm:cxn modelId="{24B22914-84AF-4B73-A575-AA5477FF09CA}" type="presParOf" srcId="{E4E2EC4F-273B-4749-AFAC-B5A2911371E0}" destId="{D0B59C71-5804-45FE-BF0E-C6919B352E78}" srcOrd="0" destOrd="0" presId="urn:microsoft.com/office/officeart/2005/8/layout/hierarchy5"/>
    <dgm:cxn modelId="{39F29972-E1ED-4046-8382-8E554CFFB1C0}" type="presParOf" srcId="{75DABD4F-5556-472C-85C1-F09215449339}" destId="{2D33BCE9-A6FC-49CD-B90F-C3D4BDE9F70C}" srcOrd="6" destOrd="0" presId="urn:microsoft.com/office/officeart/2005/8/layout/hierarchy5"/>
    <dgm:cxn modelId="{04B5CD92-E51A-43EB-8543-3A0CA16ACF4D}" type="presParOf" srcId="{2D33BCE9-A6FC-49CD-B90F-C3D4BDE9F70C}" destId="{6DF848AD-9AF0-44A7-98D8-74611F5B5867}" srcOrd="0" destOrd="0" presId="urn:microsoft.com/office/officeart/2005/8/layout/hierarchy5"/>
    <dgm:cxn modelId="{300F453A-EE50-49D7-8D89-483672FC31F7}" type="presParOf" srcId="{2D33BCE9-A6FC-49CD-B90F-C3D4BDE9F70C}" destId="{E65CCCBC-2A39-4BB0-8104-A0DCBECD3D5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7544EF9-418E-4CB0-8A21-202BB1A0A29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8D0337AB-9E6A-49EB-8B87-3FFEB8A2B159}">
      <dgm:prSet phldrT="[Texte]"/>
      <dgm:spPr>
        <a:xfrm>
          <a:off x="2924968" y="4134"/>
          <a:ext cx="2278062" cy="1139031"/>
        </a:xfrm>
        <a:prstGeom prst="roundRect">
          <a:avLst>
            <a:gd name="adj" fmla="val 1000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Partage de compétences </a:t>
          </a:r>
        </a:p>
      </dgm:t>
    </dgm:pt>
    <dgm:pt modelId="{C47BE7CF-8BEA-4328-8828-BE9C839D4D29}" type="parTrans" cxnId="{A3FC1E10-27A6-47D2-9D9A-9DF4E4C661FF}">
      <dgm:prSet/>
      <dgm:spPr/>
      <dgm:t>
        <a:bodyPr/>
        <a:lstStyle/>
        <a:p>
          <a:endParaRPr lang="fr-FR"/>
        </a:p>
      </dgm:t>
    </dgm:pt>
    <dgm:pt modelId="{73BD13C8-9BA0-4AEC-A38F-742087A44435}" type="sibTrans" cxnId="{A3FC1E10-27A6-47D2-9D9A-9DF4E4C661FF}">
      <dgm:prSet/>
      <dgm:spPr/>
      <dgm:t>
        <a:bodyPr/>
        <a:lstStyle/>
        <a:p>
          <a:endParaRPr lang="fr-FR"/>
        </a:p>
      </dgm:t>
    </dgm:pt>
    <dgm:pt modelId="{9ABF657A-502C-48B4-8081-73BF939F4CE2}">
      <dgm:prSet phldrT="[Texte]"/>
      <dgm:spPr>
        <a:xfrm>
          <a:off x="3380581" y="1427923"/>
          <a:ext cx="1822450" cy="11390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Dans un réseau d’acteurs</a:t>
          </a:r>
        </a:p>
      </dgm:t>
    </dgm:pt>
    <dgm:pt modelId="{3DA4DAF4-3CC3-476D-B512-CDE752A9B518}" type="parTrans" cxnId="{4B0A0C63-C04E-4418-860C-6C2FB077F36C}">
      <dgm:prSet/>
      <dgm:spPr>
        <a:xfrm>
          <a:off x="3152775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B807DB9D-BB1C-4D8F-8263-823A5872BA2C}" type="sibTrans" cxnId="{4B0A0C63-C04E-4418-860C-6C2FB077F36C}">
      <dgm:prSet/>
      <dgm:spPr/>
      <dgm:t>
        <a:bodyPr/>
        <a:lstStyle/>
        <a:p>
          <a:endParaRPr lang="fr-FR"/>
        </a:p>
      </dgm:t>
    </dgm:pt>
    <dgm:pt modelId="{BC71B10C-EF0F-48B5-8319-C9478606F83D}">
      <dgm:prSet phldrT="[Texte]"/>
      <dgm:spPr>
        <a:xfrm>
          <a:off x="3380581" y="2851712"/>
          <a:ext cx="1822450" cy="11390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résoudre un problème</a:t>
          </a:r>
        </a:p>
      </dgm:t>
    </dgm:pt>
    <dgm:pt modelId="{FF378A23-0C11-4811-ACBE-CEE475498468}" type="parTrans" cxnId="{685714D9-FA3E-49D1-B9C6-100B4AC88565}">
      <dgm:prSet/>
      <dgm:spPr>
        <a:xfrm>
          <a:off x="3152775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04D3F3EF-9888-4348-9212-C0FC2A8B8BBF}" type="sibTrans" cxnId="{685714D9-FA3E-49D1-B9C6-100B4AC88565}">
      <dgm:prSet/>
      <dgm:spPr/>
      <dgm:t>
        <a:bodyPr/>
        <a:lstStyle/>
        <a:p>
          <a:endParaRPr lang="fr-FR"/>
        </a:p>
      </dgm:t>
    </dgm:pt>
    <dgm:pt modelId="{D099FA55-DF44-466B-BE43-C525925B4A3D}">
      <dgm:prSet phldrT="[Texte]"/>
      <dgm:spPr>
        <a:xfrm>
          <a:off x="3380581" y="4275501"/>
          <a:ext cx="1822450" cy="11390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conduire un projet</a:t>
          </a:r>
        </a:p>
      </dgm:t>
    </dgm:pt>
    <dgm:pt modelId="{DC4A2522-8569-4A1E-9ED7-86FDD5890597}" type="parTrans" cxnId="{2F36AE6D-1A6C-4215-BB25-8007F55C4A49}">
      <dgm:prSet/>
      <dgm:spPr>
        <a:xfrm>
          <a:off x="3152775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2318F5E0-9C7A-4916-AE0F-0BCF111FBBBA}" type="sibTrans" cxnId="{2F36AE6D-1A6C-4215-BB25-8007F55C4A49}">
      <dgm:prSet/>
      <dgm:spPr/>
      <dgm:t>
        <a:bodyPr/>
        <a:lstStyle/>
        <a:p>
          <a:endParaRPr lang="fr-FR"/>
        </a:p>
      </dgm:t>
    </dgm:pt>
    <dgm:pt modelId="{C22F1798-4A29-41A0-8225-0D267CE02654}" type="pres">
      <dgm:prSet presAssocID="{67544EF9-418E-4CB0-8A21-202BB1A0A2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C46CB70-D3DB-4618-BD69-F49001866E98}" type="pres">
      <dgm:prSet presAssocID="{8D0337AB-9E6A-49EB-8B87-3FFEB8A2B159}" presName="root" presStyleCnt="0"/>
      <dgm:spPr/>
    </dgm:pt>
    <dgm:pt modelId="{6D8192A7-D618-4EBD-BB7B-837A98681C6E}" type="pres">
      <dgm:prSet presAssocID="{8D0337AB-9E6A-49EB-8B87-3FFEB8A2B159}" presName="rootComposite" presStyleCnt="0"/>
      <dgm:spPr/>
    </dgm:pt>
    <dgm:pt modelId="{7E915087-0C0D-4CED-8181-2531A5BD00C1}" type="pres">
      <dgm:prSet presAssocID="{8D0337AB-9E6A-49EB-8B87-3FFEB8A2B159}" presName="rootText" presStyleLbl="node1" presStyleIdx="0" presStyleCnt="1"/>
      <dgm:spPr/>
      <dgm:t>
        <a:bodyPr/>
        <a:lstStyle/>
        <a:p>
          <a:endParaRPr lang="fr-FR"/>
        </a:p>
      </dgm:t>
    </dgm:pt>
    <dgm:pt modelId="{FA01A75E-25CA-429F-A0A2-98C35763F66D}" type="pres">
      <dgm:prSet presAssocID="{8D0337AB-9E6A-49EB-8B87-3FFEB8A2B159}" presName="rootConnector" presStyleLbl="node1" presStyleIdx="0" presStyleCnt="1"/>
      <dgm:spPr/>
      <dgm:t>
        <a:bodyPr/>
        <a:lstStyle/>
        <a:p>
          <a:endParaRPr lang="fr-FR"/>
        </a:p>
      </dgm:t>
    </dgm:pt>
    <dgm:pt modelId="{ADD4ED8D-D467-400A-ACEA-6AA5149E7099}" type="pres">
      <dgm:prSet presAssocID="{8D0337AB-9E6A-49EB-8B87-3FFEB8A2B159}" presName="childShape" presStyleCnt="0"/>
      <dgm:spPr/>
    </dgm:pt>
    <dgm:pt modelId="{2E39AC2B-3A12-44A2-8AF4-4BA03ECF86DA}" type="pres">
      <dgm:prSet presAssocID="{3DA4DAF4-3CC3-476D-B512-CDE752A9B518}" presName="Name13" presStyleLbl="parChTrans1D2" presStyleIdx="0" presStyleCnt="3"/>
      <dgm:spPr/>
      <dgm:t>
        <a:bodyPr/>
        <a:lstStyle/>
        <a:p>
          <a:endParaRPr lang="fr-FR"/>
        </a:p>
      </dgm:t>
    </dgm:pt>
    <dgm:pt modelId="{0222504D-A6A4-4125-97CF-8EBFC9A6AF82}" type="pres">
      <dgm:prSet presAssocID="{9ABF657A-502C-48B4-8081-73BF939F4CE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8B86B7-21FC-4823-A69D-D8A23BC1FB66}" type="pres">
      <dgm:prSet presAssocID="{FF378A23-0C11-4811-ACBE-CEE475498468}" presName="Name13" presStyleLbl="parChTrans1D2" presStyleIdx="1" presStyleCnt="3"/>
      <dgm:spPr/>
      <dgm:t>
        <a:bodyPr/>
        <a:lstStyle/>
        <a:p>
          <a:endParaRPr lang="fr-FR"/>
        </a:p>
      </dgm:t>
    </dgm:pt>
    <dgm:pt modelId="{3650C864-37B7-42DB-8175-12A8E9D21945}" type="pres">
      <dgm:prSet presAssocID="{BC71B10C-EF0F-48B5-8319-C9478606F83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EC24F9-853B-4942-9EFD-F58C103D05EB}" type="pres">
      <dgm:prSet presAssocID="{DC4A2522-8569-4A1E-9ED7-86FDD5890597}" presName="Name13" presStyleLbl="parChTrans1D2" presStyleIdx="2" presStyleCnt="3"/>
      <dgm:spPr/>
      <dgm:t>
        <a:bodyPr/>
        <a:lstStyle/>
        <a:p>
          <a:endParaRPr lang="fr-FR"/>
        </a:p>
      </dgm:t>
    </dgm:pt>
    <dgm:pt modelId="{C4C0D651-90DE-4F70-96DE-A65400B54638}" type="pres">
      <dgm:prSet presAssocID="{D099FA55-DF44-466B-BE43-C525925B4A3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FC1E10-27A6-47D2-9D9A-9DF4E4C661FF}" srcId="{67544EF9-418E-4CB0-8A21-202BB1A0A294}" destId="{8D0337AB-9E6A-49EB-8B87-3FFEB8A2B159}" srcOrd="0" destOrd="0" parTransId="{C47BE7CF-8BEA-4328-8828-BE9C839D4D29}" sibTransId="{73BD13C8-9BA0-4AEC-A38F-742087A44435}"/>
    <dgm:cxn modelId="{2B75091B-9E65-456B-82D1-B9992DEE2EFE}" type="presOf" srcId="{67544EF9-418E-4CB0-8A21-202BB1A0A294}" destId="{C22F1798-4A29-41A0-8225-0D267CE02654}" srcOrd="0" destOrd="0" presId="urn:microsoft.com/office/officeart/2005/8/layout/hierarchy3"/>
    <dgm:cxn modelId="{42AA41F1-F9B8-44F3-9D9D-5166EC6DF161}" type="presOf" srcId="{D099FA55-DF44-466B-BE43-C525925B4A3D}" destId="{C4C0D651-90DE-4F70-96DE-A65400B54638}" srcOrd="0" destOrd="0" presId="urn:microsoft.com/office/officeart/2005/8/layout/hierarchy3"/>
    <dgm:cxn modelId="{C8FD6872-1CB9-4231-93DB-5B6258FA10DE}" type="presOf" srcId="{DC4A2522-8569-4A1E-9ED7-86FDD5890597}" destId="{98EC24F9-853B-4942-9EFD-F58C103D05EB}" srcOrd="0" destOrd="0" presId="urn:microsoft.com/office/officeart/2005/8/layout/hierarchy3"/>
    <dgm:cxn modelId="{629CFF00-9CD4-47DA-A586-51161CFDC28E}" type="presOf" srcId="{9ABF657A-502C-48B4-8081-73BF939F4CE2}" destId="{0222504D-A6A4-4125-97CF-8EBFC9A6AF82}" srcOrd="0" destOrd="0" presId="urn:microsoft.com/office/officeart/2005/8/layout/hierarchy3"/>
    <dgm:cxn modelId="{847141CD-7721-4FD8-8C09-7EDEF9124892}" type="presOf" srcId="{8D0337AB-9E6A-49EB-8B87-3FFEB8A2B159}" destId="{FA01A75E-25CA-429F-A0A2-98C35763F66D}" srcOrd="1" destOrd="0" presId="urn:microsoft.com/office/officeart/2005/8/layout/hierarchy3"/>
    <dgm:cxn modelId="{2F36AE6D-1A6C-4215-BB25-8007F55C4A49}" srcId="{8D0337AB-9E6A-49EB-8B87-3FFEB8A2B159}" destId="{D099FA55-DF44-466B-BE43-C525925B4A3D}" srcOrd="2" destOrd="0" parTransId="{DC4A2522-8569-4A1E-9ED7-86FDD5890597}" sibTransId="{2318F5E0-9C7A-4916-AE0F-0BCF111FBBBA}"/>
    <dgm:cxn modelId="{4B0A0C63-C04E-4418-860C-6C2FB077F36C}" srcId="{8D0337AB-9E6A-49EB-8B87-3FFEB8A2B159}" destId="{9ABF657A-502C-48B4-8081-73BF939F4CE2}" srcOrd="0" destOrd="0" parTransId="{3DA4DAF4-3CC3-476D-B512-CDE752A9B518}" sibTransId="{B807DB9D-BB1C-4D8F-8263-823A5872BA2C}"/>
    <dgm:cxn modelId="{7FEBF01D-7C39-467E-82DC-BE05562F3A3C}" type="presOf" srcId="{8D0337AB-9E6A-49EB-8B87-3FFEB8A2B159}" destId="{7E915087-0C0D-4CED-8181-2531A5BD00C1}" srcOrd="0" destOrd="0" presId="urn:microsoft.com/office/officeart/2005/8/layout/hierarchy3"/>
    <dgm:cxn modelId="{BA57160D-904A-405C-802C-0F0A1930B45F}" type="presOf" srcId="{BC71B10C-EF0F-48B5-8319-C9478606F83D}" destId="{3650C864-37B7-42DB-8175-12A8E9D21945}" srcOrd="0" destOrd="0" presId="urn:microsoft.com/office/officeart/2005/8/layout/hierarchy3"/>
    <dgm:cxn modelId="{685714D9-FA3E-49D1-B9C6-100B4AC88565}" srcId="{8D0337AB-9E6A-49EB-8B87-3FFEB8A2B159}" destId="{BC71B10C-EF0F-48B5-8319-C9478606F83D}" srcOrd="1" destOrd="0" parTransId="{FF378A23-0C11-4811-ACBE-CEE475498468}" sibTransId="{04D3F3EF-9888-4348-9212-C0FC2A8B8BBF}"/>
    <dgm:cxn modelId="{73DF72FD-2437-4E2B-9CDC-26E20750D60F}" type="presOf" srcId="{3DA4DAF4-3CC3-476D-B512-CDE752A9B518}" destId="{2E39AC2B-3A12-44A2-8AF4-4BA03ECF86DA}" srcOrd="0" destOrd="0" presId="urn:microsoft.com/office/officeart/2005/8/layout/hierarchy3"/>
    <dgm:cxn modelId="{0024B75C-7E0B-41DB-987A-ECAB6EE0252D}" type="presOf" srcId="{FF378A23-0C11-4811-ACBE-CEE475498468}" destId="{348B86B7-21FC-4823-A69D-D8A23BC1FB66}" srcOrd="0" destOrd="0" presId="urn:microsoft.com/office/officeart/2005/8/layout/hierarchy3"/>
    <dgm:cxn modelId="{3DE08672-0415-408B-9D47-B0FF00442D9D}" type="presParOf" srcId="{C22F1798-4A29-41A0-8225-0D267CE02654}" destId="{7C46CB70-D3DB-4618-BD69-F49001866E98}" srcOrd="0" destOrd="0" presId="urn:microsoft.com/office/officeart/2005/8/layout/hierarchy3"/>
    <dgm:cxn modelId="{60571DEA-A804-49D2-A8AA-7FF1C9FB3C2D}" type="presParOf" srcId="{7C46CB70-D3DB-4618-BD69-F49001866E98}" destId="{6D8192A7-D618-4EBD-BB7B-837A98681C6E}" srcOrd="0" destOrd="0" presId="urn:microsoft.com/office/officeart/2005/8/layout/hierarchy3"/>
    <dgm:cxn modelId="{7ED44298-8B3A-4C48-AC5D-413323AF910B}" type="presParOf" srcId="{6D8192A7-D618-4EBD-BB7B-837A98681C6E}" destId="{7E915087-0C0D-4CED-8181-2531A5BD00C1}" srcOrd="0" destOrd="0" presId="urn:microsoft.com/office/officeart/2005/8/layout/hierarchy3"/>
    <dgm:cxn modelId="{C41A0266-E6FB-42ED-B5DA-3CA526BF5E08}" type="presParOf" srcId="{6D8192A7-D618-4EBD-BB7B-837A98681C6E}" destId="{FA01A75E-25CA-429F-A0A2-98C35763F66D}" srcOrd="1" destOrd="0" presId="urn:microsoft.com/office/officeart/2005/8/layout/hierarchy3"/>
    <dgm:cxn modelId="{28CEB2FB-52D4-4667-9544-522157EF6A6C}" type="presParOf" srcId="{7C46CB70-D3DB-4618-BD69-F49001866E98}" destId="{ADD4ED8D-D467-400A-ACEA-6AA5149E7099}" srcOrd="1" destOrd="0" presId="urn:microsoft.com/office/officeart/2005/8/layout/hierarchy3"/>
    <dgm:cxn modelId="{D5701B08-5294-44F9-82F3-FF8FF99954AC}" type="presParOf" srcId="{ADD4ED8D-D467-400A-ACEA-6AA5149E7099}" destId="{2E39AC2B-3A12-44A2-8AF4-4BA03ECF86DA}" srcOrd="0" destOrd="0" presId="urn:microsoft.com/office/officeart/2005/8/layout/hierarchy3"/>
    <dgm:cxn modelId="{20BB6A47-9EFF-42E6-AA25-9B4EB2B21D8B}" type="presParOf" srcId="{ADD4ED8D-D467-400A-ACEA-6AA5149E7099}" destId="{0222504D-A6A4-4125-97CF-8EBFC9A6AF82}" srcOrd="1" destOrd="0" presId="urn:microsoft.com/office/officeart/2005/8/layout/hierarchy3"/>
    <dgm:cxn modelId="{3E33A86F-F400-4B1A-92DD-A7C44218F68D}" type="presParOf" srcId="{ADD4ED8D-D467-400A-ACEA-6AA5149E7099}" destId="{348B86B7-21FC-4823-A69D-D8A23BC1FB66}" srcOrd="2" destOrd="0" presId="urn:microsoft.com/office/officeart/2005/8/layout/hierarchy3"/>
    <dgm:cxn modelId="{9D82D33D-2CB3-43BA-A35A-CD6A64A97DEF}" type="presParOf" srcId="{ADD4ED8D-D467-400A-ACEA-6AA5149E7099}" destId="{3650C864-37B7-42DB-8175-12A8E9D21945}" srcOrd="3" destOrd="0" presId="urn:microsoft.com/office/officeart/2005/8/layout/hierarchy3"/>
    <dgm:cxn modelId="{FE6C80C4-E307-47C0-A1A8-8B24253CEA19}" type="presParOf" srcId="{ADD4ED8D-D467-400A-ACEA-6AA5149E7099}" destId="{98EC24F9-853B-4942-9EFD-F58C103D05EB}" srcOrd="4" destOrd="0" presId="urn:microsoft.com/office/officeart/2005/8/layout/hierarchy3"/>
    <dgm:cxn modelId="{6E167836-FC2D-4EAC-BEFA-F1E282E0EBFD}" type="presParOf" srcId="{ADD4ED8D-D467-400A-ACEA-6AA5149E7099}" destId="{C4C0D651-90DE-4F70-96DE-A65400B546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44EF9-418E-4CB0-8A21-202BB1A0A29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9D1573AF-07A3-4080-BA69-B400ED0CBA3D}">
      <dgm:prSet phldrT="[Texte]" custT="1"/>
      <dgm:spPr>
        <a:solidFill>
          <a:srgbClr val="53548A"/>
        </a:solidFill>
      </dgm:spPr>
      <dgm:t>
        <a:bodyPr/>
        <a:lstStyle/>
        <a:p>
          <a:r>
            <a:rPr lang="fr-FR" sz="2400" dirty="0"/>
            <a:t>Transfert de compétences </a:t>
          </a:r>
        </a:p>
      </dgm:t>
    </dgm:pt>
    <dgm:pt modelId="{C5AC70A4-B2BA-4CC2-974B-902212B4F72F}" type="parTrans" cxnId="{136BFCA5-39AD-4225-8695-B3E253194277}">
      <dgm:prSet/>
      <dgm:spPr/>
      <dgm:t>
        <a:bodyPr/>
        <a:lstStyle/>
        <a:p>
          <a:endParaRPr lang="fr-FR"/>
        </a:p>
      </dgm:t>
    </dgm:pt>
    <dgm:pt modelId="{EB188CBD-3AB6-4FC6-A833-6B5BC5B1363B}" type="sibTrans" cxnId="{136BFCA5-39AD-4225-8695-B3E253194277}">
      <dgm:prSet/>
      <dgm:spPr/>
      <dgm:t>
        <a:bodyPr/>
        <a:lstStyle/>
        <a:p>
          <a:endParaRPr lang="fr-FR"/>
        </a:p>
      </dgm:t>
    </dgm:pt>
    <dgm:pt modelId="{8ED2D9A4-7CBC-4F55-BA87-97A57D98B241}">
      <dgm:prSet phldrT="[Texte]" custT="1"/>
      <dgm:spPr>
        <a:ln>
          <a:solidFill>
            <a:srgbClr val="53548A"/>
          </a:solidFill>
        </a:ln>
      </dgm:spPr>
      <dgm:t>
        <a:bodyPr/>
        <a:lstStyle/>
        <a:p>
          <a:r>
            <a:rPr lang="fr-FR" sz="1600" dirty="0"/>
            <a:t>Pour assurer la passation de connaissances et de pratiques d’une personne à l’autre</a:t>
          </a:r>
        </a:p>
      </dgm:t>
    </dgm:pt>
    <dgm:pt modelId="{C85D3095-C12C-4954-A590-BF42CDC55BBE}" type="parTrans" cxnId="{432B3CE9-E8AD-4D8B-A6A9-7B5C111080E2}">
      <dgm:prSet/>
      <dgm:spPr>
        <a:ln>
          <a:solidFill>
            <a:srgbClr val="53548A"/>
          </a:solidFill>
        </a:ln>
      </dgm:spPr>
      <dgm:t>
        <a:bodyPr/>
        <a:lstStyle/>
        <a:p>
          <a:endParaRPr lang="fr-FR"/>
        </a:p>
      </dgm:t>
    </dgm:pt>
    <dgm:pt modelId="{021E5510-2C7B-4CD7-9BCD-9BB2AB60EBAF}" type="sibTrans" cxnId="{432B3CE9-E8AD-4D8B-A6A9-7B5C111080E2}">
      <dgm:prSet/>
      <dgm:spPr/>
      <dgm:t>
        <a:bodyPr/>
        <a:lstStyle/>
        <a:p>
          <a:endParaRPr lang="fr-FR"/>
        </a:p>
      </dgm:t>
    </dgm:pt>
    <dgm:pt modelId="{316C6F85-C21A-4A5D-B010-5952E4735DC9}">
      <dgm:prSet phldrT="[Texte]" custT="1"/>
      <dgm:spPr>
        <a:ln>
          <a:solidFill>
            <a:srgbClr val="53548A"/>
          </a:solidFill>
        </a:ln>
      </dgm:spPr>
      <dgm:t>
        <a:bodyPr/>
        <a:lstStyle/>
        <a:p>
          <a:r>
            <a:rPr lang="fr-FR" sz="2800" dirty="0"/>
            <a:t> </a:t>
          </a:r>
          <a:r>
            <a:rPr lang="fr-FR" sz="1600" dirty="0"/>
            <a:t>Dans une même organisation</a:t>
          </a:r>
        </a:p>
      </dgm:t>
    </dgm:pt>
    <dgm:pt modelId="{BFF0C96A-46C0-4F10-BEA2-73D15A32B742}" type="parTrans" cxnId="{9D3FDC6D-2ACD-4FBE-9E55-2901330FAC14}">
      <dgm:prSet/>
      <dgm:spPr>
        <a:ln>
          <a:solidFill>
            <a:srgbClr val="53548A"/>
          </a:solidFill>
        </a:ln>
      </dgm:spPr>
      <dgm:t>
        <a:bodyPr/>
        <a:lstStyle/>
        <a:p>
          <a:endParaRPr lang="fr-FR"/>
        </a:p>
      </dgm:t>
    </dgm:pt>
    <dgm:pt modelId="{1989FA66-E0C9-4F83-AFF6-5B57A88A31B9}" type="sibTrans" cxnId="{9D3FDC6D-2ACD-4FBE-9E55-2901330FAC14}">
      <dgm:prSet/>
      <dgm:spPr/>
      <dgm:t>
        <a:bodyPr/>
        <a:lstStyle/>
        <a:p>
          <a:endParaRPr lang="fr-FR"/>
        </a:p>
      </dgm:t>
    </dgm:pt>
    <dgm:pt modelId="{C22F1798-4A29-41A0-8225-0D267CE02654}" type="pres">
      <dgm:prSet presAssocID="{67544EF9-418E-4CB0-8A21-202BB1A0A2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A3BEF7C-4EFC-45BD-A797-D4CA2495FE57}" type="pres">
      <dgm:prSet presAssocID="{9D1573AF-07A3-4080-BA69-B400ED0CBA3D}" presName="root" presStyleCnt="0"/>
      <dgm:spPr/>
    </dgm:pt>
    <dgm:pt modelId="{8923B71D-EE3F-418E-85E2-82D7C1F9C3A6}" type="pres">
      <dgm:prSet presAssocID="{9D1573AF-07A3-4080-BA69-B400ED0CBA3D}" presName="rootComposite" presStyleCnt="0"/>
      <dgm:spPr/>
    </dgm:pt>
    <dgm:pt modelId="{9797EFF9-1D64-4E6A-BFBC-428D9057C56B}" type="pres">
      <dgm:prSet presAssocID="{9D1573AF-07A3-4080-BA69-B400ED0CBA3D}" presName="rootText" presStyleLbl="node1" presStyleIdx="0" presStyleCnt="1" custLinFactNeighborX="1575" custLinFactNeighborY="1575"/>
      <dgm:spPr/>
      <dgm:t>
        <a:bodyPr/>
        <a:lstStyle/>
        <a:p>
          <a:endParaRPr lang="fr-FR"/>
        </a:p>
      </dgm:t>
    </dgm:pt>
    <dgm:pt modelId="{66521694-2282-4EB1-A6C2-A9AF69B0ACB9}" type="pres">
      <dgm:prSet presAssocID="{9D1573AF-07A3-4080-BA69-B400ED0CBA3D}" presName="rootConnector" presStyleLbl="node1" presStyleIdx="0" presStyleCnt="1"/>
      <dgm:spPr/>
      <dgm:t>
        <a:bodyPr/>
        <a:lstStyle/>
        <a:p>
          <a:endParaRPr lang="fr-FR"/>
        </a:p>
      </dgm:t>
    </dgm:pt>
    <dgm:pt modelId="{8D5E4D3B-B0C9-458A-ABC1-24753E6D8431}" type="pres">
      <dgm:prSet presAssocID="{9D1573AF-07A3-4080-BA69-B400ED0CBA3D}" presName="childShape" presStyleCnt="0"/>
      <dgm:spPr/>
    </dgm:pt>
    <dgm:pt modelId="{D2E0C50D-D025-47E6-9670-50A517395515}" type="pres">
      <dgm:prSet presAssocID="{C85D3095-C12C-4954-A590-BF42CDC55BBE}" presName="Name13" presStyleLbl="parChTrans1D2" presStyleIdx="0" presStyleCnt="2"/>
      <dgm:spPr/>
      <dgm:t>
        <a:bodyPr/>
        <a:lstStyle/>
        <a:p>
          <a:endParaRPr lang="fr-FR"/>
        </a:p>
      </dgm:t>
    </dgm:pt>
    <dgm:pt modelId="{CF1C7E5B-344A-4C1D-B92F-2DF2AEEB46F2}" type="pres">
      <dgm:prSet presAssocID="{8ED2D9A4-7CBC-4F55-BA87-97A57D98B24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2A352A-0A3C-454C-9F04-D5952F9C19C8}" type="pres">
      <dgm:prSet presAssocID="{BFF0C96A-46C0-4F10-BEA2-73D15A32B742}" presName="Name13" presStyleLbl="parChTrans1D2" presStyleIdx="1" presStyleCnt="2"/>
      <dgm:spPr/>
      <dgm:t>
        <a:bodyPr/>
        <a:lstStyle/>
        <a:p>
          <a:endParaRPr lang="fr-FR"/>
        </a:p>
      </dgm:t>
    </dgm:pt>
    <dgm:pt modelId="{B3A2A32E-93E3-42E6-9D78-1799F97BEEC2}" type="pres">
      <dgm:prSet presAssocID="{316C6F85-C21A-4A5D-B010-5952E4735DC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203545-9C93-4312-ACCD-8F89E649CC91}" type="presOf" srcId="{316C6F85-C21A-4A5D-B010-5952E4735DC9}" destId="{B3A2A32E-93E3-42E6-9D78-1799F97BEEC2}" srcOrd="0" destOrd="0" presId="urn:microsoft.com/office/officeart/2005/8/layout/hierarchy3"/>
    <dgm:cxn modelId="{2B75091B-9E65-456B-82D1-B9992DEE2EFE}" type="presOf" srcId="{67544EF9-418E-4CB0-8A21-202BB1A0A294}" destId="{C22F1798-4A29-41A0-8225-0D267CE02654}" srcOrd="0" destOrd="0" presId="urn:microsoft.com/office/officeart/2005/8/layout/hierarchy3"/>
    <dgm:cxn modelId="{432B3CE9-E8AD-4D8B-A6A9-7B5C111080E2}" srcId="{9D1573AF-07A3-4080-BA69-B400ED0CBA3D}" destId="{8ED2D9A4-7CBC-4F55-BA87-97A57D98B241}" srcOrd="0" destOrd="0" parTransId="{C85D3095-C12C-4954-A590-BF42CDC55BBE}" sibTransId="{021E5510-2C7B-4CD7-9BCD-9BB2AB60EBAF}"/>
    <dgm:cxn modelId="{853D5EF4-CFD8-4EB2-BD53-ABE6666E7B5C}" type="presOf" srcId="{C85D3095-C12C-4954-A590-BF42CDC55BBE}" destId="{D2E0C50D-D025-47E6-9670-50A517395515}" srcOrd="0" destOrd="0" presId="urn:microsoft.com/office/officeart/2005/8/layout/hierarchy3"/>
    <dgm:cxn modelId="{8832E445-1C73-4FD3-86A2-4540747E17C3}" type="presOf" srcId="{8ED2D9A4-7CBC-4F55-BA87-97A57D98B241}" destId="{CF1C7E5B-344A-4C1D-B92F-2DF2AEEB46F2}" srcOrd="0" destOrd="0" presId="urn:microsoft.com/office/officeart/2005/8/layout/hierarchy3"/>
    <dgm:cxn modelId="{40E6078D-4CF5-4200-911D-BB430BDE9B5D}" type="presOf" srcId="{9D1573AF-07A3-4080-BA69-B400ED0CBA3D}" destId="{66521694-2282-4EB1-A6C2-A9AF69B0ACB9}" srcOrd="1" destOrd="0" presId="urn:microsoft.com/office/officeart/2005/8/layout/hierarchy3"/>
    <dgm:cxn modelId="{B20C441B-F3F6-4B14-9D9A-D72481241681}" type="presOf" srcId="{9D1573AF-07A3-4080-BA69-B400ED0CBA3D}" destId="{9797EFF9-1D64-4E6A-BFBC-428D9057C56B}" srcOrd="0" destOrd="0" presId="urn:microsoft.com/office/officeart/2005/8/layout/hierarchy3"/>
    <dgm:cxn modelId="{136BFCA5-39AD-4225-8695-B3E253194277}" srcId="{67544EF9-418E-4CB0-8A21-202BB1A0A294}" destId="{9D1573AF-07A3-4080-BA69-B400ED0CBA3D}" srcOrd="0" destOrd="0" parTransId="{C5AC70A4-B2BA-4CC2-974B-902212B4F72F}" sibTransId="{EB188CBD-3AB6-4FC6-A833-6B5BC5B1363B}"/>
    <dgm:cxn modelId="{20B4E413-88E0-4654-8088-3DCDB9C13356}" type="presOf" srcId="{BFF0C96A-46C0-4F10-BEA2-73D15A32B742}" destId="{A32A352A-0A3C-454C-9F04-D5952F9C19C8}" srcOrd="0" destOrd="0" presId="urn:microsoft.com/office/officeart/2005/8/layout/hierarchy3"/>
    <dgm:cxn modelId="{9D3FDC6D-2ACD-4FBE-9E55-2901330FAC14}" srcId="{9D1573AF-07A3-4080-BA69-B400ED0CBA3D}" destId="{316C6F85-C21A-4A5D-B010-5952E4735DC9}" srcOrd="1" destOrd="0" parTransId="{BFF0C96A-46C0-4F10-BEA2-73D15A32B742}" sibTransId="{1989FA66-E0C9-4F83-AFF6-5B57A88A31B9}"/>
    <dgm:cxn modelId="{DEE6A94D-915F-4B84-9D27-7E5FB3FF9346}" type="presParOf" srcId="{C22F1798-4A29-41A0-8225-0D267CE02654}" destId="{1A3BEF7C-4EFC-45BD-A797-D4CA2495FE57}" srcOrd="0" destOrd="0" presId="urn:microsoft.com/office/officeart/2005/8/layout/hierarchy3"/>
    <dgm:cxn modelId="{2D76F822-DE04-4F77-8D62-62CF4DB43A60}" type="presParOf" srcId="{1A3BEF7C-4EFC-45BD-A797-D4CA2495FE57}" destId="{8923B71D-EE3F-418E-85E2-82D7C1F9C3A6}" srcOrd="0" destOrd="0" presId="urn:microsoft.com/office/officeart/2005/8/layout/hierarchy3"/>
    <dgm:cxn modelId="{56EB1EBC-0DC9-4EAB-904E-E4D089ABC536}" type="presParOf" srcId="{8923B71D-EE3F-418E-85E2-82D7C1F9C3A6}" destId="{9797EFF9-1D64-4E6A-BFBC-428D9057C56B}" srcOrd="0" destOrd="0" presId="urn:microsoft.com/office/officeart/2005/8/layout/hierarchy3"/>
    <dgm:cxn modelId="{1BD64A8E-909F-4344-AE38-4A72E99FFF61}" type="presParOf" srcId="{8923B71D-EE3F-418E-85E2-82D7C1F9C3A6}" destId="{66521694-2282-4EB1-A6C2-A9AF69B0ACB9}" srcOrd="1" destOrd="0" presId="urn:microsoft.com/office/officeart/2005/8/layout/hierarchy3"/>
    <dgm:cxn modelId="{12578213-44F8-484B-B3AE-AD124536B125}" type="presParOf" srcId="{1A3BEF7C-4EFC-45BD-A797-D4CA2495FE57}" destId="{8D5E4D3B-B0C9-458A-ABC1-24753E6D8431}" srcOrd="1" destOrd="0" presId="urn:microsoft.com/office/officeart/2005/8/layout/hierarchy3"/>
    <dgm:cxn modelId="{65D1BC87-D388-4D56-9BC3-8E5B522E9C2A}" type="presParOf" srcId="{8D5E4D3B-B0C9-458A-ABC1-24753E6D8431}" destId="{D2E0C50D-D025-47E6-9670-50A517395515}" srcOrd="0" destOrd="0" presId="urn:microsoft.com/office/officeart/2005/8/layout/hierarchy3"/>
    <dgm:cxn modelId="{F111ABB2-3C7A-4DA0-9158-B4B934C3A153}" type="presParOf" srcId="{8D5E4D3B-B0C9-458A-ABC1-24753E6D8431}" destId="{CF1C7E5B-344A-4C1D-B92F-2DF2AEEB46F2}" srcOrd="1" destOrd="0" presId="urn:microsoft.com/office/officeart/2005/8/layout/hierarchy3"/>
    <dgm:cxn modelId="{3F83D0BC-ACCF-4B8B-B143-D0FF277C04A4}" type="presParOf" srcId="{8D5E4D3B-B0C9-458A-ABC1-24753E6D8431}" destId="{A32A352A-0A3C-454C-9F04-D5952F9C19C8}" srcOrd="2" destOrd="0" presId="urn:microsoft.com/office/officeart/2005/8/layout/hierarchy3"/>
    <dgm:cxn modelId="{0F23942E-4612-4C14-801D-1D23E69588B9}" type="presParOf" srcId="{8D5E4D3B-B0C9-458A-ABC1-24753E6D8431}" destId="{B3A2A32E-93E3-42E6-9D78-1799F97BEEC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302C487-5F59-49CC-A64C-FEE47989741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009E093F-22E4-4928-8DFB-75A932118203}">
      <dgm:prSet phldrT="[Texte]"/>
      <dgm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Identifier les acteurs du réseau</a:t>
          </a:r>
        </a:p>
      </dgm:t>
    </dgm:pt>
    <dgm:pt modelId="{6A643AA6-8E0D-4856-9CFC-49A5042251F1}" type="parTrans" cxnId="{DD8314D1-93BC-4959-A520-7A59DEEC5D33}">
      <dgm:prSet/>
      <dgm:spPr/>
      <dgm:t>
        <a:bodyPr/>
        <a:lstStyle/>
        <a:p>
          <a:endParaRPr lang="fr-FR"/>
        </a:p>
      </dgm:t>
    </dgm:pt>
    <dgm:pt modelId="{5A59B2BB-4631-497B-AC18-ED568486A835}" type="sibTrans" cxnId="{DD8314D1-93BC-4959-A520-7A59DEEC5D33}">
      <dgm:prSet/>
      <dgm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DADF570-4D65-4C76-9BF5-57AD83BCC62C}">
      <dgm:prSet phldrT="[Texte]"/>
      <dgm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Gagner en attractivité et en visibilité</a:t>
          </a:r>
        </a:p>
      </dgm:t>
    </dgm:pt>
    <dgm:pt modelId="{D9CD6CD9-0CBA-4240-A40E-75AD1D079A0B}" type="parTrans" cxnId="{A6EA4425-371A-4EED-81FE-C03C062E8620}">
      <dgm:prSet/>
      <dgm:spPr/>
      <dgm:t>
        <a:bodyPr/>
        <a:lstStyle/>
        <a:p>
          <a:endParaRPr lang="fr-FR"/>
        </a:p>
      </dgm:t>
    </dgm:pt>
    <dgm:pt modelId="{8089B10E-8953-4747-A112-8470FD581847}" type="sibTrans" cxnId="{A6EA4425-371A-4EED-81FE-C03C062E8620}">
      <dgm:prSet/>
      <dgm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402493"/>
            <a:satOff val="-9802"/>
            <a:lumOff val="4289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3CEBFE-6AE4-4D83-A94C-D538D892D329}">
      <dgm:prSet phldrT="[Texte]"/>
      <dgm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Renforcer le lien école-entreprise</a:t>
          </a:r>
        </a:p>
      </dgm:t>
    </dgm:pt>
    <dgm:pt modelId="{857AB8DA-51DF-4055-A266-2A74FC2DA1C1}" type="parTrans" cxnId="{7E739135-D776-4547-81C0-64D7A85EEEE4}">
      <dgm:prSet/>
      <dgm:spPr/>
      <dgm:t>
        <a:bodyPr/>
        <a:lstStyle/>
        <a:p>
          <a:endParaRPr lang="fr-FR"/>
        </a:p>
      </dgm:t>
    </dgm:pt>
    <dgm:pt modelId="{5D41F865-465A-4A8C-B3B9-F440139F4607}" type="sibTrans" cxnId="{7E739135-D776-4547-81C0-64D7A85EEEE4}">
      <dgm:prSet/>
      <dgm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19549C-32E9-466B-8EA3-F0823766F86C}" type="pres">
      <dgm:prSet presAssocID="{C302C487-5F59-49CC-A64C-FEE47989741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C192EC1-616B-4899-BB1C-84460D3862B9}" type="pres">
      <dgm:prSet presAssocID="{009E093F-22E4-4928-8DFB-75A932118203}" presName="composite" presStyleCnt="0"/>
      <dgm:spPr/>
    </dgm:pt>
    <dgm:pt modelId="{1F3D746F-32F9-4C07-A1BB-E08824043860}" type="pres">
      <dgm:prSet presAssocID="{009E093F-22E4-4928-8DFB-75A93211820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D791B0-85E5-4825-BC2E-9C65B0D706B4}" type="pres">
      <dgm:prSet presAssocID="{009E093F-22E4-4928-8DFB-75A93211820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52E6E4-7EAE-45A9-8785-3E2D3F8923C9}" type="pres">
      <dgm:prSet presAssocID="{009E093F-22E4-4928-8DFB-75A932118203}" presName="BalanceSpacing" presStyleCnt="0"/>
      <dgm:spPr/>
    </dgm:pt>
    <dgm:pt modelId="{2F3E83B9-5F4D-461C-BD37-1A018732426B}" type="pres">
      <dgm:prSet presAssocID="{009E093F-22E4-4928-8DFB-75A932118203}" presName="BalanceSpacing1" presStyleCnt="0"/>
      <dgm:spPr/>
    </dgm:pt>
    <dgm:pt modelId="{F1C47084-3ED3-409A-B0AD-BBAA4E236458}" type="pres">
      <dgm:prSet presAssocID="{5A59B2BB-4631-497B-AC18-ED568486A835}" presName="Accent1Text" presStyleLbl="node1" presStyleIdx="1" presStyleCnt="6"/>
      <dgm:spPr/>
      <dgm:t>
        <a:bodyPr/>
        <a:lstStyle/>
        <a:p>
          <a:endParaRPr lang="fr-FR"/>
        </a:p>
      </dgm:t>
    </dgm:pt>
    <dgm:pt modelId="{0A00AA2F-C99C-4ECA-9F70-BD33CC3C7B8B}" type="pres">
      <dgm:prSet presAssocID="{5A59B2BB-4631-497B-AC18-ED568486A835}" presName="spaceBetweenRectangles" presStyleCnt="0"/>
      <dgm:spPr/>
    </dgm:pt>
    <dgm:pt modelId="{F417C7CB-0211-4DA2-89EF-10DCFBEEE457}" type="pres">
      <dgm:prSet presAssocID="{2DADF570-4D65-4C76-9BF5-57AD83BCC62C}" presName="composite" presStyleCnt="0"/>
      <dgm:spPr/>
    </dgm:pt>
    <dgm:pt modelId="{319D33DD-098F-490C-9A5C-E865ACD4D3BF}" type="pres">
      <dgm:prSet presAssocID="{2DADF570-4D65-4C76-9BF5-57AD83BCC62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16423-CF81-43C6-B943-EF49153919F2}" type="pres">
      <dgm:prSet presAssocID="{2DADF570-4D65-4C76-9BF5-57AD83BCC62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A14A46-4A93-4FFA-BF8F-537C0434DB08}" type="pres">
      <dgm:prSet presAssocID="{2DADF570-4D65-4C76-9BF5-57AD83BCC62C}" presName="BalanceSpacing" presStyleCnt="0"/>
      <dgm:spPr/>
    </dgm:pt>
    <dgm:pt modelId="{91B209B2-447D-4564-B6F0-8F0E838C6DF1}" type="pres">
      <dgm:prSet presAssocID="{2DADF570-4D65-4C76-9BF5-57AD83BCC62C}" presName="BalanceSpacing1" presStyleCnt="0"/>
      <dgm:spPr/>
    </dgm:pt>
    <dgm:pt modelId="{CF18ED12-E33A-4CC0-A700-244DCADFECB5}" type="pres">
      <dgm:prSet presAssocID="{8089B10E-8953-4747-A112-8470FD581847}" presName="Accent1Text" presStyleLbl="node1" presStyleIdx="3" presStyleCnt="6"/>
      <dgm:spPr/>
      <dgm:t>
        <a:bodyPr/>
        <a:lstStyle/>
        <a:p>
          <a:endParaRPr lang="fr-FR"/>
        </a:p>
      </dgm:t>
    </dgm:pt>
    <dgm:pt modelId="{9B0E31B3-43B3-4895-AEFB-AEA884CE19C9}" type="pres">
      <dgm:prSet presAssocID="{8089B10E-8953-4747-A112-8470FD581847}" presName="spaceBetweenRectangles" presStyleCnt="0"/>
      <dgm:spPr/>
    </dgm:pt>
    <dgm:pt modelId="{D79E5827-65FC-460A-9258-CE955F1D61D7}" type="pres">
      <dgm:prSet presAssocID="{373CEBFE-6AE4-4D83-A94C-D538D892D329}" presName="composite" presStyleCnt="0"/>
      <dgm:spPr/>
    </dgm:pt>
    <dgm:pt modelId="{EE8D0573-C6B6-47FA-A040-B2B86A948B38}" type="pres">
      <dgm:prSet presAssocID="{373CEBFE-6AE4-4D83-A94C-D538D892D32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16F449-02BE-4553-A111-DF249FE55138}" type="pres">
      <dgm:prSet presAssocID="{373CEBFE-6AE4-4D83-A94C-D538D892D32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3082286-5724-46FD-A8AA-BA4838061D45}" type="pres">
      <dgm:prSet presAssocID="{373CEBFE-6AE4-4D83-A94C-D538D892D329}" presName="BalanceSpacing" presStyleCnt="0"/>
      <dgm:spPr/>
    </dgm:pt>
    <dgm:pt modelId="{364A7985-F26C-46F9-9510-E31338054FFB}" type="pres">
      <dgm:prSet presAssocID="{373CEBFE-6AE4-4D83-A94C-D538D892D329}" presName="BalanceSpacing1" presStyleCnt="0"/>
      <dgm:spPr/>
    </dgm:pt>
    <dgm:pt modelId="{138ABD56-4C46-4270-8282-6C6C7295B748}" type="pres">
      <dgm:prSet presAssocID="{5D41F865-465A-4A8C-B3B9-F440139F4607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DD8314D1-93BC-4959-A520-7A59DEEC5D33}" srcId="{C302C487-5F59-49CC-A64C-FEE47989741C}" destId="{009E093F-22E4-4928-8DFB-75A932118203}" srcOrd="0" destOrd="0" parTransId="{6A643AA6-8E0D-4856-9CFC-49A5042251F1}" sibTransId="{5A59B2BB-4631-497B-AC18-ED568486A835}"/>
    <dgm:cxn modelId="{A0D7C07A-E820-4C5C-AA02-80CC6640C3B2}" type="presOf" srcId="{5A59B2BB-4631-497B-AC18-ED568486A835}" destId="{F1C47084-3ED3-409A-B0AD-BBAA4E236458}" srcOrd="0" destOrd="0" presId="urn:microsoft.com/office/officeart/2008/layout/AlternatingHexagons"/>
    <dgm:cxn modelId="{A87676D4-3DB9-4C6F-9DE7-00361E42D973}" type="presOf" srcId="{009E093F-22E4-4928-8DFB-75A932118203}" destId="{1F3D746F-32F9-4C07-A1BB-E08824043860}" srcOrd="0" destOrd="0" presId="urn:microsoft.com/office/officeart/2008/layout/AlternatingHexagons"/>
    <dgm:cxn modelId="{448BB260-4174-4151-AE4E-D744F2572454}" type="presOf" srcId="{5D41F865-465A-4A8C-B3B9-F440139F4607}" destId="{138ABD56-4C46-4270-8282-6C6C7295B748}" srcOrd="0" destOrd="0" presId="urn:microsoft.com/office/officeart/2008/layout/AlternatingHexagons"/>
    <dgm:cxn modelId="{742E6B1B-9AED-4A77-9497-AA2E463209A2}" type="presOf" srcId="{C302C487-5F59-49CC-A64C-FEE47989741C}" destId="{A919549C-32E9-466B-8EA3-F0823766F86C}" srcOrd="0" destOrd="0" presId="urn:microsoft.com/office/officeart/2008/layout/AlternatingHexagons"/>
    <dgm:cxn modelId="{0B98EC94-BE1F-4680-A390-07673EEF62AD}" type="presOf" srcId="{373CEBFE-6AE4-4D83-A94C-D538D892D329}" destId="{EE8D0573-C6B6-47FA-A040-B2B86A948B38}" srcOrd="0" destOrd="0" presId="urn:microsoft.com/office/officeart/2008/layout/AlternatingHexagons"/>
    <dgm:cxn modelId="{A6EA4425-371A-4EED-81FE-C03C062E8620}" srcId="{C302C487-5F59-49CC-A64C-FEE47989741C}" destId="{2DADF570-4D65-4C76-9BF5-57AD83BCC62C}" srcOrd="1" destOrd="0" parTransId="{D9CD6CD9-0CBA-4240-A40E-75AD1D079A0B}" sibTransId="{8089B10E-8953-4747-A112-8470FD581847}"/>
    <dgm:cxn modelId="{335691D1-858B-47CE-80D4-E85D4CFAA263}" type="presOf" srcId="{8089B10E-8953-4747-A112-8470FD581847}" destId="{CF18ED12-E33A-4CC0-A700-244DCADFECB5}" srcOrd="0" destOrd="0" presId="urn:microsoft.com/office/officeart/2008/layout/AlternatingHexagons"/>
    <dgm:cxn modelId="{37DC2509-161D-4E86-9475-298BA31B427B}" type="presOf" srcId="{2DADF570-4D65-4C76-9BF5-57AD83BCC62C}" destId="{319D33DD-098F-490C-9A5C-E865ACD4D3BF}" srcOrd="0" destOrd="0" presId="urn:microsoft.com/office/officeart/2008/layout/AlternatingHexagons"/>
    <dgm:cxn modelId="{7E739135-D776-4547-81C0-64D7A85EEEE4}" srcId="{C302C487-5F59-49CC-A64C-FEE47989741C}" destId="{373CEBFE-6AE4-4D83-A94C-D538D892D329}" srcOrd="2" destOrd="0" parTransId="{857AB8DA-51DF-4055-A266-2A74FC2DA1C1}" sibTransId="{5D41F865-465A-4A8C-B3B9-F440139F4607}"/>
    <dgm:cxn modelId="{6EC2BE20-007E-4664-8624-DAF20C4CB800}" type="presParOf" srcId="{A919549C-32E9-466B-8EA3-F0823766F86C}" destId="{3C192EC1-616B-4899-BB1C-84460D3862B9}" srcOrd="0" destOrd="0" presId="urn:microsoft.com/office/officeart/2008/layout/AlternatingHexagons"/>
    <dgm:cxn modelId="{B4EDC1D3-FAF9-4868-8669-631FA8266C16}" type="presParOf" srcId="{3C192EC1-616B-4899-BB1C-84460D3862B9}" destId="{1F3D746F-32F9-4C07-A1BB-E08824043860}" srcOrd="0" destOrd="0" presId="urn:microsoft.com/office/officeart/2008/layout/AlternatingHexagons"/>
    <dgm:cxn modelId="{D4354246-0BBC-483E-AFA6-4DE3F38958CF}" type="presParOf" srcId="{3C192EC1-616B-4899-BB1C-84460D3862B9}" destId="{94D791B0-85E5-4825-BC2E-9C65B0D706B4}" srcOrd="1" destOrd="0" presId="urn:microsoft.com/office/officeart/2008/layout/AlternatingHexagons"/>
    <dgm:cxn modelId="{0F7CDA01-A5A2-4A52-945A-6404952B1A1E}" type="presParOf" srcId="{3C192EC1-616B-4899-BB1C-84460D3862B9}" destId="{7652E6E4-7EAE-45A9-8785-3E2D3F8923C9}" srcOrd="2" destOrd="0" presId="urn:microsoft.com/office/officeart/2008/layout/AlternatingHexagons"/>
    <dgm:cxn modelId="{6E98656E-9635-4D98-9F0E-3BF5DBCA6844}" type="presParOf" srcId="{3C192EC1-616B-4899-BB1C-84460D3862B9}" destId="{2F3E83B9-5F4D-461C-BD37-1A018732426B}" srcOrd="3" destOrd="0" presId="urn:microsoft.com/office/officeart/2008/layout/AlternatingHexagons"/>
    <dgm:cxn modelId="{160D2403-F993-4676-9AE2-EC9524DF673B}" type="presParOf" srcId="{3C192EC1-616B-4899-BB1C-84460D3862B9}" destId="{F1C47084-3ED3-409A-B0AD-BBAA4E236458}" srcOrd="4" destOrd="0" presId="urn:microsoft.com/office/officeart/2008/layout/AlternatingHexagons"/>
    <dgm:cxn modelId="{D6A309A0-F9AD-423B-9144-1B9AFF6E6CE5}" type="presParOf" srcId="{A919549C-32E9-466B-8EA3-F0823766F86C}" destId="{0A00AA2F-C99C-4ECA-9F70-BD33CC3C7B8B}" srcOrd="1" destOrd="0" presId="urn:microsoft.com/office/officeart/2008/layout/AlternatingHexagons"/>
    <dgm:cxn modelId="{E06443C8-38FC-4404-AEE7-3041D8742ABF}" type="presParOf" srcId="{A919549C-32E9-466B-8EA3-F0823766F86C}" destId="{F417C7CB-0211-4DA2-89EF-10DCFBEEE457}" srcOrd="2" destOrd="0" presId="urn:microsoft.com/office/officeart/2008/layout/AlternatingHexagons"/>
    <dgm:cxn modelId="{DF0DFED5-3030-4816-94CE-E2811B1A21A6}" type="presParOf" srcId="{F417C7CB-0211-4DA2-89EF-10DCFBEEE457}" destId="{319D33DD-098F-490C-9A5C-E865ACD4D3BF}" srcOrd="0" destOrd="0" presId="urn:microsoft.com/office/officeart/2008/layout/AlternatingHexagons"/>
    <dgm:cxn modelId="{F6D5854A-A0B1-4FF0-85DB-AED5810CCE1B}" type="presParOf" srcId="{F417C7CB-0211-4DA2-89EF-10DCFBEEE457}" destId="{5D016423-CF81-43C6-B943-EF49153919F2}" srcOrd="1" destOrd="0" presId="urn:microsoft.com/office/officeart/2008/layout/AlternatingHexagons"/>
    <dgm:cxn modelId="{E5691B87-10CA-4CDB-85C7-B697790FF4A2}" type="presParOf" srcId="{F417C7CB-0211-4DA2-89EF-10DCFBEEE457}" destId="{2EA14A46-4A93-4FFA-BF8F-537C0434DB08}" srcOrd="2" destOrd="0" presId="urn:microsoft.com/office/officeart/2008/layout/AlternatingHexagons"/>
    <dgm:cxn modelId="{7467CF58-1D3E-4FE2-92C4-49E293A7DCBE}" type="presParOf" srcId="{F417C7CB-0211-4DA2-89EF-10DCFBEEE457}" destId="{91B209B2-447D-4564-B6F0-8F0E838C6DF1}" srcOrd="3" destOrd="0" presId="urn:microsoft.com/office/officeart/2008/layout/AlternatingHexagons"/>
    <dgm:cxn modelId="{EFC75AFC-4BB2-44F2-B44A-9CCE567A412D}" type="presParOf" srcId="{F417C7CB-0211-4DA2-89EF-10DCFBEEE457}" destId="{CF18ED12-E33A-4CC0-A700-244DCADFECB5}" srcOrd="4" destOrd="0" presId="urn:microsoft.com/office/officeart/2008/layout/AlternatingHexagons"/>
    <dgm:cxn modelId="{7952C08C-91B4-4BF4-B44A-DAB6EE14441C}" type="presParOf" srcId="{A919549C-32E9-466B-8EA3-F0823766F86C}" destId="{9B0E31B3-43B3-4895-AEFB-AEA884CE19C9}" srcOrd="3" destOrd="0" presId="urn:microsoft.com/office/officeart/2008/layout/AlternatingHexagons"/>
    <dgm:cxn modelId="{21C7BCEC-6AB9-4262-AC68-4612E27DAFA1}" type="presParOf" srcId="{A919549C-32E9-466B-8EA3-F0823766F86C}" destId="{D79E5827-65FC-460A-9258-CE955F1D61D7}" srcOrd="4" destOrd="0" presId="urn:microsoft.com/office/officeart/2008/layout/AlternatingHexagons"/>
    <dgm:cxn modelId="{EA3DB169-AF61-4386-AB01-BB6DAD988587}" type="presParOf" srcId="{D79E5827-65FC-460A-9258-CE955F1D61D7}" destId="{EE8D0573-C6B6-47FA-A040-B2B86A948B38}" srcOrd="0" destOrd="0" presId="urn:microsoft.com/office/officeart/2008/layout/AlternatingHexagons"/>
    <dgm:cxn modelId="{0C8E99CD-FF0F-4AE0-800A-19468262320A}" type="presParOf" srcId="{D79E5827-65FC-460A-9258-CE955F1D61D7}" destId="{D216F449-02BE-4553-A111-DF249FE55138}" srcOrd="1" destOrd="0" presId="urn:microsoft.com/office/officeart/2008/layout/AlternatingHexagons"/>
    <dgm:cxn modelId="{226E3B94-A246-4764-856F-98E940ABC91C}" type="presParOf" srcId="{D79E5827-65FC-460A-9258-CE955F1D61D7}" destId="{B3082286-5724-46FD-A8AA-BA4838061D45}" srcOrd="2" destOrd="0" presId="urn:microsoft.com/office/officeart/2008/layout/AlternatingHexagons"/>
    <dgm:cxn modelId="{0D229D18-984B-4260-89A2-1F096D7CBF6D}" type="presParOf" srcId="{D79E5827-65FC-460A-9258-CE955F1D61D7}" destId="{364A7985-F26C-46F9-9510-E31338054FFB}" srcOrd="3" destOrd="0" presId="urn:microsoft.com/office/officeart/2008/layout/AlternatingHexagons"/>
    <dgm:cxn modelId="{F2BB498B-B966-472B-B55D-D126E3D03706}" type="presParOf" srcId="{D79E5827-65FC-460A-9258-CE955F1D61D7}" destId="{138ABD56-4C46-4270-8282-6C6C7295B74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0A66E-8EA0-4468-908C-3230D6762B3B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11123267-2537-4181-BD61-666BD822950E}">
      <dgm:prSet phldrT="[Texte]" custT="1"/>
      <dgm:spPr>
        <a:xfrm>
          <a:off x="0" y="2397"/>
          <a:ext cx="1966497" cy="1582378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Penser- concevoir – </a:t>
          </a:r>
          <a:r>
            <a:rPr lang="fr-FR" sz="1200" cap="all" baseline="0">
              <a:latin typeface="Calibri" panose="020F0502020204030204"/>
              <a:ea typeface="+mn-ea"/>
              <a:cs typeface="+mn-cs"/>
            </a:rPr>
            <a:t>é</a:t>
          </a:r>
          <a:r>
            <a:rPr lang="fr-FR" sz="1200">
              <a:latin typeface="Calibri" panose="020F0502020204030204"/>
              <a:ea typeface="+mn-ea"/>
              <a:cs typeface="+mn-cs"/>
            </a:rPr>
            <a:t>laborer 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684FEE16-D9F0-4DF6-BD4B-D764EAD7DEEA}" type="parTrans" cxnId="{79619493-0238-420E-97ED-DB0A9ABC461C}">
      <dgm:prSet/>
      <dgm:spPr/>
      <dgm:t>
        <a:bodyPr/>
        <a:lstStyle/>
        <a:p>
          <a:endParaRPr lang="fr-FR" sz="1200"/>
        </a:p>
      </dgm:t>
    </dgm:pt>
    <dgm:pt modelId="{0241EA5D-546A-4EDE-80A7-BCF774E11319}" type="sibTrans" cxnId="{79619493-0238-420E-97ED-DB0A9ABC461C}">
      <dgm:prSet/>
      <dgm:spPr/>
      <dgm:t>
        <a:bodyPr/>
        <a:lstStyle/>
        <a:p>
          <a:endParaRPr lang="fr-FR" sz="1200"/>
        </a:p>
      </dgm:t>
    </dgm:pt>
    <dgm:pt modelId="{7C323A25-CCA1-44EB-8212-88430F10DC93}">
      <dgm:prSet phldrT="[Texte]" custT="1"/>
      <dgm:spPr>
        <a:xfrm rot="5400000">
          <a:off x="3081544" y="-954411"/>
          <a:ext cx="1265902" cy="3495996"/>
        </a:xfrm>
      </dgm:spPr>
      <dgm:t>
        <a:bodyPr/>
        <a:lstStyle/>
        <a:p>
          <a:pPr>
            <a:buNone/>
          </a:pPr>
          <a:r>
            <a:rPr lang="fr-FR" sz="1200" dirty="0">
              <a:latin typeface="Calibri" panose="020F0502020204030204"/>
              <a:ea typeface="+mn-ea"/>
              <a:cs typeface="+mn-cs"/>
            </a:rPr>
            <a:t>Anticiper les moyens logistiques, les outils et les supports nécessaires à la réalisation de l’action.</a:t>
          </a:r>
        </a:p>
      </dgm:t>
    </dgm:pt>
    <dgm:pt modelId="{EAA8C374-4A46-4BDA-82E6-DC8EA7E40953}" type="parTrans" cxnId="{C484EC1A-81CB-4BD0-8886-FB5EB0312DA9}">
      <dgm:prSet/>
      <dgm:spPr/>
      <dgm:t>
        <a:bodyPr/>
        <a:lstStyle/>
        <a:p>
          <a:endParaRPr lang="fr-FR" sz="1200"/>
        </a:p>
      </dgm:t>
    </dgm:pt>
    <dgm:pt modelId="{3EE73637-1E51-4C12-932B-925939BFD2BB}" type="sibTrans" cxnId="{C484EC1A-81CB-4BD0-8886-FB5EB0312DA9}">
      <dgm:prSet/>
      <dgm:spPr/>
      <dgm:t>
        <a:bodyPr/>
        <a:lstStyle/>
        <a:p>
          <a:endParaRPr lang="fr-FR" sz="1200"/>
        </a:p>
      </dgm:t>
    </dgm:pt>
    <dgm:pt modelId="{583E99A8-9C30-4CC4-B60C-708EC72C76C1}">
      <dgm:prSet phldrT="[Texte]" custT="1"/>
      <dgm:spPr>
        <a:xfrm>
          <a:off x="0" y="1663895"/>
          <a:ext cx="1966497" cy="1582378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Mettre</a:t>
          </a:r>
          <a:r>
            <a:rPr lang="fr-FR" sz="1200" baseline="0">
              <a:latin typeface="Calibri" panose="020F0502020204030204"/>
              <a:ea typeface="+mn-ea"/>
              <a:cs typeface="+mn-cs"/>
            </a:rPr>
            <a:t> en œuvre- Animer 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8DB7184D-B1ED-4040-8694-C3527AB874DE}" type="parTrans" cxnId="{F41171C9-D71D-43C8-92D4-FEB797F11BC7}">
      <dgm:prSet/>
      <dgm:spPr/>
      <dgm:t>
        <a:bodyPr/>
        <a:lstStyle/>
        <a:p>
          <a:endParaRPr lang="fr-FR" sz="1200"/>
        </a:p>
      </dgm:t>
    </dgm:pt>
    <dgm:pt modelId="{B64B27AB-855E-4668-BC76-8BAB3D8CAD02}" type="sibTrans" cxnId="{F41171C9-D71D-43C8-92D4-FEB797F11BC7}">
      <dgm:prSet/>
      <dgm:spPr/>
      <dgm:t>
        <a:bodyPr/>
        <a:lstStyle/>
        <a:p>
          <a:endParaRPr lang="fr-FR" sz="1200"/>
        </a:p>
      </dgm:t>
    </dgm:pt>
    <dgm:pt modelId="{45DC9FAD-50DF-4FE3-8AD0-981D494936F1}">
      <dgm:prSet phldrT="[Texte]" custT="1"/>
      <dgm:spPr>
        <a:xfrm>
          <a:off x="0" y="3325392"/>
          <a:ext cx="1966497" cy="1582378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Observer- Analyser- Evaluer 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08F08A20-5BD8-486D-9A10-E4032B29F581}" type="parTrans" cxnId="{7BD8314A-2823-438D-8EBF-77941A7BAF65}">
      <dgm:prSet/>
      <dgm:spPr/>
      <dgm:t>
        <a:bodyPr/>
        <a:lstStyle/>
        <a:p>
          <a:endParaRPr lang="fr-FR" sz="1200"/>
        </a:p>
      </dgm:t>
    </dgm:pt>
    <dgm:pt modelId="{958E5FEF-CC09-4A2A-B6C0-5872D76289BD}" type="sibTrans" cxnId="{7BD8314A-2823-438D-8EBF-77941A7BAF65}">
      <dgm:prSet/>
      <dgm:spPr/>
      <dgm:t>
        <a:bodyPr/>
        <a:lstStyle/>
        <a:p>
          <a:endParaRPr lang="fr-FR" sz="1200"/>
        </a:p>
      </dgm:t>
    </dgm:pt>
    <dgm:pt modelId="{547D462E-C68B-44CD-8882-8C95BDBD17C5}">
      <dgm:prSet phldrT="[Texte]" custT="1"/>
      <dgm:spPr>
        <a:xfrm>
          <a:off x="0" y="1663895"/>
          <a:ext cx="1966497" cy="1582378"/>
        </a:xfr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Mettre en œuvre des modalités pédagogiques et des techniques d’animation fondées sur la mise en action des participants.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A19C95FB-3A69-4463-B068-1EE103F56559}" type="parTrans" cxnId="{DC604402-F881-460D-B4DD-E1523D621035}">
      <dgm:prSet/>
      <dgm:spPr/>
      <dgm:t>
        <a:bodyPr/>
        <a:lstStyle/>
        <a:p>
          <a:endParaRPr lang="fr-FR" sz="1200"/>
        </a:p>
      </dgm:t>
    </dgm:pt>
    <dgm:pt modelId="{DE3C7FC8-B6BC-4AB1-95D4-297BE1608A34}" type="sibTrans" cxnId="{DC604402-F881-460D-B4DD-E1523D621035}">
      <dgm:prSet/>
      <dgm:spPr/>
      <dgm:t>
        <a:bodyPr/>
        <a:lstStyle/>
        <a:p>
          <a:endParaRPr lang="fr-FR" sz="1200"/>
        </a:p>
      </dgm:t>
    </dgm:pt>
    <dgm:pt modelId="{2B8BB3DA-EE40-4E54-A550-EB71C24F62C6}">
      <dgm:prSet phldrT="[Texte]" custT="1"/>
      <dgm:spPr>
        <a:xfrm>
          <a:off x="0" y="3325392"/>
          <a:ext cx="1966497" cy="1582378"/>
        </a:xfr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Accompagner l’individu et le collectif 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0512A5DC-56F8-40F6-AB91-A3BF095641B5}" type="parTrans" cxnId="{00E0C880-231F-4230-890F-26ADE19B821E}">
      <dgm:prSet/>
      <dgm:spPr/>
      <dgm:t>
        <a:bodyPr/>
        <a:lstStyle/>
        <a:p>
          <a:endParaRPr lang="fr-FR" sz="1200"/>
        </a:p>
      </dgm:t>
    </dgm:pt>
    <dgm:pt modelId="{90A9194B-476A-49A0-9A40-864030048FEA}" type="sibTrans" cxnId="{00E0C880-231F-4230-890F-26ADE19B821E}">
      <dgm:prSet/>
      <dgm:spPr/>
      <dgm:t>
        <a:bodyPr/>
        <a:lstStyle/>
        <a:p>
          <a:endParaRPr lang="fr-FR" sz="1200"/>
        </a:p>
      </dgm:t>
    </dgm:pt>
    <dgm:pt modelId="{D9C6C3E4-F04E-4C15-95D4-35089AA6975B}">
      <dgm:prSet phldrT="[Texte]" custT="1"/>
      <dgm:spPr>
        <a:xfrm>
          <a:off x="0" y="3325392"/>
          <a:ext cx="1966497" cy="1582378"/>
        </a:xfr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Réfléchir entre pairs dans un groupe d’analyse de pratiques 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82A9E14A-0427-4D3C-83AF-FD40BA5FDDD5}" type="parTrans" cxnId="{07D048C0-616A-45A1-A0CE-2B42700C0510}">
      <dgm:prSet/>
      <dgm:spPr/>
      <dgm:t>
        <a:bodyPr/>
        <a:lstStyle/>
        <a:p>
          <a:endParaRPr lang="fr-FR" sz="1200"/>
        </a:p>
      </dgm:t>
    </dgm:pt>
    <dgm:pt modelId="{52920420-98AC-40DE-816A-3830F1CA9CF4}" type="sibTrans" cxnId="{07D048C0-616A-45A1-A0CE-2B42700C0510}">
      <dgm:prSet/>
      <dgm:spPr/>
      <dgm:t>
        <a:bodyPr/>
        <a:lstStyle/>
        <a:p>
          <a:endParaRPr lang="fr-FR" sz="1200"/>
        </a:p>
      </dgm:t>
    </dgm:pt>
    <dgm:pt modelId="{D26D0BEE-FD4D-4DF7-9E6C-CE2BC9F63144}">
      <dgm:prSet phldrT="[Texte]" custT="1"/>
      <dgm:spPr>
        <a:xfrm>
          <a:off x="0" y="3325392"/>
          <a:ext cx="1966497" cy="1582378"/>
        </a:xfrm>
      </dgm:spPr>
      <dgm:t>
        <a:bodyPr/>
        <a:lstStyle/>
        <a:p>
          <a:pPr>
            <a:buNone/>
          </a:pPr>
          <a:r>
            <a:rPr lang="fr-FR" sz="1200" dirty="0">
              <a:latin typeface="Calibri" panose="020F0502020204030204"/>
              <a:ea typeface="+mn-ea"/>
              <a:cs typeface="+mn-cs"/>
            </a:rPr>
            <a:t>Accompagner les individus et les équipes dans la durée pour développer le pouvoir agir, en facilitant les échanges.</a:t>
          </a:r>
        </a:p>
      </dgm:t>
    </dgm:pt>
    <dgm:pt modelId="{0B06C441-B07D-46F8-B054-9F2FB64D29DF}" type="parTrans" cxnId="{1C81DB93-921F-42A4-B082-CF3260F0EF04}">
      <dgm:prSet/>
      <dgm:spPr/>
      <dgm:t>
        <a:bodyPr/>
        <a:lstStyle/>
        <a:p>
          <a:endParaRPr lang="fr-FR" sz="1200"/>
        </a:p>
      </dgm:t>
    </dgm:pt>
    <dgm:pt modelId="{FC1D7F3E-AF86-41CF-908E-4688AEB2C37A}" type="sibTrans" cxnId="{1C81DB93-921F-42A4-B082-CF3260F0EF04}">
      <dgm:prSet/>
      <dgm:spPr/>
      <dgm:t>
        <a:bodyPr/>
        <a:lstStyle/>
        <a:p>
          <a:endParaRPr lang="fr-FR" sz="1200"/>
        </a:p>
      </dgm:t>
    </dgm:pt>
    <dgm:pt modelId="{D630C333-ED8B-4F6A-A2BE-D8C24DFFF7A7}">
      <dgm:prSet phldrT="[Texte]" custT="1"/>
      <dgm:spPr>
        <a:xfrm>
          <a:off x="0" y="3325392"/>
          <a:ext cx="1966497" cy="1582378"/>
        </a:xfrm>
      </dgm:spPr>
      <dgm:t>
        <a:bodyPr/>
        <a:lstStyle/>
        <a:p>
          <a:pPr>
            <a:buNone/>
          </a:pPr>
          <a:r>
            <a:rPr lang="fr-FR" sz="1100" dirty="0">
              <a:latin typeface="Calibri" panose="020F0502020204030204"/>
              <a:ea typeface="+mn-ea"/>
              <a:cs typeface="+mn-cs"/>
            </a:rPr>
            <a:t>Donner</a:t>
          </a:r>
          <a:r>
            <a:rPr lang="fr-FR" sz="1200" dirty="0">
              <a:latin typeface="Calibri" panose="020F0502020204030204"/>
              <a:ea typeface="+mn-ea"/>
              <a:cs typeface="+mn-cs"/>
            </a:rPr>
            <a:t> aux individus et aux équipes des outils pour agir.</a:t>
          </a:r>
        </a:p>
      </dgm:t>
    </dgm:pt>
    <dgm:pt modelId="{13C66670-C157-48AC-A7C1-30C2D203541A}" type="parTrans" cxnId="{C7B96474-8962-41CE-BD6C-82FEE55166CE}">
      <dgm:prSet/>
      <dgm:spPr/>
      <dgm:t>
        <a:bodyPr/>
        <a:lstStyle/>
        <a:p>
          <a:endParaRPr lang="fr-FR" sz="1200"/>
        </a:p>
      </dgm:t>
    </dgm:pt>
    <dgm:pt modelId="{4967E8E9-F478-4A5D-90DA-02FA373662F1}" type="sibTrans" cxnId="{C7B96474-8962-41CE-BD6C-82FEE55166CE}">
      <dgm:prSet/>
      <dgm:spPr/>
      <dgm:t>
        <a:bodyPr/>
        <a:lstStyle/>
        <a:p>
          <a:endParaRPr lang="fr-FR" sz="1200"/>
        </a:p>
      </dgm:t>
    </dgm:pt>
    <dgm:pt modelId="{F2B93DC3-6034-4A9C-B674-6DA52BC37F4A}">
      <dgm:prSet phldrT="[Texte]" custT="1"/>
      <dgm:spPr>
        <a:xfrm>
          <a:off x="0" y="3325392"/>
          <a:ext cx="1966497" cy="1582378"/>
        </a:xfrm>
      </dgm:spPr>
      <dgm:t>
        <a:bodyPr/>
        <a:lstStyle/>
        <a:p>
          <a:pPr>
            <a:buNone/>
          </a:pPr>
          <a:r>
            <a:rPr lang="fr-FR" sz="1200">
              <a:latin typeface="Calibri" panose="020F0502020204030204"/>
              <a:ea typeface="+mn-ea"/>
              <a:cs typeface="+mn-cs"/>
            </a:rPr>
            <a:t>Aider chacun à s’engager dans un projet d’enseignement, de formation.</a:t>
          </a:r>
          <a:endParaRPr lang="fr-FR" sz="1200" dirty="0">
            <a:latin typeface="Calibri" panose="020F0502020204030204"/>
            <a:ea typeface="+mn-ea"/>
            <a:cs typeface="+mn-cs"/>
          </a:endParaRPr>
        </a:p>
      </dgm:t>
    </dgm:pt>
    <dgm:pt modelId="{12DFCACD-348D-41F4-A330-CBCE17F6A814}" type="parTrans" cxnId="{A7F161C2-140A-45BD-9D66-0D29CAAB018D}">
      <dgm:prSet/>
      <dgm:spPr/>
      <dgm:t>
        <a:bodyPr/>
        <a:lstStyle/>
        <a:p>
          <a:endParaRPr lang="fr-FR" sz="1200"/>
        </a:p>
      </dgm:t>
    </dgm:pt>
    <dgm:pt modelId="{3ED538E1-64FB-4FA5-AD78-2E9A326F3492}" type="sibTrans" cxnId="{A7F161C2-140A-45BD-9D66-0D29CAAB018D}">
      <dgm:prSet/>
      <dgm:spPr/>
      <dgm:t>
        <a:bodyPr/>
        <a:lstStyle/>
        <a:p>
          <a:endParaRPr lang="fr-FR" sz="1200"/>
        </a:p>
      </dgm:t>
    </dgm:pt>
    <dgm:pt modelId="{6F24A67A-2126-4933-BFC7-E05C3B4BF4AF}" type="pres">
      <dgm:prSet presAssocID="{F310A66E-8EA0-4468-908C-3230D6762B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1AEE50-9891-4075-A606-029A30C66055}" type="pres">
      <dgm:prSet presAssocID="{11123267-2537-4181-BD61-666BD822950E}" presName="linNode" presStyleCnt="0"/>
      <dgm:spPr/>
    </dgm:pt>
    <dgm:pt modelId="{E951952F-D28F-48F7-9536-8BC737B294FF}" type="pres">
      <dgm:prSet presAssocID="{11123267-2537-4181-BD61-666BD822950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06A031-FB13-4AF8-9497-AF953005A048}" type="pres">
      <dgm:prSet presAssocID="{11123267-2537-4181-BD61-666BD822950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F426A3-CD20-4B00-B9A7-DDA7E4BDCC98}" type="pres">
      <dgm:prSet presAssocID="{0241EA5D-546A-4EDE-80A7-BCF774E11319}" presName="sp" presStyleCnt="0"/>
      <dgm:spPr/>
    </dgm:pt>
    <dgm:pt modelId="{F93F88B0-C533-438C-BD5A-E32C205BA7FB}" type="pres">
      <dgm:prSet presAssocID="{583E99A8-9C30-4CC4-B60C-708EC72C76C1}" presName="linNode" presStyleCnt="0"/>
      <dgm:spPr/>
    </dgm:pt>
    <dgm:pt modelId="{36F9A57D-B69B-419E-913D-4756C4C860F4}" type="pres">
      <dgm:prSet presAssocID="{583E99A8-9C30-4CC4-B60C-708EC72C76C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45C945-612C-4F98-96A7-F4250B1C1DB7}" type="pres">
      <dgm:prSet presAssocID="{583E99A8-9C30-4CC4-B60C-708EC72C76C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BC4E7E-431E-4E6E-A1C1-BB73870B3558}" type="pres">
      <dgm:prSet presAssocID="{B64B27AB-855E-4668-BC76-8BAB3D8CAD02}" presName="sp" presStyleCnt="0"/>
      <dgm:spPr/>
    </dgm:pt>
    <dgm:pt modelId="{4ADE4885-DF1E-4391-95EF-38B278DDC313}" type="pres">
      <dgm:prSet presAssocID="{45DC9FAD-50DF-4FE3-8AD0-981D494936F1}" presName="linNode" presStyleCnt="0"/>
      <dgm:spPr/>
    </dgm:pt>
    <dgm:pt modelId="{42017017-5053-4706-9489-7593919C8C1C}" type="pres">
      <dgm:prSet presAssocID="{45DC9FAD-50DF-4FE3-8AD0-981D494936F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2938B3-0EA3-4E36-91FA-2FD52816E011}" type="pres">
      <dgm:prSet presAssocID="{45DC9FAD-50DF-4FE3-8AD0-981D494936F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23E963-F8A3-42C7-802F-C93F32E94809}" type="pres">
      <dgm:prSet presAssocID="{958E5FEF-CC09-4A2A-B6C0-5872D76289BD}" presName="sp" presStyleCnt="0"/>
      <dgm:spPr/>
    </dgm:pt>
    <dgm:pt modelId="{4D163E35-0A16-4F25-B7F1-3B51F1CCFF6C}" type="pres">
      <dgm:prSet presAssocID="{2B8BB3DA-EE40-4E54-A550-EB71C24F62C6}" presName="linNode" presStyleCnt="0"/>
      <dgm:spPr/>
    </dgm:pt>
    <dgm:pt modelId="{F4C7A05C-FBE3-4584-855C-DDEF5843D4E9}" type="pres">
      <dgm:prSet presAssocID="{2B8BB3DA-EE40-4E54-A550-EB71C24F62C6}" presName="parentText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672B02F-4FA4-4CB7-B360-27A3039EF95B}" type="pres">
      <dgm:prSet presAssocID="{2B8BB3DA-EE40-4E54-A550-EB71C24F62C6}" presName="descendantText" presStyleLbl="alignAccFollowNode1" presStyleIdx="3" presStyleCnt="4" custScaleY="116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81DB93-921F-42A4-B082-CF3260F0EF04}" srcId="{2B8BB3DA-EE40-4E54-A550-EB71C24F62C6}" destId="{D26D0BEE-FD4D-4DF7-9E6C-CE2BC9F63144}" srcOrd="0" destOrd="0" parTransId="{0B06C441-B07D-46F8-B054-9F2FB64D29DF}" sibTransId="{FC1D7F3E-AF86-41CF-908E-4688AEB2C37A}"/>
    <dgm:cxn modelId="{79619493-0238-420E-97ED-DB0A9ABC461C}" srcId="{F310A66E-8EA0-4468-908C-3230D6762B3B}" destId="{11123267-2537-4181-BD61-666BD822950E}" srcOrd="0" destOrd="0" parTransId="{684FEE16-D9F0-4DF6-BD4B-D764EAD7DEEA}" sibTransId="{0241EA5D-546A-4EDE-80A7-BCF774E11319}"/>
    <dgm:cxn modelId="{1A3DCB1F-90DA-47B7-9C64-011519A0C0DF}" type="presOf" srcId="{D26D0BEE-FD4D-4DF7-9E6C-CE2BC9F63144}" destId="{9672B02F-4FA4-4CB7-B360-27A3039EF95B}" srcOrd="0" destOrd="0" presId="urn:microsoft.com/office/officeart/2005/8/layout/vList5"/>
    <dgm:cxn modelId="{07D048C0-616A-45A1-A0CE-2B42700C0510}" srcId="{45DC9FAD-50DF-4FE3-8AD0-981D494936F1}" destId="{D9C6C3E4-F04E-4C15-95D4-35089AA6975B}" srcOrd="0" destOrd="0" parTransId="{82A9E14A-0427-4D3C-83AF-FD40BA5FDDD5}" sibTransId="{52920420-98AC-40DE-816A-3830F1CA9CF4}"/>
    <dgm:cxn modelId="{C7B96474-8962-41CE-BD6C-82FEE55166CE}" srcId="{2B8BB3DA-EE40-4E54-A550-EB71C24F62C6}" destId="{D630C333-ED8B-4F6A-A2BE-D8C24DFFF7A7}" srcOrd="1" destOrd="0" parTransId="{13C66670-C157-48AC-A7C1-30C2D203541A}" sibTransId="{4967E8E9-F478-4A5D-90DA-02FA373662F1}"/>
    <dgm:cxn modelId="{EA3CEF68-5197-4117-B189-F3F665A8C46D}" type="presOf" srcId="{2B8BB3DA-EE40-4E54-A550-EB71C24F62C6}" destId="{F4C7A05C-FBE3-4584-855C-DDEF5843D4E9}" srcOrd="0" destOrd="0" presId="urn:microsoft.com/office/officeart/2005/8/layout/vList5"/>
    <dgm:cxn modelId="{A7F161C2-140A-45BD-9D66-0D29CAAB018D}" srcId="{2B8BB3DA-EE40-4E54-A550-EB71C24F62C6}" destId="{F2B93DC3-6034-4A9C-B674-6DA52BC37F4A}" srcOrd="2" destOrd="0" parTransId="{12DFCACD-348D-41F4-A330-CBCE17F6A814}" sibTransId="{3ED538E1-64FB-4FA5-AD78-2E9A326F3492}"/>
    <dgm:cxn modelId="{0468074B-F6C2-4D82-85CF-FE0860FAB949}" type="presOf" srcId="{F2B93DC3-6034-4A9C-B674-6DA52BC37F4A}" destId="{9672B02F-4FA4-4CB7-B360-27A3039EF95B}" srcOrd="0" destOrd="2" presId="urn:microsoft.com/office/officeart/2005/8/layout/vList5"/>
    <dgm:cxn modelId="{5619DD3B-B2CC-4D87-8DB1-782DCCD64E3B}" type="presOf" srcId="{583E99A8-9C30-4CC4-B60C-708EC72C76C1}" destId="{36F9A57D-B69B-419E-913D-4756C4C860F4}" srcOrd="0" destOrd="0" presId="urn:microsoft.com/office/officeart/2005/8/layout/vList5"/>
    <dgm:cxn modelId="{C484EC1A-81CB-4BD0-8886-FB5EB0312DA9}" srcId="{11123267-2537-4181-BD61-666BD822950E}" destId="{7C323A25-CCA1-44EB-8212-88430F10DC93}" srcOrd="0" destOrd="0" parTransId="{EAA8C374-4A46-4BDA-82E6-DC8EA7E40953}" sibTransId="{3EE73637-1E51-4C12-932B-925939BFD2BB}"/>
    <dgm:cxn modelId="{B77E256D-1314-4616-BC70-0DAAA7237590}" type="presOf" srcId="{11123267-2537-4181-BD61-666BD822950E}" destId="{E951952F-D28F-48F7-9536-8BC737B294FF}" srcOrd="0" destOrd="0" presId="urn:microsoft.com/office/officeart/2005/8/layout/vList5"/>
    <dgm:cxn modelId="{00E0C880-231F-4230-890F-26ADE19B821E}" srcId="{F310A66E-8EA0-4468-908C-3230D6762B3B}" destId="{2B8BB3DA-EE40-4E54-A550-EB71C24F62C6}" srcOrd="3" destOrd="0" parTransId="{0512A5DC-56F8-40F6-AB91-A3BF095641B5}" sibTransId="{90A9194B-476A-49A0-9A40-864030048FEA}"/>
    <dgm:cxn modelId="{F41171C9-D71D-43C8-92D4-FEB797F11BC7}" srcId="{F310A66E-8EA0-4468-908C-3230D6762B3B}" destId="{583E99A8-9C30-4CC4-B60C-708EC72C76C1}" srcOrd="1" destOrd="0" parTransId="{8DB7184D-B1ED-4040-8694-C3527AB874DE}" sibTransId="{B64B27AB-855E-4668-BC76-8BAB3D8CAD02}"/>
    <dgm:cxn modelId="{82ABE7C8-4101-48FF-A1A0-D85A138219F6}" type="presOf" srcId="{D630C333-ED8B-4F6A-A2BE-D8C24DFFF7A7}" destId="{9672B02F-4FA4-4CB7-B360-27A3039EF95B}" srcOrd="0" destOrd="1" presId="urn:microsoft.com/office/officeart/2005/8/layout/vList5"/>
    <dgm:cxn modelId="{7BD8314A-2823-438D-8EBF-77941A7BAF65}" srcId="{F310A66E-8EA0-4468-908C-3230D6762B3B}" destId="{45DC9FAD-50DF-4FE3-8AD0-981D494936F1}" srcOrd="2" destOrd="0" parTransId="{08F08A20-5BD8-486D-9A10-E4032B29F581}" sibTransId="{958E5FEF-CC09-4A2A-B6C0-5872D76289BD}"/>
    <dgm:cxn modelId="{D62DBE32-C4BE-41F2-80E6-E7C75C4E8C3F}" type="presOf" srcId="{7C323A25-CCA1-44EB-8212-88430F10DC93}" destId="{F906A031-FB13-4AF8-9497-AF953005A048}" srcOrd="0" destOrd="0" presId="urn:microsoft.com/office/officeart/2005/8/layout/vList5"/>
    <dgm:cxn modelId="{15AF37A9-8FF3-44CC-AA5A-A504BC9B6CDC}" type="presOf" srcId="{D9C6C3E4-F04E-4C15-95D4-35089AA6975B}" destId="{4A2938B3-0EA3-4E36-91FA-2FD52816E011}" srcOrd="0" destOrd="0" presId="urn:microsoft.com/office/officeart/2005/8/layout/vList5"/>
    <dgm:cxn modelId="{28A6FBEB-4821-49B1-8543-4520734E9EE4}" type="presOf" srcId="{F310A66E-8EA0-4468-908C-3230D6762B3B}" destId="{6F24A67A-2126-4933-BFC7-E05C3B4BF4AF}" srcOrd="0" destOrd="0" presId="urn:microsoft.com/office/officeart/2005/8/layout/vList5"/>
    <dgm:cxn modelId="{B17BBFE1-01B4-4A50-8F38-163D7EBEF6DD}" type="presOf" srcId="{45DC9FAD-50DF-4FE3-8AD0-981D494936F1}" destId="{42017017-5053-4706-9489-7593919C8C1C}" srcOrd="0" destOrd="0" presId="urn:microsoft.com/office/officeart/2005/8/layout/vList5"/>
    <dgm:cxn modelId="{DC604402-F881-460D-B4DD-E1523D621035}" srcId="{583E99A8-9C30-4CC4-B60C-708EC72C76C1}" destId="{547D462E-C68B-44CD-8882-8C95BDBD17C5}" srcOrd="0" destOrd="0" parTransId="{A19C95FB-3A69-4463-B068-1EE103F56559}" sibTransId="{DE3C7FC8-B6BC-4AB1-95D4-297BE1608A34}"/>
    <dgm:cxn modelId="{EF934CE0-28D0-4856-AA19-EF8B3DC0E13F}" type="presOf" srcId="{547D462E-C68B-44CD-8882-8C95BDBD17C5}" destId="{E245C945-612C-4F98-96A7-F4250B1C1DB7}" srcOrd="0" destOrd="0" presId="urn:microsoft.com/office/officeart/2005/8/layout/vList5"/>
    <dgm:cxn modelId="{FB4F6AC4-DA56-4382-B207-536C6CCC9340}" type="presParOf" srcId="{6F24A67A-2126-4933-BFC7-E05C3B4BF4AF}" destId="{DB1AEE50-9891-4075-A606-029A30C66055}" srcOrd="0" destOrd="0" presId="urn:microsoft.com/office/officeart/2005/8/layout/vList5"/>
    <dgm:cxn modelId="{B9B5997D-AA31-4028-B5ED-89C2332ECF79}" type="presParOf" srcId="{DB1AEE50-9891-4075-A606-029A30C66055}" destId="{E951952F-D28F-48F7-9536-8BC737B294FF}" srcOrd="0" destOrd="0" presId="urn:microsoft.com/office/officeart/2005/8/layout/vList5"/>
    <dgm:cxn modelId="{3B862616-9EE7-44F0-9331-530043DCB87F}" type="presParOf" srcId="{DB1AEE50-9891-4075-A606-029A30C66055}" destId="{F906A031-FB13-4AF8-9497-AF953005A048}" srcOrd="1" destOrd="0" presId="urn:microsoft.com/office/officeart/2005/8/layout/vList5"/>
    <dgm:cxn modelId="{B1E757E2-55D5-4033-AB31-53C151044792}" type="presParOf" srcId="{6F24A67A-2126-4933-BFC7-E05C3B4BF4AF}" destId="{F7F426A3-CD20-4B00-B9A7-DDA7E4BDCC98}" srcOrd="1" destOrd="0" presId="urn:microsoft.com/office/officeart/2005/8/layout/vList5"/>
    <dgm:cxn modelId="{FF9FFB46-971F-4C09-92B6-FD47A19F1AC0}" type="presParOf" srcId="{6F24A67A-2126-4933-BFC7-E05C3B4BF4AF}" destId="{F93F88B0-C533-438C-BD5A-E32C205BA7FB}" srcOrd="2" destOrd="0" presId="urn:microsoft.com/office/officeart/2005/8/layout/vList5"/>
    <dgm:cxn modelId="{CBB130C3-3FD3-4F59-8078-D414E2780F71}" type="presParOf" srcId="{F93F88B0-C533-438C-BD5A-E32C205BA7FB}" destId="{36F9A57D-B69B-419E-913D-4756C4C860F4}" srcOrd="0" destOrd="0" presId="urn:microsoft.com/office/officeart/2005/8/layout/vList5"/>
    <dgm:cxn modelId="{DD2AE5D6-ADAD-4100-8B3F-B42A2FC7AD8F}" type="presParOf" srcId="{F93F88B0-C533-438C-BD5A-E32C205BA7FB}" destId="{E245C945-612C-4F98-96A7-F4250B1C1DB7}" srcOrd="1" destOrd="0" presId="urn:microsoft.com/office/officeart/2005/8/layout/vList5"/>
    <dgm:cxn modelId="{D2C39ECB-5953-4659-817E-CD66E0E43382}" type="presParOf" srcId="{6F24A67A-2126-4933-BFC7-E05C3B4BF4AF}" destId="{F3BC4E7E-431E-4E6E-A1C1-BB73870B3558}" srcOrd="3" destOrd="0" presId="urn:microsoft.com/office/officeart/2005/8/layout/vList5"/>
    <dgm:cxn modelId="{E852CDEC-C94D-495F-BC60-8A8C16C0EC95}" type="presParOf" srcId="{6F24A67A-2126-4933-BFC7-E05C3B4BF4AF}" destId="{4ADE4885-DF1E-4391-95EF-38B278DDC313}" srcOrd="4" destOrd="0" presId="urn:microsoft.com/office/officeart/2005/8/layout/vList5"/>
    <dgm:cxn modelId="{FDAA3818-4C74-4B06-9B4E-7E8EF27D99DB}" type="presParOf" srcId="{4ADE4885-DF1E-4391-95EF-38B278DDC313}" destId="{42017017-5053-4706-9489-7593919C8C1C}" srcOrd="0" destOrd="0" presId="urn:microsoft.com/office/officeart/2005/8/layout/vList5"/>
    <dgm:cxn modelId="{EED2B16C-246C-4AE6-BD13-298C0AC1598C}" type="presParOf" srcId="{4ADE4885-DF1E-4391-95EF-38B278DDC313}" destId="{4A2938B3-0EA3-4E36-91FA-2FD52816E011}" srcOrd="1" destOrd="0" presId="urn:microsoft.com/office/officeart/2005/8/layout/vList5"/>
    <dgm:cxn modelId="{07C623E3-BAD4-4A0B-A498-944994D9420E}" type="presParOf" srcId="{6F24A67A-2126-4933-BFC7-E05C3B4BF4AF}" destId="{6E23E963-F8A3-42C7-802F-C93F32E94809}" srcOrd="5" destOrd="0" presId="urn:microsoft.com/office/officeart/2005/8/layout/vList5"/>
    <dgm:cxn modelId="{ABE24A04-9013-4B04-AE6E-59AE4F71B07B}" type="presParOf" srcId="{6F24A67A-2126-4933-BFC7-E05C3B4BF4AF}" destId="{4D163E35-0A16-4F25-B7F1-3B51F1CCFF6C}" srcOrd="6" destOrd="0" presId="urn:microsoft.com/office/officeart/2005/8/layout/vList5"/>
    <dgm:cxn modelId="{F1A6BFD8-48F6-4D72-BB56-80D0D2E752EA}" type="presParOf" srcId="{4D163E35-0A16-4F25-B7F1-3B51F1CCFF6C}" destId="{F4C7A05C-FBE3-4584-855C-DDEF5843D4E9}" srcOrd="0" destOrd="0" presId="urn:microsoft.com/office/officeart/2005/8/layout/vList5"/>
    <dgm:cxn modelId="{77FDC9D9-A44B-49EE-8386-DA59FC237EAF}" type="presParOf" srcId="{4D163E35-0A16-4F25-B7F1-3B51F1CCFF6C}" destId="{9672B02F-4FA4-4CB7-B360-27A3039EF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83EABF-F84E-455E-BF17-35471D4A8E9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2B7D64-7803-4948-A2FC-B680348E5FEE}">
      <dgm:prSet phldrT="[Texte]"/>
      <dgm:spPr>
        <a:xfrm>
          <a:off x="23668" y="2176019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Gestion opérationnelle et documentaire du laboratoire</a:t>
          </a:r>
        </a:p>
      </dgm:t>
    </dgm:pt>
    <dgm:pt modelId="{7A2D8055-C34B-44B5-B60B-5B8A12B14F27}" type="parTrans" cxnId="{E73C5C13-6262-497F-B6D9-70252F790503}">
      <dgm:prSet/>
      <dgm:spPr/>
      <dgm:t>
        <a:bodyPr/>
        <a:lstStyle/>
        <a:p>
          <a:endParaRPr lang="fr-FR"/>
        </a:p>
      </dgm:t>
    </dgm:pt>
    <dgm:pt modelId="{51F24201-60BD-48B7-B622-8475C543A787}" type="sibTrans" cxnId="{E73C5C13-6262-497F-B6D9-70252F790503}">
      <dgm:prSet/>
      <dgm:spPr/>
      <dgm:t>
        <a:bodyPr/>
        <a:lstStyle/>
        <a:p>
          <a:endParaRPr lang="fr-FR"/>
        </a:p>
      </dgm:t>
    </dgm:pt>
    <dgm:pt modelId="{411B0278-2F9C-415F-A8D9-52898D08C4F2}">
      <dgm:prSet phldrT="[Texte]"/>
      <dgm:spPr>
        <a:xfrm>
          <a:off x="1607835" y="2176019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Réalisation</a:t>
          </a:r>
          <a:r>
            <a:rPr lang="fr-FR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analyses au laboratoire dans le cadre d’un contrôle qualité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517CD5-5ACB-4CED-80A1-AAA6DEFE8EB4}" type="parTrans" cxnId="{C37984DA-A1B7-4394-B338-84A9D0F94398}">
      <dgm:prSet/>
      <dgm:spPr>
        <a:xfrm>
          <a:off x="1496846" y="2528001"/>
          <a:ext cx="110989" cy="32624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110989" y="16312"/>
              </a:lnTo>
            </a:path>
          </a:pathLst>
        </a:custGeom>
        <a:noFill/>
        <a:ln w="2540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5BCF47-A660-47BF-BA98-066F6070137C}" type="sibTrans" cxnId="{C37984DA-A1B7-4394-B338-84A9D0F94398}">
      <dgm:prSet/>
      <dgm:spPr/>
      <dgm:t>
        <a:bodyPr/>
        <a:lstStyle/>
        <a:p>
          <a:endParaRPr lang="fr-FR"/>
        </a:p>
      </dgm:t>
    </dgm:pt>
    <dgm:pt modelId="{0128BB2F-B88E-4521-8755-11562B94AA8C}">
      <dgm:prSet phldrT="[Texte]"/>
      <dgm:spPr>
        <a:xfrm>
          <a:off x="3192017" y="1599955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Expertise au laboratoire pour l’optimisation de méthodes de </a:t>
          </a:r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bioanalyse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8CD7AE-2DC8-4588-86CA-5A480AFBE031}" type="parTrans" cxnId="{7E4D7F68-1225-4B9A-88F9-552B533191BE}">
      <dgm:prSet/>
      <dgm:spPr>
        <a:xfrm rot="16854411">
          <a:off x="2843184" y="2239969"/>
          <a:ext cx="586661" cy="32624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586661" y="16312"/>
              </a:lnTo>
            </a:path>
          </a:pathLst>
        </a:custGeom>
        <a:noFill/>
        <a:ln w="25400" cap="flat" cmpd="sng" algn="ctr">
          <a:solidFill>
            <a:srgbClr val="53548A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A506462-CA37-4004-B190-D01094596DB4}" type="sibTrans" cxnId="{7E4D7F68-1225-4B9A-88F9-552B533191BE}">
      <dgm:prSet/>
      <dgm:spPr/>
      <dgm:t>
        <a:bodyPr/>
        <a:lstStyle/>
        <a:p>
          <a:endParaRPr lang="fr-FR"/>
        </a:p>
      </dgm:t>
    </dgm:pt>
    <dgm:pt modelId="{DC9DC78B-3748-49E7-81E8-FE145321D8B0}">
      <dgm:prSet phldrT="[Texte]"/>
      <dgm:spPr>
        <a:xfrm>
          <a:off x="110910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BC1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C1.1 à C1.4</a:t>
          </a:r>
        </a:p>
      </dgm:t>
    </dgm:pt>
    <dgm:pt modelId="{1030CF2B-E6E3-4FEB-BCD8-B750874F8BDF}" type="parTrans" cxnId="{175B03A6-F1CF-4CA2-973A-A00EDBA3A161}">
      <dgm:prSet/>
      <dgm:spPr/>
      <dgm:t>
        <a:bodyPr/>
        <a:lstStyle/>
        <a:p>
          <a:endParaRPr lang="fr-FR"/>
        </a:p>
      </dgm:t>
    </dgm:pt>
    <dgm:pt modelId="{23BC66E5-8228-433D-B785-75DA018157FE}" type="sibTrans" cxnId="{175B03A6-F1CF-4CA2-973A-A00EDBA3A161}">
      <dgm:prSet/>
      <dgm:spPr/>
      <dgm:t>
        <a:bodyPr/>
        <a:lstStyle/>
        <a:p>
          <a:endParaRPr lang="fr-FR"/>
        </a:p>
      </dgm:t>
    </dgm:pt>
    <dgm:pt modelId="{66DE8E24-05DA-4E67-A394-36463F9F73AE}">
      <dgm:prSet phldrT="[Texte]"/>
      <dgm:spPr>
        <a:xfrm>
          <a:off x="1607839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BC2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C2.1 à C2.8</a:t>
          </a:r>
        </a:p>
      </dgm:t>
    </dgm:pt>
    <dgm:pt modelId="{CF1ADF17-21C0-4089-94A8-677D13177D7C}" type="parTrans" cxnId="{A5958839-23D5-46C1-8609-88CD7499B69E}">
      <dgm:prSet/>
      <dgm:spPr/>
      <dgm:t>
        <a:bodyPr/>
        <a:lstStyle/>
        <a:p>
          <a:endParaRPr lang="fr-FR"/>
        </a:p>
      </dgm:t>
    </dgm:pt>
    <dgm:pt modelId="{050ADADC-C963-41B6-8C33-7A8B1053FF2F}" type="sibTrans" cxnId="{A5958839-23D5-46C1-8609-88CD7499B69E}">
      <dgm:prSet/>
      <dgm:spPr/>
      <dgm:t>
        <a:bodyPr/>
        <a:lstStyle/>
        <a:p>
          <a:endParaRPr lang="fr-FR"/>
        </a:p>
      </dgm:t>
    </dgm:pt>
    <dgm:pt modelId="{9525C33E-F133-4141-AA75-7140EACB7182}">
      <dgm:prSet phldrT="[Texte]"/>
      <dgm:spPr>
        <a:xfrm>
          <a:off x="3195317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BC3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C3.1 à C3.4</a:t>
          </a:r>
        </a:p>
      </dgm:t>
    </dgm:pt>
    <dgm:pt modelId="{A519833C-3F27-4848-9DF9-B775A86D9A73}" type="parTrans" cxnId="{74F94481-44E2-4D2E-B5D4-614BB19C1C77}">
      <dgm:prSet/>
      <dgm:spPr/>
      <dgm:t>
        <a:bodyPr/>
        <a:lstStyle/>
        <a:p>
          <a:endParaRPr lang="fr-FR"/>
        </a:p>
      </dgm:t>
    </dgm:pt>
    <dgm:pt modelId="{921ADC45-2D70-43C7-B1A7-5F36CDC79E56}" type="sibTrans" cxnId="{74F94481-44E2-4D2E-B5D4-614BB19C1C77}">
      <dgm:prSet/>
      <dgm:spPr/>
      <dgm:t>
        <a:bodyPr/>
        <a:lstStyle/>
        <a:p>
          <a:endParaRPr lang="fr-FR"/>
        </a:p>
      </dgm:t>
    </dgm:pt>
    <dgm:pt modelId="{F09C0426-B140-4923-AABD-4F39F6A2CFD2}">
      <dgm:prSet phldrT="[Texte]"/>
      <dgm:spPr>
        <a:xfrm>
          <a:off x="4776196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BC4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C4.1 à C4.4</a:t>
          </a:r>
        </a:p>
      </dgm:t>
    </dgm:pt>
    <dgm:pt modelId="{A0672470-EC35-46C0-BFFF-6B7EDEDA15F6}" type="parTrans" cxnId="{85E25E74-445B-42B8-BBA9-0819967D4D1E}">
      <dgm:prSet/>
      <dgm:spPr/>
      <dgm:t>
        <a:bodyPr/>
        <a:lstStyle/>
        <a:p>
          <a:endParaRPr lang="fr-FR"/>
        </a:p>
      </dgm:t>
    </dgm:pt>
    <dgm:pt modelId="{385B5B50-6AC5-4F7D-8AC8-67A4FB8A4C6D}" type="sibTrans" cxnId="{85E25E74-445B-42B8-BBA9-0819967D4D1E}">
      <dgm:prSet/>
      <dgm:spPr/>
      <dgm:t>
        <a:bodyPr/>
        <a:lstStyle/>
        <a:p>
          <a:endParaRPr lang="fr-FR"/>
        </a:p>
      </dgm:t>
    </dgm:pt>
    <dgm:pt modelId="{40932DE6-814F-4EE1-A5EB-8E105D19C982}">
      <dgm:prSet phldrT="[Texte]"/>
      <dgm:spPr>
        <a:xfrm>
          <a:off x="4776196" y="0"/>
          <a:ext cx="1247568" cy="4064000"/>
        </a:xfr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688ECC-6157-4708-A6B1-3CE32050D45D}" type="parTrans" cxnId="{C19F0DD7-6805-466A-809F-6A1DF941B96F}">
      <dgm:prSet/>
      <dgm:spPr/>
      <dgm:t>
        <a:bodyPr/>
        <a:lstStyle/>
        <a:p>
          <a:endParaRPr lang="fr-FR"/>
        </a:p>
      </dgm:t>
    </dgm:pt>
    <dgm:pt modelId="{9D7E2F9F-B7F6-4580-B74F-AD43872346AB}" type="sibTrans" cxnId="{C19F0DD7-6805-466A-809F-6A1DF941B96F}">
      <dgm:prSet/>
      <dgm:spPr/>
      <dgm:t>
        <a:bodyPr/>
        <a:lstStyle/>
        <a:p>
          <a:endParaRPr lang="fr-FR"/>
        </a:p>
      </dgm:t>
    </dgm:pt>
    <dgm:pt modelId="{522E4A5C-573B-4487-B637-1E1ECE813BB3}" type="pres">
      <dgm:prSet presAssocID="{FE83EABF-F84E-455E-BF17-35471D4A8E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3D016B-2749-45C3-AF6B-A2B5FFAE30FE}" type="pres">
      <dgm:prSet presAssocID="{FE83EABF-F84E-455E-BF17-35471D4A8E90}" presName="hierFlow" presStyleCnt="0"/>
      <dgm:spPr/>
    </dgm:pt>
    <dgm:pt modelId="{2D80BAEF-3704-4C75-8460-1B5ADDAC6E99}" type="pres">
      <dgm:prSet presAssocID="{FE83EABF-F84E-455E-BF17-35471D4A8E90}" presName="firstBuf" presStyleCnt="0"/>
      <dgm:spPr/>
    </dgm:pt>
    <dgm:pt modelId="{0054F957-63CB-491A-8981-2E2F312E20B5}" type="pres">
      <dgm:prSet presAssocID="{FE83EABF-F84E-455E-BF17-35471D4A8E9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FA8152-45BD-4975-917D-345FE389612E}" type="pres">
      <dgm:prSet presAssocID="{F62B7D64-7803-4948-A2FC-B680348E5FEE}" presName="Name17" presStyleCnt="0"/>
      <dgm:spPr/>
    </dgm:pt>
    <dgm:pt modelId="{D0D65021-571F-4BC7-B353-86CF1ECDA775}" type="pres">
      <dgm:prSet presAssocID="{F62B7D64-7803-4948-A2FC-B680348E5FEE}" presName="level1Shape" presStyleLbl="node0" presStyleIdx="0" presStyleCnt="1" custLinFactNeighborX="-15922" custLinFactNeighborY="-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423D38-C064-4AC9-B7D8-7FF952774C4C}" type="pres">
      <dgm:prSet presAssocID="{F62B7D64-7803-4948-A2FC-B680348E5FEE}" presName="hierChild2" presStyleCnt="0"/>
      <dgm:spPr/>
    </dgm:pt>
    <dgm:pt modelId="{7A305511-6D6D-4E06-AD86-F2B7DE9A7156}" type="pres">
      <dgm:prSet presAssocID="{CB517CD5-5ACB-4CED-80A1-AAA6DEFE8EB4}" presName="Name25" presStyleLbl="parChTrans1D2" presStyleIdx="0" presStyleCnt="1"/>
      <dgm:spPr/>
      <dgm:t>
        <a:bodyPr/>
        <a:lstStyle/>
        <a:p>
          <a:endParaRPr lang="fr-FR"/>
        </a:p>
      </dgm:t>
    </dgm:pt>
    <dgm:pt modelId="{2BDC4855-42D5-4FFF-AD14-F431583EC510}" type="pres">
      <dgm:prSet presAssocID="{CB517CD5-5ACB-4CED-80A1-AAA6DEFE8EB4}" presName="connTx" presStyleLbl="parChTrans1D2" presStyleIdx="0" presStyleCnt="1"/>
      <dgm:spPr/>
      <dgm:t>
        <a:bodyPr/>
        <a:lstStyle/>
        <a:p>
          <a:endParaRPr lang="fr-FR"/>
        </a:p>
      </dgm:t>
    </dgm:pt>
    <dgm:pt modelId="{68BDAA5A-BD8A-4E40-BF0D-B3D2308697A7}" type="pres">
      <dgm:prSet presAssocID="{411B0278-2F9C-415F-A8D9-52898D08C4F2}" presName="Name30" presStyleCnt="0"/>
      <dgm:spPr/>
    </dgm:pt>
    <dgm:pt modelId="{25E382F5-F6FD-4483-8AF2-6A05EC4E6FC2}" type="pres">
      <dgm:prSet presAssocID="{411B0278-2F9C-415F-A8D9-52898D08C4F2}" presName="level2Shape" presStyleLbl="node2" presStyleIdx="0" presStyleCnt="1" custLinFactNeighborX="-48388" custLinFactNeighborY="-2173"/>
      <dgm:spPr/>
      <dgm:t>
        <a:bodyPr/>
        <a:lstStyle/>
        <a:p>
          <a:endParaRPr lang="fr-FR"/>
        </a:p>
      </dgm:t>
    </dgm:pt>
    <dgm:pt modelId="{AD110097-FA49-4728-BF6A-727B179C1D0D}" type="pres">
      <dgm:prSet presAssocID="{411B0278-2F9C-415F-A8D9-52898D08C4F2}" presName="hierChild3" presStyleCnt="0"/>
      <dgm:spPr/>
    </dgm:pt>
    <dgm:pt modelId="{AA9F31B9-1489-4E5C-BF8B-159A3A5450D9}" type="pres">
      <dgm:prSet presAssocID="{408CD7AE-2DC8-4588-86CA-5A480AFBE031}" presName="Name25" presStyleLbl="parChTrans1D3" presStyleIdx="0" presStyleCnt="1"/>
      <dgm:spPr/>
      <dgm:t>
        <a:bodyPr/>
        <a:lstStyle/>
        <a:p>
          <a:endParaRPr lang="fr-FR"/>
        </a:p>
      </dgm:t>
    </dgm:pt>
    <dgm:pt modelId="{71506FD4-C6DC-4C76-9E79-E83FF091772E}" type="pres">
      <dgm:prSet presAssocID="{408CD7AE-2DC8-4588-86CA-5A480AFBE031}" presName="connTx" presStyleLbl="parChTrans1D3" presStyleIdx="0" presStyleCnt="1"/>
      <dgm:spPr/>
      <dgm:t>
        <a:bodyPr/>
        <a:lstStyle/>
        <a:p>
          <a:endParaRPr lang="fr-FR"/>
        </a:p>
      </dgm:t>
    </dgm:pt>
    <dgm:pt modelId="{3E38D78F-BEE3-4897-A555-92A921D7FDB1}" type="pres">
      <dgm:prSet presAssocID="{0128BB2F-B88E-4521-8755-11562B94AA8C}" presName="Name30" presStyleCnt="0"/>
      <dgm:spPr/>
    </dgm:pt>
    <dgm:pt modelId="{66137573-A06E-4722-9ADC-DA5696BD2144}" type="pres">
      <dgm:prSet presAssocID="{0128BB2F-B88E-4521-8755-11562B94AA8C}" presName="level2Shape" presStyleLbl="node3" presStyleIdx="0" presStyleCnt="1" custLinFactNeighborX="-80853" custLinFactNeighborY="3533"/>
      <dgm:spPr/>
      <dgm:t>
        <a:bodyPr/>
        <a:lstStyle/>
        <a:p>
          <a:endParaRPr lang="fr-FR"/>
        </a:p>
      </dgm:t>
    </dgm:pt>
    <dgm:pt modelId="{961554C4-73FE-417A-AB45-1DBD40B2F2F1}" type="pres">
      <dgm:prSet presAssocID="{0128BB2F-B88E-4521-8755-11562B94AA8C}" presName="hierChild3" presStyleCnt="0"/>
      <dgm:spPr/>
    </dgm:pt>
    <dgm:pt modelId="{75DABD4F-5556-472C-85C1-F09215449339}" type="pres">
      <dgm:prSet presAssocID="{FE83EABF-F84E-455E-BF17-35471D4A8E90}" presName="bgShapesFlow" presStyleCnt="0"/>
      <dgm:spPr/>
    </dgm:pt>
    <dgm:pt modelId="{15F04065-AEFB-4CC5-A486-F105B1CF625A}" type="pres">
      <dgm:prSet presAssocID="{DC9DC78B-3748-49E7-81E8-FE145321D8B0}" presName="rectComp" presStyleCnt="0"/>
      <dgm:spPr/>
    </dgm:pt>
    <dgm:pt modelId="{B228BD3E-5097-45DF-A0FA-CD26AC41EE88}" type="pres">
      <dgm:prSet presAssocID="{DC9DC78B-3748-49E7-81E8-FE145321D8B0}" presName="bgRect" presStyleLbl="bgShp" presStyleIdx="0" presStyleCnt="4"/>
      <dgm:spPr/>
      <dgm:t>
        <a:bodyPr/>
        <a:lstStyle/>
        <a:p>
          <a:endParaRPr lang="fr-FR"/>
        </a:p>
      </dgm:t>
    </dgm:pt>
    <dgm:pt modelId="{D74B16B6-C4D0-4434-A340-F09AEB912C83}" type="pres">
      <dgm:prSet presAssocID="{DC9DC78B-3748-49E7-81E8-FE145321D8B0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4204A4-B6B8-45AC-A8A6-08066FE229EA}" type="pres">
      <dgm:prSet presAssocID="{DC9DC78B-3748-49E7-81E8-FE145321D8B0}" presName="spComp" presStyleCnt="0"/>
      <dgm:spPr/>
    </dgm:pt>
    <dgm:pt modelId="{F632D19C-EC35-483C-99BB-CBBBF3F529BF}" type="pres">
      <dgm:prSet presAssocID="{DC9DC78B-3748-49E7-81E8-FE145321D8B0}" presName="hSp" presStyleCnt="0"/>
      <dgm:spPr/>
    </dgm:pt>
    <dgm:pt modelId="{5C8829DF-0135-410B-AA19-B125A51139C4}" type="pres">
      <dgm:prSet presAssocID="{66DE8E24-05DA-4E67-A394-36463F9F73AE}" presName="rectComp" presStyleCnt="0"/>
      <dgm:spPr/>
    </dgm:pt>
    <dgm:pt modelId="{F99A1D7F-4E0E-4B08-A373-BA4317FDC794}" type="pres">
      <dgm:prSet presAssocID="{66DE8E24-05DA-4E67-A394-36463F9F73AE}" presName="bgRect" presStyleLbl="bgShp" presStyleIdx="1" presStyleCnt="4" custLinFactNeighborX="-3629" custLinFactNeighborY="-1384"/>
      <dgm:spPr/>
      <dgm:t>
        <a:bodyPr/>
        <a:lstStyle/>
        <a:p>
          <a:endParaRPr lang="fr-FR"/>
        </a:p>
      </dgm:t>
    </dgm:pt>
    <dgm:pt modelId="{4415B6B3-6FDA-441D-A752-ABF416FA0462}" type="pres">
      <dgm:prSet presAssocID="{66DE8E24-05DA-4E67-A394-36463F9F73A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83B6C-92FD-4157-8B13-E54A4A6D6672}" type="pres">
      <dgm:prSet presAssocID="{66DE8E24-05DA-4E67-A394-36463F9F73AE}" presName="spComp" presStyleCnt="0"/>
      <dgm:spPr/>
    </dgm:pt>
    <dgm:pt modelId="{2DFA3C9F-125B-4F96-B81D-8C99CCA2BF66}" type="pres">
      <dgm:prSet presAssocID="{66DE8E24-05DA-4E67-A394-36463F9F73AE}" presName="hSp" presStyleCnt="0"/>
      <dgm:spPr/>
    </dgm:pt>
    <dgm:pt modelId="{F84A1FC8-8175-445F-BD7B-188F91714C8D}" type="pres">
      <dgm:prSet presAssocID="{9525C33E-F133-4141-AA75-7140EACB7182}" presName="rectComp" presStyleCnt="0"/>
      <dgm:spPr/>
    </dgm:pt>
    <dgm:pt modelId="{7D236AA7-3D8C-42D5-BE85-4AD7FF04D955}" type="pres">
      <dgm:prSet presAssocID="{9525C33E-F133-4141-AA75-7140EACB7182}" presName="bgRect" presStyleLbl="bgShp" presStyleIdx="2" presStyleCnt="4"/>
      <dgm:spPr/>
      <dgm:t>
        <a:bodyPr/>
        <a:lstStyle/>
        <a:p>
          <a:endParaRPr lang="fr-FR"/>
        </a:p>
      </dgm:t>
    </dgm:pt>
    <dgm:pt modelId="{D497515C-CB88-48DE-9251-EB69F02D1A85}" type="pres">
      <dgm:prSet presAssocID="{9525C33E-F133-4141-AA75-7140EACB718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2EC4F-273B-4749-AFAC-B5A2911371E0}" type="pres">
      <dgm:prSet presAssocID="{9525C33E-F133-4141-AA75-7140EACB7182}" presName="spComp" presStyleCnt="0"/>
      <dgm:spPr/>
    </dgm:pt>
    <dgm:pt modelId="{D0B59C71-5804-45FE-BF0E-C6919B352E78}" type="pres">
      <dgm:prSet presAssocID="{9525C33E-F133-4141-AA75-7140EACB7182}" presName="hSp" presStyleCnt="0"/>
      <dgm:spPr/>
    </dgm:pt>
    <dgm:pt modelId="{2D33BCE9-A6FC-49CD-B90F-C3D4BDE9F70C}" type="pres">
      <dgm:prSet presAssocID="{F09C0426-B140-4923-AABD-4F39F6A2CFD2}" presName="rectComp" presStyleCnt="0"/>
      <dgm:spPr/>
    </dgm:pt>
    <dgm:pt modelId="{6DF848AD-9AF0-44A7-98D8-74611F5B5867}" type="pres">
      <dgm:prSet presAssocID="{F09C0426-B140-4923-AABD-4F39F6A2CFD2}" presName="bgRect" presStyleLbl="bgShp" presStyleIdx="3" presStyleCnt="4" custLinFactNeighborX="3100" custLinFactNeighborY="388"/>
      <dgm:spPr/>
      <dgm:t>
        <a:bodyPr/>
        <a:lstStyle/>
        <a:p>
          <a:endParaRPr lang="fr-FR"/>
        </a:p>
      </dgm:t>
    </dgm:pt>
    <dgm:pt modelId="{E65CCCBC-2A39-4BB0-8104-A0DCBECD3D56}" type="pres">
      <dgm:prSet presAssocID="{F09C0426-B140-4923-AABD-4F39F6A2CFD2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E74034-C9FC-4E47-83F9-0CA1FE797F40}" type="presOf" srcId="{CB517CD5-5ACB-4CED-80A1-AAA6DEFE8EB4}" destId="{2BDC4855-42D5-4FFF-AD14-F431583EC510}" srcOrd="1" destOrd="0" presId="urn:microsoft.com/office/officeart/2005/8/layout/hierarchy5"/>
    <dgm:cxn modelId="{B0E0310A-EE0C-411D-97C3-40AF4C3ED03D}" type="presOf" srcId="{F09C0426-B140-4923-AABD-4F39F6A2CFD2}" destId="{E65CCCBC-2A39-4BB0-8104-A0DCBECD3D56}" srcOrd="1" destOrd="0" presId="urn:microsoft.com/office/officeart/2005/8/layout/hierarchy5"/>
    <dgm:cxn modelId="{5819639A-7B34-4E4B-9F49-C0C427C16918}" type="presOf" srcId="{66DE8E24-05DA-4E67-A394-36463F9F73AE}" destId="{4415B6B3-6FDA-441D-A752-ABF416FA0462}" srcOrd="1" destOrd="0" presId="urn:microsoft.com/office/officeart/2005/8/layout/hierarchy5"/>
    <dgm:cxn modelId="{A3A7D9FB-E283-4AEC-90E7-F9F311F2C0A6}" type="presOf" srcId="{F62B7D64-7803-4948-A2FC-B680348E5FEE}" destId="{D0D65021-571F-4BC7-B353-86CF1ECDA775}" srcOrd="0" destOrd="0" presId="urn:microsoft.com/office/officeart/2005/8/layout/hierarchy5"/>
    <dgm:cxn modelId="{E73C5C13-6262-497F-B6D9-70252F790503}" srcId="{FE83EABF-F84E-455E-BF17-35471D4A8E90}" destId="{F62B7D64-7803-4948-A2FC-B680348E5FEE}" srcOrd="0" destOrd="0" parTransId="{7A2D8055-C34B-44B5-B60B-5B8A12B14F27}" sibTransId="{51F24201-60BD-48B7-B622-8475C543A787}"/>
    <dgm:cxn modelId="{A5958839-23D5-46C1-8609-88CD7499B69E}" srcId="{FE83EABF-F84E-455E-BF17-35471D4A8E90}" destId="{66DE8E24-05DA-4E67-A394-36463F9F73AE}" srcOrd="2" destOrd="0" parTransId="{CF1ADF17-21C0-4089-94A8-677D13177D7C}" sibTransId="{050ADADC-C963-41B6-8C33-7A8B1053FF2F}"/>
    <dgm:cxn modelId="{A3963A2D-0BC4-4609-84E4-75562536220D}" type="presOf" srcId="{408CD7AE-2DC8-4588-86CA-5A480AFBE031}" destId="{AA9F31B9-1489-4E5C-BF8B-159A3A5450D9}" srcOrd="0" destOrd="0" presId="urn:microsoft.com/office/officeart/2005/8/layout/hierarchy5"/>
    <dgm:cxn modelId="{C19F0DD7-6805-466A-809F-6A1DF941B96F}" srcId="{F09C0426-B140-4923-AABD-4F39F6A2CFD2}" destId="{40932DE6-814F-4EE1-A5EB-8E105D19C982}" srcOrd="0" destOrd="0" parTransId="{64688ECC-6157-4708-A6B1-3CE32050D45D}" sibTransId="{9D7E2F9F-B7F6-4580-B74F-AD43872346AB}"/>
    <dgm:cxn modelId="{74F94481-44E2-4D2E-B5D4-614BB19C1C77}" srcId="{FE83EABF-F84E-455E-BF17-35471D4A8E90}" destId="{9525C33E-F133-4141-AA75-7140EACB7182}" srcOrd="3" destOrd="0" parTransId="{A519833C-3F27-4848-9DF9-B775A86D9A73}" sibTransId="{921ADC45-2D70-43C7-B1A7-5F36CDC79E56}"/>
    <dgm:cxn modelId="{672F1879-1FCF-452F-82AB-24327E7AD330}" type="presOf" srcId="{9525C33E-F133-4141-AA75-7140EACB7182}" destId="{D497515C-CB88-48DE-9251-EB69F02D1A85}" srcOrd="1" destOrd="0" presId="urn:microsoft.com/office/officeart/2005/8/layout/hierarchy5"/>
    <dgm:cxn modelId="{292F23C2-5E03-458B-A66D-99F844A77888}" type="presOf" srcId="{0128BB2F-B88E-4521-8755-11562B94AA8C}" destId="{66137573-A06E-4722-9ADC-DA5696BD2144}" srcOrd="0" destOrd="0" presId="urn:microsoft.com/office/officeart/2005/8/layout/hierarchy5"/>
    <dgm:cxn modelId="{C37984DA-A1B7-4394-B338-84A9D0F94398}" srcId="{F62B7D64-7803-4948-A2FC-B680348E5FEE}" destId="{411B0278-2F9C-415F-A8D9-52898D08C4F2}" srcOrd="0" destOrd="0" parTransId="{CB517CD5-5ACB-4CED-80A1-AAA6DEFE8EB4}" sibTransId="{B75BCF47-A660-47BF-BA98-066F6070137C}"/>
    <dgm:cxn modelId="{E24AC32F-52B2-4D76-BE30-31971B6101E9}" type="presOf" srcId="{9525C33E-F133-4141-AA75-7140EACB7182}" destId="{7D236AA7-3D8C-42D5-BE85-4AD7FF04D955}" srcOrd="0" destOrd="0" presId="urn:microsoft.com/office/officeart/2005/8/layout/hierarchy5"/>
    <dgm:cxn modelId="{7E4D7F68-1225-4B9A-88F9-552B533191BE}" srcId="{411B0278-2F9C-415F-A8D9-52898D08C4F2}" destId="{0128BB2F-B88E-4521-8755-11562B94AA8C}" srcOrd="0" destOrd="0" parTransId="{408CD7AE-2DC8-4588-86CA-5A480AFBE031}" sibTransId="{FA506462-CA37-4004-B190-D01094596DB4}"/>
    <dgm:cxn modelId="{922C7FFA-4C74-4CE6-99BF-743654D44F70}" type="presOf" srcId="{F09C0426-B140-4923-AABD-4F39F6A2CFD2}" destId="{6DF848AD-9AF0-44A7-98D8-74611F5B5867}" srcOrd="0" destOrd="0" presId="urn:microsoft.com/office/officeart/2005/8/layout/hierarchy5"/>
    <dgm:cxn modelId="{8A6662E6-5843-4223-BDDE-45E8348011BB}" type="presOf" srcId="{40932DE6-814F-4EE1-A5EB-8E105D19C982}" destId="{E65CCCBC-2A39-4BB0-8104-A0DCBECD3D56}" srcOrd="1" destOrd="1" presId="urn:microsoft.com/office/officeart/2005/8/layout/hierarchy5"/>
    <dgm:cxn modelId="{1BA3E80F-EFEF-4FCE-A93A-181DBCB69621}" type="presOf" srcId="{411B0278-2F9C-415F-A8D9-52898D08C4F2}" destId="{25E382F5-F6FD-4483-8AF2-6A05EC4E6FC2}" srcOrd="0" destOrd="0" presId="urn:microsoft.com/office/officeart/2005/8/layout/hierarchy5"/>
    <dgm:cxn modelId="{055BA4F3-2688-44A0-B6B7-840BCC39AD9A}" type="presOf" srcId="{CB517CD5-5ACB-4CED-80A1-AAA6DEFE8EB4}" destId="{7A305511-6D6D-4E06-AD86-F2B7DE9A7156}" srcOrd="0" destOrd="0" presId="urn:microsoft.com/office/officeart/2005/8/layout/hierarchy5"/>
    <dgm:cxn modelId="{85E25E74-445B-42B8-BBA9-0819967D4D1E}" srcId="{FE83EABF-F84E-455E-BF17-35471D4A8E90}" destId="{F09C0426-B140-4923-AABD-4F39F6A2CFD2}" srcOrd="4" destOrd="0" parTransId="{A0672470-EC35-46C0-BFFF-6B7EDEDA15F6}" sibTransId="{385B5B50-6AC5-4F7D-8AC8-67A4FB8A4C6D}"/>
    <dgm:cxn modelId="{175B03A6-F1CF-4CA2-973A-A00EDBA3A161}" srcId="{FE83EABF-F84E-455E-BF17-35471D4A8E90}" destId="{DC9DC78B-3748-49E7-81E8-FE145321D8B0}" srcOrd="1" destOrd="0" parTransId="{1030CF2B-E6E3-4FEB-BCD8-B750874F8BDF}" sibTransId="{23BC66E5-8228-433D-B785-75DA018157FE}"/>
    <dgm:cxn modelId="{E1CD775D-AA5A-4996-8F51-510580131984}" type="presOf" srcId="{408CD7AE-2DC8-4588-86CA-5A480AFBE031}" destId="{71506FD4-C6DC-4C76-9E79-E83FF091772E}" srcOrd="1" destOrd="0" presId="urn:microsoft.com/office/officeart/2005/8/layout/hierarchy5"/>
    <dgm:cxn modelId="{604F5A2A-7A9E-4D5D-B76A-0578DDBD5457}" type="presOf" srcId="{FE83EABF-F84E-455E-BF17-35471D4A8E90}" destId="{522E4A5C-573B-4487-B637-1E1ECE813BB3}" srcOrd="0" destOrd="0" presId="urn:microsoft.com/office/officeart/2005/8/layout/hierarchy5"/>
    <dgm:cxn modelId="{9B87DDBF-65BC-424A-ACA5-1765D9C457A8}" type="presOf" srcId="{DC9DC78B-3748-49E7-81E8-FE145321D8B0}" destId="{B228BD3E-5097-45DF-A0FA-CD26AC41EE88}" srcOrd="0" destOrd="0" presId="urn:microsoft.com/office/officeart/2005/8/layout/hierarchy5"/>
    <dgm:cxn modelId="{EB00282F-44D5-4D95-950E-AFD0CBFB7E42}" type="presOf" srcId="{66DE8E24-05DA-4E67-A394-36463F9F73AE}" destId="{F99A1D7F-4E0E-4B08-A373-BA4317FDC794}" srcOrd="0" destOrd="0" presId="urn:microsoft.com/office/officeart/2005/8/layout/hierarchy5"/>
    <dgm:cxn modelId="{183257B0-C6B0-4188-BF7A-917C03BBC900}" type="presOf" srcId="{DC9DC78B-3748-49E7-81E8-FE145321D8B0}" destId="{D74B16B6-C4D0-4434-A340-F09AEB912C83}" srcOrd="1" destOrd="0" presId="urn:microsoft.com/office/officeart/2005/8/layout/hierarchy5"/>
    <dgm:cxn modelId="{45DAB38C-FD60-4D14-8AC2-40A808590313}" type="presOf" srcId="{40932DE6-814F-4EE1-A5EB-8E105D19C982}" destId="{6DF848AD-9AF0-44A7-98D8-74611F5B5867}" srcOrd="0" destOrd="1" presId="urn:microsoft.com/office/officeart/2005/8/layout/hierarchy5"/>
    <dgm:cxn modelId="{D44877B1-56E3-48FC-B362-E34C96299476}" type="presParOf" srcId="{522E4A5C-573B-4487-B637-1E1ECE813BB3}" destId="{A03D016B-2749-45C3-AF6B-A2B5FFAE30FE}" srcOrd="0" destOrd="0" presId="urn:microsoft.com/office/officeart/2005/8/layout/hierarchy5"/>
    <dgm:cxn modelId="{35EE8461-C481-429A-90A2-CD68214799DA}" type="presParOf" srcId="{A03D016B-2749-45C3-AF6B-A2B5FFAE30FE}" destId="{2D80BAEF-3704-4C75-8460-1B5ADDAC6E99}" srcOrd="0" destOrd="0" presId="urn:microsoft.com/office/officeart/2005/8/layout/hierarchy5"/>
    <dgm:cxn modelId="{EF4E0D22-97B4-4AD6-A7D9-118D136BD4FF}" type="presParOf" srcId="{A03D016B-2749-45C3-AF6B-A2B5FFAE30FE}" destId="{0054F957-63CB-491A-8981-2E2F312E20B5}" srcOrd="1" destOrd="0" presId="urn:microsoft.com/office/officeart/2005/8/layout/hierarchy5"/>
    <dgm:cxn modelId="{D0DDC0F3-5D14-4241-82BC-F50FDCB92FB2}" type="presParOf" srcId="{0054F957-63CB-491A-8981-2E2F312E20B5}" destId="{6EFA8152-45BD-4975-917D-345FE389612E}" srcOrd="0" destOrd="0" presId="urn:microsoft.com/office/officeart/2005/8/layout/hierarchy5"/>
    <dgm:cxn modelId="{27803513-9F83-46CE-BC75-88271C5A94B4}" type="presParOf" srcId="{6EFA8152-45BD-4975-917D-345FE389612E}" destId="{D0D65021-571F-4BC7-B353-86CF1ECDA775}" srcOrd="0" destOrd="0" presId="urn:microsoft.com/office/officeart/2005/8/layout/hierarchy5"/>
    <dgm:cxn modelId="{7C458FFB-0822-44C9-9018-5DBA7E23E5DE}" type="presParOf" srcId="{6EFA8152-45BD-4975-917D-345FE389612E}" destId="{66423D38-C064-4AC9-B7D8-7FF952774C4C}" srcOrd="1" destOrd="0" presId="urn:microsoft.com/office/officeart/2005/8/layout/hierarchy5"/>
    <dgm:cxn modelId="{98EBE48E-C282-4392-BCA4-99799DAC1B72}" type="presParOf" srcId="{66423D38-C064-4AC9-B7D8-7FF952774C4C}" destId="{7A305511-6D6D-4E06-AD86-F2B7DE9A7156}" srcOrd="0" destOrd="0" presId="urn:microsoft.com/office/officeart/2005/8/layout/hierarchy5"/>
    <dgm:cxn modelId="{C1ED9703-D52A-46E0-AE19-CDDFEC152891}" type="presParOf" srcId="{7A305511-6D6D-4E06-AD86-F2B7DE9A7156}" destId="{2BDC4855-42D5-4FFF-AD14-F431583EC510}" srcOrd="0" destOrd="0" presId="urn:microsoft.com/office/officeart/2005/8/layout/hierarchy5"/>
    <dgm:cxn modelId="{23699D5E-2666-4AE9-9C33-8F63F0D7993D}" type="presParOf" srcId="{66423D38-C064-4AC9-B7D8-7FF952774C4C}" destId="{68BDAA5A-BD8A-4E40-BF0D-B3D2308697A7}" srcOrd="1" destOrd="0" presId="urn:microsoft.com/office/officeart/2005/8/layout/hierarchy5"/>
    <dgm:cxn modelId="{0868B47F-CAF9-4F92-93FE-7303E7891568}" type="presParOf" srcId="{68BDAA5A-BD8A-4E40-BF0D-B3D2308697A7}" destId="{25E382F5-F6FD-4483-8AF2-6A05EC4E6FC2}" srcOrd="0" destOrd="0" presId="urn:microsoft.com/office/officeart/2005/8/layout/hierarchy5"/>
    <dgm:cxn modelId="{45608CA1-8232-41EE-9408-F7410DBC5B63}" type="presParOf" srcId="{68BDAA5A-BD8A-4E40-BF0D-B3D2308697A7}" destId="{AD110097-FA49-4728-BF6A-727B179C1D0D}" srcOrd="1" destOrd="0" presId="urn:microsoft.com/office/officeart/2005/8/layout/hierarchy5"/>
    <dgm:cxn modelId="{1833921E-B183-4324-BF17-500E45DED0D5}" type="presParOf" srcId="{AD110097-FA49-4728-BF6A-727B179C1D0D}" destId="{AA9F31B9-1489-4E5C-BF8B-159A3A5450D9}" srcOrd="0" destOrd="0" presId="urn:microsoft.com/office/officeart/2005/8/layout/hierarchy5"/>
    <dgm:cxn modelId="{432F8FD7-682E-4505-A8C5-3351184AB0EB}" type="presParOf" srcId="{AA9F31B9-1489-4E5C-BF8B-159A3A5450D9}" destId="{71506FD4-C6DC-4C76-9E79-E83FF091772E}" srcOrd="0" destOrd="0" presId="urn:microsoft.com/office/officeart/2005/8/layout/hierarchy5"/>
    <dgm:cxn modelId="{82A86C73-0262-4B85-BFB3-0F5F762D68CB}" type="presParOf" srcId="{AD110097-FA49-4728-BF6A-727B179C1D0D}" destId="{3E38D78F-BEE3-4897-A555-92A921D7FDB1}" srcOrd="1" destOrd="0" presId="urn:microsoft.com/office/officeart/2005/8/layout/hierarchy5"/>
    <dgm:cxn modelId="{EF04E06B-5865-4DA7-AE1B-013CFF591B19}" type="presParOf" srcId="{3E38D78F-BEE3-4897-A555-92A921D7FDB1}" destId="{66137573-A06E-4722-9ADC-DA5696BD2144}" srcOrd="0" destOrd="0" presId="urn:microsoft.com/office/officeart/2005/8/layout/hierarchy5"/>
    <dgm:cxn modelId="{9213CDF8-FF81-4EC5-9670-D40627BFF1A5}" type="presParOf" srcId="{3E38D78F-BEE3-4897-A555-92A921D7FDB1}" destId="{961554C4-73FE-417A-AB45-1DBD40B2F2F1}" srcOrd="1" destOrd="0" presId="urn:microsoft.com/office/officeart/2005/8/layout/hierarchy5"/>
    <dgm:cxn modelId="{D75420A7-CA3D-47AE-AC37-55FC44C328C8}" type="presParOf" srcId="{522E4A5C-573B-4487-B637-1E1ECE813BB3}" destId="{75DABD4F-5556-472C-85C1-F09215449339}" srcOrd="1" destOrd="0" presId="urn:microsoft.com/office/officeart/2005/8/layout/hierarchy5"/>
    <dgm:cxn modelId="{F8D31EBB-52B3-495E-B8C7-26B00A4BC1FD}" type="presParOf" srcId="{75DABD4F-5556-472C-85C1-F09215449339}" destId="{15F04065-AEFB-4CC5-A486-F105B1CF625A}" srcOrd="0" destOrd="0" presId="urn:microsoft.com/office/officeart/2005/8/layout/hierarchy5"/>
    <dgm:cxn modelId="{F84A8061-73AC-49E1-8DD1-6B039EFDEDD3}" type="presParOf" srcId="{15F04065-AEFB-4CC5-A486-F105B1CF625A}" destId="{B228BD3E-5097-45DF-A0FA-CD26AC41EE88}" srcOrd="0" destOrd="0" presId="urn:microsoft.com/office/officeart/2005/8/layout/hierarchy5"/>
    <dgm:cxn modelId="{045E7621-F760-458B-954F-ECDD4D5EA198}" type="presParOf" srcId="{15F04065-AEFB-4CC5-A486-F105B1CF625A}" destId="{D74B16B6-C4D0-4434-A340-F09AEB912C83}" srcOrd="1" destOrd="0" presId="urn:microsoft.com/office/officeart/2005/8/layout/hierarchy5"/>
    <dgm:cxn modelId="{C6EE6BCF-E09C-47B8-B854-3C3A9786AAB5}" type="presParOf" srcId="{75DABD4F-5556-472C-85C1-F09215449339}" destId="{B54204A4-B6B8-45AC-A8A6-08066FE229EA}" srcOrd="1" destOrd="0" presId="urn:microsoft.com/office/officeart/2005/8/layout/hierarchy5"/>
    <dgm:cxn modelId="{3FA195CD-1EC5-4A5F-8A4C-F0F9AB71884A}" type="presParOf" srcId="{B54204A4-B6B8-45AC-A8A6-08066FE229EA}" destId="{F632D19C-EC35-483C-99BB-CBBBF3F529BF}" srcOrd="0" destOrd="0" presId="urn:microsoft.com/office/officeart/2005/8/layout/hierarchy5"/>
    <dgm:cxn modelId="{435D4FB4-69D1-4966-A58C-D5A88C0DE97C}" type="presParOf" srcId="{75DABD4F-5556-472C-85C1-F09215449339}" destId="{5C8829DF-0135-410B-AA19-B125A51139C4}" srcOrd="2" destOrd="0" presId="urn:microsoft.com/office/officeart/2005/8/layout/hierarchy5"/>
    <dgm:cxn modelId="{80A2BFAA-2C81-4B1D-9EC7-52BB7D8A642D}" type="presParOf" srcId="{5C8829DF-0135-410B-AA19-B125A51139C4}" destId="{F99A1D7F-4E0E-4B08-A373-BA4317FDC794}" srcOrd="0" destOrd="0" presId="urn:microsoft.com/office/officeart/2005/8/layout/hierarchy5"/>
    <dgm:cxn modelId="{22AC7971-51DA-4002-9F60-6443B44C8625}" type="presParOf" srcId="{5C8829DF-0135-410B-AA19-B125A51139C4}" destId="{4415B6B3-6FDA-441D-A752-ABF416FA0462}" srcOrd="1" destOrd="0" presId="urn:microsoft.com/office/officeart/2005/8/layout/hierarchy5"/>
    <dgm:cxn modelId="{1609C91A-9282-4AA7-A0A7-68FD2B3BA454}" type="presParOf" srcId="{75DABD4F-5556-472C-85C1-F09215449339}" destId="{4EF83B6C-92FD-4157-8B13-E54A4A6D6672}" srcOrd="3" destOrd="0" presId="urn:microsoft.com/office/officeart/2005/8/layout/hierarchy5"/>
    <dgm:cxn modelId="{565BF45B-A753-4E2E-8C11-1F6B844020CA}" type="presParOf" srcId="{4EF83B6C-92FD-4157-8B13-E54A4A6D6672}" destId="{2DFA3C9F-125B-4F96-B81D-8C99CCA2BF66}" srcOrd="0" destOrd="0" presId="urn:microsoft.com/office/officeart/2005/8/layout/hierarchy5"/>
    <dgm:cxn modelId="{7E06CD14-87E3-42A8-80B6-49A70A03DE23}" type="presParOf" srcId="{75DABD4F-5556-472C-85C1-F09215449339}" destId="{F84A1FC8-8175-445F-BD7B-188F91714C8D}" srcOrd="4" destOrd="0" presId="urn:microsoft.com/office/officeart/2005/8/layout/hierarchy5"/>
    <dgm:cxn modelId="{8AA52977-D3AA-4E85-92A1-1FB46C1388D3}" type="presParOf" srcId="{F84A1FC8-8175-445F-BD7B-188F91714C8D}" destId="{7D236AA7-3D8C-42D5-BE85-4AD7FF04D955}" srcOrd="0" destOrd="0" presId="urn:microsoft.com/office/officeart/2005/8/layout/hierarchy5"/>
    <dgm:cxn modelId="{433E3236-C4E6-4A52-A18C-2B8B47CEFED9}" type="presParOf" srcId="{F84A1FC8-8175-445F-BD7B-188F91714C8D}" destId="{D497515C-CB88-48DE-9251-EB69F02D1A85}" srcOrd="1" destOrd="0" presId="urn:microsoft.com/office/officeart/2005/8/layout/hierarchy5"/>
    <dgm:cxn modelId="{1D5AE1D8-700E-4BE7-BDBC-6CE63F64DB6C}" type="presParOf" srcId="{75DABD4F-5556-472C-85C1-F09215449339}" destId="{E4E2EC4F-273B-4749-AFAC-B5A2911371E0}" srcOrd="5" destOrd="0" presId="urn:microsoft.com/office/officeart/2005/8/layout/hierarchy5"/>
    <dgm:cxn modelId="{24B22914-84AF-4B73-A575-AA5477FF09CA}" type="presParOf" srcId="{E4E2EC4F-273B-4749-AFAC-B5A2911371E0}" destId="{D0B59C71-5804-45FE-BF0E-C6919B352E78}" srcOrd="0" destOrd="0" presId="urn:microsoft.com/office/officeart/2005/8/layout/hierarchy5"/>
    <dgm:cxn modelId="{39F29972-E1ED-4046-8382-8E554CFFB1C0}" type="presParOf" srcId="{75DABD4F-5556-472C-85C1-F09215449339}" destId="{2D33BCE9-A6FC-49CD-B90F-C3D4BDE9F70C}" srcOrd="6" destOrd="0" presId="urn:microsoft.com/office/officeart/2005/8/layout/hierarchy5"/>
    <dgm:cxn modelId="{04B5CD92-E51A-43EB-8543-3A0CA16ACF4D}" type="presParOf" srcId="{2D33BCE9-A6FC-49CD-B90F-C3D4BDE9F70C}" destId="{6DF848AD-9AF0-44A7-98D8-74611F5B5867}" srcOrd="0" destOrd="0" presId="urn:microsoft.com/office/officeart/2005/8/layout/hierarchy5"/>
    <dgm:cxn modelId="{300F453A-EE50-49D7-8D89-483672FC31F7}" type="presParOf" srcId="{2D33BCE9-A6FC-49CD-B90F-C3D4BDE9F70C}" destId="{E65CCCBC-2A39-4BB0-8104-A0DCBECD3D5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1C5B11-3311-45CC-9771-782A551FD1B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D7C812E-44A0-4031-924A-0EDD2132A229}">
      <dgm:prSet phldrT="[Texte]"/>
      <dgm:spPr/>
      <dgm:t>
        <a:bodyPr/>
        <a:lstStyle/>
        <a:p>
          <a:r>
            <a:rPr lang="fr-FR" dirty="0"/>
            <a:t>Dossier de réussite ou portfolio</a:t>
          </a:r>
        </a:p>
      </dgm:t>
    </dgm:pt>
    <dgm:pt modelId="{836641FB-5976-4041-BFD1-B75DF239B369}" type="parTrans" cxnId="{01A82AA1-E39D-4150-9260-18B0E68F9DAF}">
      <dgm:prSet/>
      <dgm:spPr/>
      <dgm:t>
        <a:bodyPr/>
        <a:lstStyle/>
        <a:p>
          <a:endParaRPr lang="fr-FR"/>
        </a:p>
      </dgm:t>
    </dgm:pt>
    <dgm:pt modelId="{4FF1F1F6-A1EC-4C4B-9C4B-1DF2EFA35074}" type="sibTrans" cxnId="{01A82AA1-E39D-4150-9260-18B0E68F9DAF}">
      <dgm:prSet/>
      <dgm:spPr/>
      <dgm:t>
        <a:bodyPr/>
        <a:lstStyle/>
        <a:p>
          <a:endParaRPr lang="fr-FR"/>
        </a:p>
      </dgm:t>
    </dgm:pt>
    <dgm:pt modelId="{83A5E7C3-8160-4583-8BDA-2ED3929EEF6F}">
      <dgm:prSet phldrT="[Texte]"/>
      <dgm:spPr/>
      <dgm:t>
        <a:bodyPr/>
        <a:lstStyle/>
        <a:p>
          <a:r>
            <a:rPr lang="fr-FR" dirty="0"/>
            <a:t>Preuves- Traces</a:t>
          </a:r>
        </a:p>
      </dgm:t>
    </dgm:pt>
    <dgm:pt modelId="{95F14FAD-9079-4973-BA29-0A7367FA5574}" type="parTrans" cxnId="{B4AE4935-DA91-4731-81E2-0701C36F1721}">
      <dgm:prSet/>
      <dgm:spPr/>
      <dgm:t>
        <a:bodyPr/>
        <a:lstStyle/>
        <a:p>
          <a:endParaRPr lang="fr-FR"/>
        </a:p>
      </dgm:t>
    </dgm:pt>
    <dgm:pt modelId="{3BE29881-0BE1-4C0F-9E87-FAC4D5B21CD8}" type="sibTrans" cxnId="{B4AE4935-DA91-4731-81E2-0701C36F1721}">
      <dgm:prSet/>
      <dgm:spPr/>
      <dgm:t>
        <a:bodyPr/>
        <a:lstStyle/>
        <a:p>
          <a:endParaRPr lang="fr-FR"/>
        </a:p>
      </dgm:t>
    </dgm:pt>
    <dgm:pt modelId="{BF810D8D-5438-4E3E-8D60-331F8C9451E5}">
      <dgm:prSet phldrT="[Texte]"/>
      <dgm:spPr/>
      <dgm:t>
        <a:bodyPr/>
        <a:lstStyle/>
        <a:p>
          <a:r>
            <a:rPr lang="fr-FR" dirty="0"/>
            <a:t>Bilan d’activités</a:t>
          </a:r>
        </a:p>
      </dgm:t>
    </dgm:pt>
    <dgm:pt modelId="{05F1EE02-56E6-4396-B7E6-6FF35075818E}" type="parTrans" cxnId="{40E362FF-4A65-4778-B1E7-42290C95CA1C}">
      <dgm:prSet/>
      <dgm:spPr/>
      <dgm:t>
        <a:bodyPr/>
        <a:lstStyle/>
        <a:p>
          <a:endParaRPr lang="fr-FR"/>
        </a:p>
      </dgm:t>
    </dgm:pt>
    <dgm:pt modelId="{83444439-682F-497E-A3F0-DB0743287835}" type="sibTrans" cxnId="{40E362FF-4A65-4778-B1E7-42290C95CA1C}">
      <dgm:prSet/>
      <dgm:spPr/>
      <dgm:t>
        <a:bodyPr/>
        <a:lstStyle/>
        <a:p>
          <a:endParaRPr lang="fr-FR"/>
        </a:p>
      </dgm:t>
    </dgm:pt>
    <dgm:pt modelId="{432D3564-D60E-4295-94FA-8539D142220F}">
      <dgm:prSet phldrT="[Texte]"/>
      <dgm:spPr/>
      <dgm:t>
        <a:bodyPr/>
        <a:lstStyle/>
        <a:p>
          <a:r>
            <a:rPr lang="fr-FR" dirty="0"/>
            <a:t>Auto positionnement des compétences</a:t>
          </a:r>
        </a:p>
      </dgm:t>
    </dgm:pt>
    <dgm:pt modelId="{D85FA96B-FD73-4CA8-8C43-2A9A65F8BC4C}" type="parTrans" cxnId="{2061FC51-5A99-451F-A203-C53840F9ADFC}">
      <dgm:prSet/>
      <dgm:spPr/>
      <dgm:t>
        <a:bodyPr/>
        <a:lstStyle/>
        <a:p>
          <a:endParaRPr lang="fr-FR"/>
        </a:p>
      </dgm:t>
    </dgm:pt>
    <dgm:pt modelId="{CB506307-AF65-4C05-8E09-BF0003300C5B}" type="sibTrans" cxnId="{2061FC51-5A99-451F-A203-C53840F9ADFC}">
      <dgm:prSet/>
      <dgm:spPr/>
      <dgm:t>
        <a:bodyPr/>
        <a:lstStyle/>
        <a:p>
          <a:endParaRPr lang="fr-FR"/>
        </a:p>
      </dgm:t>
    </dgm:pt>
    <dgm:pt modelId="{B14FD9E0-1F29-4770-849B-30B65C47687C}">
      <dgm:prSet/>
      <dgm:spPr/>
      <dgm:t>
        <a:bodyPr/>
        <a:lstStyle/>
        <a:p>
          <a:endParaRPr lang="fr-FR"/>
        </a:p>
      </dgm:t>
    </dgm:pt>
    <dgm:pt modelId="{CB1A732B-C749-4688-A03C-7033B36F3B6C}" type="parTrans" cxnId="{850262A9-DAD0-4898-B524-B45D77AEF298}">
      <dgm:prSet/>
      <dgm:spPr/>
      <dgm:t>
        <a:bodyPr/>
        <a:lstStyle/>
        <a:p>
          <a:endParaRPr lang="fr-FR"/>
        </a:p>
      </dgm:t>
    </dgm:pt>
    <dgm:pt modelId="{5523778B-6DF8-46A0-9E5B-2EEAE67EE618}" type="sibTrans" cxnId="{850262A9-DAD0-4898-B524-B45D77AEF298}">
      <dgm:prSet/>
      <dgm:spPr/>
      <dgm:t>
        <a:bodyPr/>
        <a:lstStyle/>
        <a:p>
          <a:endParaRPr lang="fr-FR"/>
        </a:p>
      </dgm:t>
    </dgm:pt>
    <dgm:pt modelId="{141365A7-C33E-4033-8D55-93F36804C80F}">
      <dgm:prSet/>
      <dgm:spPr/>
      <dgm:t>
        <a:bodyPr/>
        <a:lstStyle/>
        <a:p>
          <a:endParaRPr lang="fr-FR"/>
        </a:p>
      </dgm:t>
    </dgm:pt>
    <dgm:pt modelId="{4893997A-5DDE-4E80-A870-4A18F09DBD35}" type="parTrans" cxnId="{8F2396A9-1BC9-46CF-BEA5-20B4F264405E}">
      <dgm:prSet/>
      <dgm:spPr/>
      <dgm:t>
        <a:bodyPr/>
        <a:lstStyle/>
        <a:p>
          <a:endParaRPr lang="fr-FR"/>
        </a:p>
      </dgm:t>
    </dgm:pt>
    <dgm:pt modelId="{E8400319-EB4A-452C-90E7-620E091BF1E5}" type="sibTrans" cxnId="{8F2396A9-1BC9-46CF-BEA5-20B4F264405E}">
      <dgm:prSet/>
      <dgm:spPr/>
      <dgm:t>
        <a:bodyPr/>
        <a:lstStyle/>
        <a:p>
          <a:endParaRPr lang="fr-FR"/>
        </a:p>
      </dgm:t>
    </dgm:pt>
    <dgm:pt modelId="{FB4BAFF8-AFCE-4ACF-ABCC-3201AF3EF2E8}">
      <dgm:prSet/>
      <dgm:spPr/>
      <dgm:t>
        <a:bodyPr/>
        <a:lstStyle/>
        <a:p>
          <a:endParaRPr lang="fr-FR"/>
        </a:p>
      </dgm:t>
    </dgm:pt>
    <dgm:pt modelId="{A8D7F414-786B-4367-A69C-AD7503DEAE77}" type="parTrans" cxnId="{EBAA8CB1-6942-42EA-A71E-1792F3A02535}">
      <dgm:prSet/>
      <dgm:spPr/>
      <dgm:t>
        <a:bodyPr/>
        <a:lstStyle/>
        <a:p>
          <a:endParaRPr lang="fr-FR"/>
        </a:p>
      </dgm:t>
    </dgm:pt>
    <dgm:pt modelId="{33BB1981-E985-46B6-A99E-CF667DB6FA84}" type="sibTrans" cxnId="{EBAA8CB1-6942-42EA-A71E-1792F3A02535}">
      <dgm:prSet/>
      <dgm:spPr/>
      <dgm:t>
        <a:bodyPr/>
        <a:lstStyle/>
        <a:p>
          <a:endParaRPr lang="fr-FR"/>
        </a:p>
      </dgm:t>
    </dgm:pt>
    <dgm:pt modelId="{3918EC89-78C8-464E-B9A0-036D017E7506}">
      <dgm:prSet/>
      <dgm:spPr/>
      <dgm:t>
        <a:bodyPr/>
        <a:lstStyle/>
        <a:p>
          <a:endParaRPr lang="fr-FR"/>
        </a:p>
      </dgm:t>
    </dgm:pt>
    <dgm:pt modelId="{6C9EE944-91D6-412F-8410-873100376D88}" type="parTrans" cxnId="{E5D27525-9BCC-4510-97A6-ECD996B7BC22}">
      <dgm:prSet/>
      <dgm:spPr/>
      <dgm:t>
        <a:bodyPr/>
        <a:lstStyle/>
        <a:p>
          <a:endParaRPr lang="fr-FR"/>
        </a:p>
      </dgm:t>
    </dgm:pt>
    <dgm:pt modelId="{A9B2C9FA-9668-419E-BBAF-0AFC3DEFE799}" type="sibTrans" cxnId="{E5D27525-9BCC-4510-97A6-ECD996B7BC22}">
      <dgm:prSet/>
      <dgm:spPr/>
      <dgm:t>
        <a:bodyPr/>
        <a:lstStyle/>
        <a:p>
          <a:endParaRPr lang="fr-FR"/>
        </a:p>
      </dgm:t>
    </dgm:pt>
    <dgm:pt modelId="{E587849E-23FB-4298-ABFE-CC29411FB8B2}">
      <dgm:prSet/>
      <dgm:spPr/>
      <dgm:t>
        <a:bodyPr/>
        <a:lstStyle/>
        <a:p>
          <a:endParaRPr lang="fr-FR"/>
        </a:p>
      </dgm:t>
    </dgm:pt>
    <dgm:pt modelId="{6F374072-E971-4269-B90E-076B1CF93577}" type="parTrans" cxnId="{53B5DB8B-BBDF-4012-8B39-D6F80AF60D74}">
      <dgm:prSet/>
      <dgm:spPr/>
      <dgm:t>
        <a:bodyPr/>
        <a:lstStyle/>
        <a:p>
          <a:endParaRPr lang="fr-FR"/>
        </a:p>
      </dgm:t>
    </dgm:pt>
    <dgm:pt modelId="{1B9A2EE7-04AD-4F18-8095-245BCAE5D95A}" type="sibTrans" cxnId="{53B5DB8B-BBDF-4012-8B39-D6F80AF60D74}">
      <dgm:prSet/>
      <dgm:spPr/>
      <dgm:t>
        <a:bodyPr/>
        <a:lstStyle/>
        <a:p>
          <a:endParaRPr lang="fr-FR"/>
        </a:p>
      </dgm:t>
    </dgm:pt>
    <dgm:pt modelId="{DA4B9218-24FD-4428-ACFA-5957212BF08F}">
      <dgm:prSet/>
      <dgm:spPr/>
      <dgm:t>
        <a:bodyPr/>
        <a:lstStyle/>
        <a:p>
          <a:endParaRPr lang="fr-FR"/>
        </a:p>
      </dgm:t>
    </dgm:pt>
    <dgm:pt modelId="{3DF0F330-CBFC-463A-ABC5-F6E0D85E1E3B}" type="parTrans" cxnId="{7FEFDF88-979A-471B-B641-BF76894CFB9C}">
      <dgm:prSet/>
      <dgm:spPr/>
      <dgm:t>
        <a:bodyPr/>
        <a:lstStyle/>
        <a:p>
          <a:endParaRPr lang="fr-FR"/>
        </a:p>
      </dgm:t>
    </dgm:pt>
    <dgm:pt modelId="{098E0056-1588-4BD1-A562-3BFAE9F0564B}" type="sibTrans" cxnId="{7FEFDF88-979A-471B-B641-BF76894CFB9C}">
      <dgm:prSet/>
      <dgm:spPr/>
      <dgm:t>
        <a:bodyPr/>
        <a:lstStyle/>
        <a:p>
          <a:endParaRPr lang="fr-FR"/>
        </a:p>
      </dgm:t>
    </dgm:pt>
    <dgm:pt modelId="{FA3E9653-AE56-4624-846F-BC4A31E77BFB}">
      <dgm:prSet/>
      <dgm:spPr/>
      <dgm:t>
        <a:bodyPr/>
        <a:lstStyle/>
        <a:p>
          <a:endParaRPr lang="fr-FR"/>
        </a:p>
      </dgm:t>
    </dgm:pt>
    <dgm:pt modelId="{5F40E847-961D-41B0-913D-05D6E84F68C1}" type="parTrans" cxnId="{AC6A0A06-DEE1-48A8-96F6-654CB900B457}">
      <dgm:prSet/>
      <dgm:spPr/>
      <dgm:t>
        <a:bodyPr/>
        <a:lstStyle/>
        <a:p>
          <a:endParaRPr lang="fr-FR"/>
        </a:p>
      </dgm:t>
    </dgm:pt>
    <dgm:pt modelId="{297730C4-422C-475A-A4A7-A6283CB5770B}" type="sibTrans" cxnId="{AC6A0A06-DEE1-48A8-96F6-654CB900B457}">
      <dgm:prSet/>
      <dgm:spPr/>
      <dgm:t>
        <a:bodyPr/>
        <a:lstStyle/>
        <a:p>
          <a:endParaRPr lang="fr-FR"/>
        </a:p>
      </dgm:t>
    </dgm:pt>
    <dgm:pt modelId="{46CDE1F5-4F00-4741-B9F3-7457192939B7}" type="pres">
      <dgm:prSet presAssocID="{251C5B11-3311-45CC-9771-782A551FD1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B90EBE-F55F-4DE5-B7C1-B2496B2FD7E0}" type="pres">
      <dgm:prSet presAssocID="{6D7C812E-44A0-4031-924A-0EDD2132A229}" presName="centerShape" presStyleLbl="node0" presStyleIdx="0" presStyleCnt="1"/>
      <dgm:spPr/>
      <dgm:t>
        <a:bodyPr/>
        <a:lstStyle/>
        <a:p>
          <a:endParaRPr lang="fr-FR"/>
        </a:p>
      </dgm:t>
    </dgm:pt>
    <dgm:pt modelId="{D797E595-D7A9-423B-B295-59BBB408551F}" type="pres">
      <dgm:prSet presAssocID="{D85FA96B-FD73-4CA8-8C43-2A9A65F8BC4C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BB4C1238-1112-47DA-A54B-4B785EC52354}" type="pres">
      <dgm:prSet presAssocID="{432D3564-D60E-4295-94FA-8539D14222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EB4DA6-3556-46A8-9AF9-94087AE9F32F}" type="pres">
      <dgm:prSet presAssocID="{95F14FAD-9079-4973-BA29-0A7367FA5574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C427259E-B2E0-49EF-9EFC-5C39102F38AA}" type="pres">
      <dgm:prSet presAssocID="{83A5E7C3-8160-4583-8BDA-2ED3929EEF6F}" presName="node" presStyleLbl="node1" presStyleIdx="1" presStyleCnt="3" custRadScaleRad="100058" custRadScaleInc="-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636CF-8E56-4924-940A-07FFF26C6D60}" type="pres">
      <dgm:prSet presAssocID="{05F1EE02-56E6-4396-B7E6-6FF35075818E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6957D4B3-DFDD-452C-B429-BD119F72070D}" type="pres">
      <dgm:prSet presAssocID="{BF810D8D-5438-4E3E-8D60-331F8C9451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4C0677-AC21-4F45-9E50-1095E0AA6536}" type="presOf" srcId="{6D7C812E-44A0-4031-924A-0EDD2132A229}" destId="{6AB90EBE-F55F-4DE5-B7C1-B2496B2FD7E0}" srcOrd="0" destOrd="0" presId="urn:microsoft.com/office/officeart/2005/8/layout/radial4"/>
    <dgm:cxn modelId="{2061FC51-5A99-451F-A203-C53840F9ADFC}" srcId="{6D7C812E-44A0-4031-924A-0EDD2132A229}" destId="{432D3564-D60E-4295-94FA-8539D142220F}" srcOrd="0" destOrd="0" parTransId="{D85FA96B-FD73-4CA8-8C43-2A9A65F8BC4C}" sibTransId="{CB506307-AF65-4C05-8E09-BF0003300C5B}"/>
    <dgm:cxn modelId="{01A82AA1-E39D-4150-9260-18B0E68F9DAF}" srcId="{251C5B11-3311-45CC-9771-782A551FD1B5}" destId="{6D7C812E-44A0-4031-924A-0EDD2132A229}" srcOrd="0" destOrd="0" parTransId="{836641FB-5976-4041-BFD1-B75DF239B369}" sibTransId="{4FF1F1F6-A1EC-4C4B-9C4B-1DF2EFA35074}"/>
    <dgm:cxn modelId="{3163C7C1-C742-49D3-9F74-05DEA8109FD0}" type="presOf" srcId="{83A5E7C3-8160-4583-8BDA-2ED3929EEF6F}" destId="{C427259E-B2E0-49EF-9EFC-5C39102F38AA}" srcOrd="0" destOrd="0" presId="urn:microsoft.com/office/officeart/2005/8/layout/radial4"/>
    <dgm:cxn modelId="{E5D27525-9BCC-4510-97A6-ECD996B7BC22}" srcId="{251C5B11-3311-45CC-9771-782A551FD1B5}" destId="{3918EC89-78C8-464E-B9A0-036D017E7506}" srcOrd="4" destOrd="0" parTransId="{6C9EE944-91D6-412F-8410-873100376D88}" sibTransId="{A9B2C9FA-9668-419E-BBAF-0AFC3DEFE799}"/>
    <dgm:cxn modelId="{A0713C3D-2E0B-492B-9A18-1DC4BB834FD3}" type="presOf" srcId="{D85FA96B-FD73-4CA8-8C43-2A9A65F8BC4C}" destId="{D797E595-D7A9-423B-B295-59BBB408551F}" srcOrd="0" destOrd="0" presId="urn:microsoft.com/office/officeart/2005/8/layout/radial4"/>
    <dgm:cxn modelId="{7FEFDF88-979A-471B-B641-BF76894CFB9C}" srcId="{251C5B11-3311-45CC-9771-782A551FD1B5}" destId="{DA4B9218-24FD-4428-ACFA-5957212BF08F}" srcOrd="6" destOrd="0" parTransId="{3DF0F330-CBFC-463A-ABC5-F6E0D85E1E3B}" sibTransId="{098E0056-1588-4BD1-A562-3BFAE9F0564B}"/>
    <dgm:cxn modelId="{C2E0D13B-AE2D-4706-8CE8-5FDAAC540013}" type="presOf" srcId="{95F14FAD-9079-4973-BA29-0A7367FA5574}" destId="{CFEB4DA6-3556-46A8-9AF9-94087AE9F32F}" srcOrd="0" destOrd="0" presId="urn:microsoft.com/office/officeart/2005/8/layout/radial4"/>
    <dgm:cxn modelId="{E60B7923-7FAD-4D99-9B43-EB829AA81DE6}" type="presOf" srcId="{05F1EE02-56E6-4396-B7E6-6FF35075818E}" destId="{C9C636CF-8E56-4924-940A-07FFF26C6D60}" srcOrd="0" destOrd="0" presId="urn:microsoft.com/office/officeart/2005/8/layout/radial4"/>
    <dgm:cxn modelId="{53B5DB8B-BBDF-4012-8B39-D6F80AF60D74}" srcId="{251C5B11-3311-45CC-9771-782A551FD1B5}" destId="{E587849E-23FB-4298-ABFE-CC29411FB8B2}" srcOrd="5" destOrd="0" parTransId="{6F374072-E971-4269-B90E-076B1CF93577}" sibTransId="{1B9A2EE7-04AD-4F18-8095-245BCAE5D95A}"/>
    <dgm:cxn modelId="{B4AE4935-DA91-4731-81E2-0701C36F1721}" srcId="{6D7C812E-44A0-4031-924A-0EDD2132A229}" destId="{83A5E7C3-8160-4583-8BDA-2ED3929EEF6F}" srcOrd="1" destOrd="0" parTransId="{95F14FAD-9079-4973-BA29-0A7367FA5574}" sibTransId="{3BE29881-0BE1-4C0F-9E87-FAC4D5B21CD8}"/>
    <dgm:cxn modelId="{AC6A0A06-DEE1-48A8-96F6-654CB900B457}" srcId="{251C5B11-3311-45CC-9771-782A551FD1B5}" destId="{FA3E9653-AE56-4624-846F-BC4A31E77BFB}" srcOrd="7" destOrd="0" parTransId="{5F40E847-961D-41B0-913D-05D6E84F68C1}" sibTransId="{297730C4-422C-475A-A4A7-A6283CB5770B}"/>
    <dgm:cxn modelId="{40E362FF-4A65-4778-B1E7-42290C95CA1C}" srcId="{6D7C812E-44A0-4031-924A-0EDD2132A229}" destId="{BF810D8D-5438-4E3E-8D60-331F8C9451E5}" srcOrd="2" destOrd="0" parTransId="{05F1EE02-56E6-4396-B7E6-6FF35075818E}" sibTransId="{83444439-682F-497E-A3F0-DB0743287835}"/>
    <dgm:cxn modelId="{8F2396A9-1BC9-46CF-BEA5-20B4F264405E}" srcId="{251C5B11-3311-45CC-9771-782A551FD1B5}" destId="{141365A7-C33E-4033-8D55-93F36804C80F}" srcOrd="2" destOrd="0" parTransId="{4893997A-5DDE-4E80-A870-4A18F09DBD35}" sibTransId="{E8400319-EB4A-452C-90E7-620E091BF1E5}"/>
    <dgm:cxn modelId="{F37580D3-BDA4-4872-96C4-B14D355FAAC6}" type="presOf" srcId="{251C5B11-3311-45CC-9771-782A551FD1B5}" destId="{46CDE1F5-4F00-4741-B9F3-7457192939B7}" srcOrd="0" destOrd="0" presId="urn:microsoft.com/office/officeart/2005/8/layout/radial4"/>
    <dgm:cxn modelId="{EBAA8CB1-6942-42EA-A71E-1792F3A02535}" srcId="{251C5B11-3311-45CC-9771-782A551FD1B5}" destId="{FB4BAFF8-AFCE-4ACF-ABCC-3201AF3EF2E8}" srcOrd="3" destOrd="0" parTransId="{A8D7F414-786B-4367-A69C-AD7503DEAE77}" sibTransId="{33BB1981-E985-46B6-A99E-CF667DB6FA84}"/>
    <dgm:cxn modelId="{850262A9-DAD0-4898-B524-B45D77AEF298}" srcId="{251C5B11-3311-45CC-9771-782A551FD1B5}" destId="{B14FD9E0-1F29-4770-849B-30B65C47687C}" srcOrd="1" destOrd="0" parTransId="{CB1A732B-C749-4688-A03C-7033B36F3B6C}" sibTransId="{5523778B-6DF8-46A0-9E5B-2EEAE67EE618}"/>
    <dgm:cxn modelId="{56ED7BEC-8B29-4FA0-97BE-2FBAA6894FBA}" type="presOf" srcId="{BF810D8D-5438-4E3E-8D60-331F8C9451E5}" destId="{6957D4B3-DFDD-452C-B429-BD119F72070D}" srcOrd="0" destOrd="0" presId="urn:microsoft.com/office/officeart/2005/8/layout/radial4"/>
    <dgm:cxn modelId="{9AC908E4-BABD-4EDC-B94E-32123D2F0942}" type="presOf" srcId="{432D3564-D60E-4295-94FA-8539D142220F}" destId="{BB4C1238-1112-47DA-A54B-4B785EC52354}" srcOrd="0" destOrd="0" presId="urn:microsoft.com/office/officeart/2005/8/layout/radial4"/>
    <dgm:cxn modelId="{AD0AD532-0392-411E-8DDD-253591A4B46F}" type="presParOf" srcId="{46CDE1F5-4F00-4741-B9F3-7457192939B7}" destId="{6AB90EBE-F55F-4DE5-B7C1-B2496B2FD7E0}" srcOrd="0" destOrd="0" presId="urn:microsoft.com/office/officeart/2005/8/layout/radial4"/>
    <dgm:cxn modelId="{51613B4F-F1C1-4150-9304-9816BB228B1D}" type="presParOf" srcId="{46CDE1F5-4F00-4741-B9F3-7457192939B7}" destId="{D797E595-D7A9-423B-B295-59BBB408551F}" srcOrd="1" destOrd="0" presId="urn:microsoft.com/office/officeart/2005/8/layout/radial4"/>
    <dgm:cxn modelId="{98312B7D-B370-4F8F-9FA2-BE96BCFBB08E}" type="presParOf" srcId="{46CDE1F5-4F00-4741-B9F3-7457192939B7}" destId="{BB4C1238-1112-47DA-A54B-4B785EC52354}" srcOrd="2" destOrd="0" presId="urn:microsoft.com/office/officeart/2005/8/layout/radial4"/>
    <dgm:cxn modelId="{7DA3C675-2EFD-4ED6-B4CF-43DA6CBC4DFC}" type="presParOf" srcId="{46CDE1F5-4F00-4741-B9F3-7457192939B7}" destId="{CFEB4DA6-3556-46A8-9AF9-94087AE9F32F}" srcOrd="3" destOrd="0" presId="urn:microsoft.com/office/officeart/2005/8/layout/radial4"/>
    <dgm:cxn modelId="{A412FA87-DD19-4661-8412-04506A804AEE}" type="presParOf" srcId="{46CDE1F5-4F00-4741-B9F3-7457192939B7}" destId="{C427259E-B2E0-49EF-9EFC-5C39102F38AA}" srcOrd="4" destOrd="0" presId="urn:microsoft.com/office/officeart/2005/8/layout/radial4"/>
    <dgm:cxn modelId="{2F0A3E88-110A-4998-8FF4-50D71F807038}" type="presParOf" srcId="{46CDE1F5-4F00-4741-B9F3-7457192939B7}" destId="{C9C636CF-8E56-4924-940A-07FFF26C6D60}" srcOrd="5" destOrd="0" presId="urn:microsoft.com/office/officeart/2005/8/layout/radial4"/>
    <dgm:cxn modelId="{1AD2D7AD-CEDE-4C10-B049-B854A7FC63F3}" type="presParOf" srcId="{46CDE1F5-4F00-4741-B9F3-7457192939B7}" destId="{6957D4B3-DFDD-452C-B429-BD119F72070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966817-E815-4C02-A5C7-2462FFC4DAF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94FF52-F111-4796-B1F0-10ACD33552EC}">
      <dgm:prSet phldrT="[Texte]"/>
      <dgm:spPr>
        <a:xfrm>
          <a:off x="5" y="976330"/>
          <a:ext cx="2257450" cy="2708940"/>
        </a:xfrm>
        <a:prstGeom prst="roundRect">
          <a:avLst>
            <a:gd name="adj" fmla="val 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1</a:t>
          </a:r>
        </a:p>
      </dgm:t>
    </dgm:pt>
    <dgm:pt modelId="{AD81D97E-9711-44AE-859B-1571DD36DC82}" type="parTrans" cxnId="{107A1DBB-3273-4C6C-BA9F-1F4FB22DD012}">
      <dgm:prSet/>
      <dgm:spPr/>
      <dgm:t>
        <a:bodyPr/>
        <a:lstStyle/>
        <a:p>
          <a:endParaRPr lang="fr-FR"/>
        </a:p>
      </dgm:t>
    </dgm:pt>
    <dgm:pt modelId="{79F98D10-6D79-4407-8A40-372511B2FEC3}" type="sibTrans" cxnId="{107A1DBB-3273-4C6C-BA9F-1F4FB22DD012}">
      <dgm:prSet/>
      <dgm:spPr/>
      <dgm:t>
        <a:bodyPr/>
        <a:lstStyle/>
        <a:p>
          <a:endParaRPr lang="fr-FR"/>
        </a:p>
      </dgm:t>
    </dgm:pt>
    <dgm:pt modelId="{58E550CD-95CA-4DAD-8504-B35DBC17E20D}">
      <dgm:prSet phldrT="[Texte]"/>
      <dgm:spPr>
        <a:xfrm>
          <a:off x="451495" y="976330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brut témoignant d’un fait, d’une réalisation personnelle</a:t>
          </a:r>
        </a:p>
      </dgm:t>
    </dgm:pt>
    <dgm:pt modelId="{D8B2D927-3FB7-46C9-A098-44473DB3E380}" type="parTrans" cxnId="{1EFB6F5E-F2B4-4051-A9AD-68E99FEE7629}">
      <dgm:prSet/>
      <dgm:spPr/>
      <dgm:t>
        <a:bodyPr/>
        <a:lstStyle/>
        <a:p>
          <a:endParaRPr lang="fr-FR"/>
        </a:p>
      </dgm:t>
    </dgm:pt>
    <dgm:pt modelId="{973742B3-36F1-4E6C-ABDA-BE189E7CE15C}" type="sibTrans" cxnId="{1EFB6F5E-F2B4-4051-A9AD-68E99FEE7629}">
      <dgm:prSet/>
      <dgm:spPr/>
      <dgm:t>
        <a:bodyPr/>
        <a:lstStyle/>
        <a:p>
          <a:endParaRPr lang="fr-FR"/>
        </a:p>
      </dgm:t>
    </dgm:pt>
    <dgm:pt modelId="{764FC4F2-A5C4-4FEE-B331-6DBD08426BE3}">
      <dgm:prSet phldrT="[Texte]"/>
      <dgm:spPr>
        <a:xfrm>
          <a:off x="2340214" y="982019"/>
          <a:ext cx="2257450" cy="2708940"/>
        </a:xfrm>
        <a:prstGeom prst="roundRect">
          <a:avLst>
            <a:gd name="adj" fmla="val 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2</a:t>
          </a:r>
        </a:p>
      </dgm:t>
    </dgm:pt>
    <dgm:pt modelId="{050DC704-6409-4AE5-9D13-B242264E128C}" type="parTrans" cxnId="{6502AB7A-8DCB-4CA3-BEAD-5199A6B77E4D}">
      <dgm:prSet/>
      <dgm:spPr/>
      <dgm:t>
        <a:bodyPr/>
        <a:lstStyle/>
        <a:p>
          <a:endParaRPr lang="fr-FR"/>
        </a:p>
      </dgm:t>
    </dgm:pt>
    <dgm:pt modelId="{B1EC8E76-F640-4314-8025-E5C199AC8396}" type="sibTrans" cxnId="{6502AB7A-8DCB-4CA3-BEAD-5199A6B77E4D}">
      <dgm:prSet/>
      <dgm:spPr/>
      <dgm:t>
        <a:bodyPr/>
        <a:lstStyle/>
        <a:p>
          <a:endParaRPr lang="fr-FR"/>
        </a:p>
      </dgm:t>
    </dgm:pt>
    <dgm:pt modelId="{36BB6F96-8E1D-4982-A104-5FE59974BE39}">
      <dgm:prSet phldrT="[Texte]"/>
      <dgm:spPr>
        <a:xfrm>
          <a:off x="2791704" y="982019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</a:t>
          </a:r>
        </a:p>
      </dgm:t>
    </dgm:pt>
    <dgm:pt modelId="{5C3B8058-822B-463E-AEF1-9F90CDFC7513}" type="parTrans" cxnId="{7EFA9FA8-9AC6-437A-9660-064B13F66BC1}">
      <dgm:prSet/>
      <dgm:spPr/>
      <dgm:t>
        <a:bodyPr/>
        <a:lstStyle/>
        <a:p>
          <a:endParaRPr lang="fr-FR"/>
        </a:p>
      </dgm:t>
    </dgm:pt>
    <dgm:pt modelId="{37B10418-FCE5-4FA6-B066-D803BC7DBBB4}" type="sibTrans" cxnId="{7EFA9FA8-9AC6-437A-9660-064B13F66BC1}">
      <dgm:prSet/>
      <dgm:spPr/>
      <dgm:t>
        <a:bodyPr/>
        <a:lstStyle/>
        <a:p>
          <a:endParaRPr lang="fr-FR"/>
        </a:p>
      </dgm:t>
    </dgm:pt>
    <dgm:pt modelId="{9BE5293C-1194-4E19-A6E4-E7B6DFEB4893}">
      <dgm:prSet phldrT="[Texte]"/>
      <dgm:spPr>
        <a:xfrm>
          <a:off x="4676675" y="982019"/>
          <a:ext cx="2257450" cy="2708940"/>
        </a:xfrm>
        <a:prstGeom prst="roundRect">
          <a:avLst>
            <a:gd name="adj" fmla="val 5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3</a:t>
          </a:r>
        </a:p>
      </dgm:t>
    </dgm:pt>
    <dgm:pt modelId="{4EF9AB34-2033-4895-8FDB-31C55EE3C7CD}" type="parTrans" cxnId="{50C2D302-C0EC-40BF-A548-A6839D17B5B8}">
      <dgm:prSet/>
      <dgm:spPr/>
      <dgm:t>
        <a:bodyPr/>
        <a:lstStyle/>
        <a:p>
          <a:endParaRPr lang="fr-FR"/>
        </a:p>
      </dgm:t>
    </dgm:pt>
    <dgm:pt modelId="{44D64A27-9D22-4C5A-8B40-39F335A2F875}" type="sibTrans" cxnId="{50C2D302-C0EC-40BF-A548-A6839D17B5B8}">
      <dgm:prSet/>
      <dgm:spPr/>
      <dgm:t>
        <a:bodyPr/>
        <a:lstStyle/>
        <a:p>
          <a:endParaRPr lang="fr-FR"/>
        </a:p>
      </dgm:t>
    </dgm:pt>
    <dgm:pt modelId="{1DA04708-333E-4C62-B2CE-5FAEAA718010}">
      <dgm:prSet phldrT="[Texte]"/>
      <dgm:spPr>
        <a:xfrm>
          <a:off x="5128166" y="982019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et critique</a:t>
          </a:r>
        </a:p>
      </dgm:t>
    </dgm:pt>
    <dgm:pt modelId="{B0946C0B-693B-4D0B-8B73-58C175BDD81C}" type="parTrans" cxnId="{E74472E1-C057-4EDB-A2EE-9915C8C5BE0E}">
      <dgm:prSet/>
      <dgm:spPr/>
      <dgm:t>
        <a:bodyPr/>
        <a:lstStyle/>
        <a:p>
          <a:endParaRPr lang="fr-FR"/>
        </a:p>
      </dgm:t>
    </dgm:pt>
    <dgm:pt modelId="{2704EDF3-7D2D-4193-A1BD-EB0E2200EDE6}" type="sibTrans" cxnId="{E74472E1-C057-4EDB-A2EE-9915C8C5BE0E}">
      <dgm:prSet/>
      <dgm:spPr/>
      <dgm:t>
        <a:bodyPr/>
        <a:lstStyle/>
        <a:p>
          <a:endParaRPr lang="fr-FR"/>
        </a:p>
      </dgm:t>
    </dgm:pt>
    <dgm:pt modelId="{C8C716B9-7D0F-40CC-9A47-EF10FB91B040}">
      <dgm:prSet phldrT="[Texte]"/>
      <dgm:spPr>
        <a:xfrm>
          <a:off x="7013137" y="982019"/>
          <a:ext cx="2257450" cy="2708940"/>
        </a:xfrm>
        <a:prstGeom prst="roundRect">
          <a:avLst>
            <a:gd name="adj" fmla="val 5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4</a:t>
          </a:r>
        </a:p>
      </dgm:t>
    </dgm:pt>
    <dgm:pt modelId="{4EBF0F36-6770-4E07-957B-28DC1D307402}" type="parTrans" cxnId="{020AC4CC-6853-4017-AAF5-DD8D117B30D4}">
      <dgm:prSet/>
      <dgm:spPr/>
      <dgm:t>
        <a:bodyPr/>
        <a:lstStyle/>
        <a:p>
          <a:endParaRPr lang="fr-FR"/>
        </a:p>
      </dgm:t>
    </dgm:pt>
    <dgm:pt modelId="{D930D91B-D8FE-468B-9493-7ACF7FC70575}" type="sibTrans" cxnId="{020AC4CC-6853-4017-AAF5-DD8D117B30D4}">
      <dgm:prSet/>
      <dgm:spPr/>
      <dgm:t>
        <a:bodyPr/>
        <a:lstStyle/>
        <a:p>
          <a:endParaRPr lang="fr-FR"/>
        </a:p>
      </dgm:t>
    </dgm:pt>
    <dgm:pt modelId="{33F211C0-EB41-4A86-A98F-7AAB596D57D6}">
      <dgm:prSet phldrT="[Texte]"/>
      <dgm:spPr>
        <a:xfrm>
          <a:off x="7464627" y="982019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critique et de perspective de régulation</a:t>
          </a:r>
        </a:p>
      </dgm:t>
    </dgm:pt>
    <dgm:pt modelId="{44DE1624-9DB8-47F2-BEF4-E33EA7337DA2}" type="parTrans" cxnId="{C3959D0E-97DE-4B1F-A2B3-45DA378769D1}">
      <dgm:prSet/>
      <dgm:spPr/>
      <dgm:t>
        <a:bodyPr/>
        <a:lstStyle/>
        <a:p>
          <a:endParaRPr lang="fr-FR"/>
        </a:p>
      </dgm:t>
    </dgm:pt>
    <dgm:pt modelId="{6B7FD877-100F-48B3-9A91-327A736C905A}" type="sibTrans" cxnId="{C3959D0E-97DE-4B1F-A2B3-45DA378769D1}">
      <dgm:prSet/>
      <dgm:spPr/>
      <dgm:t>
        <a:bodyPr/>
        <a:lstStyle/>
        <a:p>
          <a:endParaRPr lang="fr-FR"/>
        </a:p>
      </dgm:t>
    </dgm:pt>
    <dgm:pt modelId="{99B7359D-317E-4B6A-8380-D18328F9E3A9}" type="pres">
      <dgm:prSet presAssocID="{8F966817-E815-4C02-A5C7-2462FFC4D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6C5264C-7480-4B3F-8A45-1EEFFB7FA38F}" type="pres">
      <dgm:prSet presAssocID="{DD94FF52-F111-4796-B1F0-10ACD33552EC}" presName="compositeNode" presStyleCnt="0">
        <dgm:presLayoutVars>
          <dgm:bulletEnabled val="1"/>
        </dgm:presLayoutVars>
      </dgm:prSet>
      <dgm:spPr/>
    </dgm:pt>
    <dgm:pt modelId="{810D7CCD-65F8-4370-9493-2E4E575BDC38}" type="pres">
      <dgm:prSet presAssocID="{DD94FF52-F111-4796-B1F0-10ACD33552EC}" presName="bgRect" presStyleLbl="node1" presStyleIdx="0" presStyleCnt="4" custLinFactNeighborX="-166" custLinFactNeighborY="-210"/>
      <dgm:spPr/>
      <dgm:t>
        <a:bodyPr/>
        <a:lstStyle/>
        <a:p>
          <a:endParaRPr lang="fr-FR"/>
        </a:p>
      </dgm:t>
    </dgm:pt>
    <dgm:pt modelId="{8496136A-A9CB-4CAA-937D-4F8582F4D18F}" type="pres">
      <dgm:prSet presAssocID="{DD94FF52-F111-4796-B1F0-10ACD33552EC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EE321F-28F7-40F3-8142-867DC08254D2}" type="pres">
      <dgm:prSet presAssocID="{DD94FF52-F111-4796-B1F0-10ACD33552E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0BB8D-AF3E-429E-9D08-273DCBCB9E90}" type="pres">
      <dgm:prSet presAssocID="{79F98D10-6D79-4407-8A40-372511B2FEC3}" presName="hSp" presStyleCnt="0"/>
      <dgm:spPr/>
    </dgm:pt>
    <dgm:pt modelId="{B4B2B7FF-98F3-454E-94E9-F291E7990588}" type="pres">
      <dgm:prSet presAssocID="{79F98D10-6D79-4407-8A40-372511B2FEC3}" presName="vProcSp" presStyleCnt="0"/>
      <dgm:spPr/>
    </dgm:pt>
    <dgm:pt modelId="{099FA558-C621-44C8-A5BC-F939358930DE}" type="pres">
      <dgm:prSet presAssocID="{79F98D10-6D79-4407-8A40-372511B2FEC3}" presName="vSp1" presStyleCnt="0"/>
      <dgm:spPr/>
    </dgm:pt>
    <dgm:pt modelId="{70541C85-D8BE-4C06-A90B-3B634682F7F6}" type="pres">
      <dgm:prSet presAssocID="{79F98D10-6D79-4407-8A40-372511B2FEC3}" presName="simulatedConn" presStyleLbl="solidFgAcc1" presStyleIdx="0" presStyleCnt="3"/>
      <dgm:spPr>
        <a:xfrm rot="5400000">
          <a:off x="2152318" y="3136511"/>
          <a:ext cx="398365" cy="33861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4842BE9-D101-446C-909F-8BCC5F8796C5}" type="pres">
      <dgm:prSet presAssocID="{79F98D10-6D79-4407-8A40-372511B2FEC3}" presName="vSp2" presStyleCnt="0"/>
      <dgm:spPr/>
    </dgm:pt>
    <dgm:pt modelId="{F0111E82-4F08-494C-B07E-3BEF54CA2E5E}" type="pres">
      <dgm:prSet presAssocID="{79F98D10-6D79-4407-8A40-372511B2FEC3}" presName="sibTrans" presStyleCnt="0"/>
      <dgm:spPr/>
    </dgm:pt>
    <dgm:pt modelId="{0419FDFB-3CC6-4CA4-804C-F1013248C983}" type="pres">
      <dgm:prSet presAssocID="{764FC4F2-A5C4-4FEE-B331-6DBD08426BE3}" presName="compositeNode" presStyleCnt="0">
        <dgm:presLayoutVars>
          <dgm:bulletEnabled val="1"/>
        </dgm:presLayoutVars>
      </dgm:prSet>
      <dgm:spPr/>
    </dgm:pt>
    <dgm:pt modelId="{E87E475C-5DF2-46F7-A240-39A8DF39C4CE}" type="pres">
      <dgm:prSet presAssocID="{764FC4F2-A5C4-4FEE-B331-6DBD08426BE3}" presName="bgRect" presStyleLbl="node1" presStyleIdx="1" presStyleCnt="4"/>
      <dgm:spPr/>
      <dgm:t>
        <a:bodyPr/>
        <a:lstStyle/>
        <a:p>
          <a:endParaRPr lang="fr-FR"/>
        </a:p>
      </dgm:t>
    </dgm:pt>
    <dgm:pt modelId="{F56E9254-06B8-4064-8F78-4A954EF56D0A}" type="pres">
      <dgm:prSet presAssocID="{764FC4F2-A5C4-4FEE-B331-6DBD08426BE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7F797-94EF-478E-85A1-339AE8BE3BAB}" type="pres">
      <dgm:prSet presAssocID="{764FC4F2-A5C4-4FEE-B331-6DBD08426BE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1AB1B1-4488-4370-A95D-39D87124A8CF}" type="pres">
      <dgm:prSet presAssocID="{B1EC8E76-F640-4314-8025-E5C199AC8396}" presName="hSp" presStyleCnt="0"/>
      <dgm:spPr/>
    </dgm:pt>
    <dgm:pt modelId="{DAB62FE4-75F5-470D-821B-8DEFBA9F4C1B}" type="pres">
      <dgm:prSet presAssocID="{B1EC8E76-F640-4314-8025-E5C199AC8396}" presName="vProcSp" presStyleCnt="0"/>
      <dgm:spPr/>
    </dgm:pt>
    <dgm:pt modelId="{422E50DC-B4F4-4ABF-9C32-A6AAE6232D3D}" type="pres">
      <dgm:prSet presAssocID="{B1EC8E76-F640-4314-8025-E5C199AC8396}" presName="vSp1" presStyleCnt="0"/>
      <dgm:spPr/>
    </dgm:pt>
    <dgm:pt modelId="{D9F2AEFB-88D2-4256-AE6B-3283E7D1DB71}" type="pres">
      <dgm:prSet presAssocID="{B1EC8E76-F640-4314-8025-E5C199AC8396}" presName="simulatedConn" presStyleLbl="solidFgAcc1" presStyleIdx="1" presStyleCnt="3"/>
      <dgm:spPr>
        <a:xfrm rot="5400000">
          <a:off x="4488780" y="3136511"/>
          <a:ext cx="398365" cy="33861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CF2B242-E6C4-4047-9D87-09BE9502541F}" type="pres">
      <dgm:prSet presAssocID="{B1EC8E76-F640-4314-8025-E5C199AC8396}" presName="vSp2" presStyleCnt="0"/>
      <dgm:spPr/>
    </dgm:pt>
    <dgm:pt modelId="{98129B69-F04D-45F8-B250-DDB168A7C7EE}" type="pres">
      <dgm:prSet presAssocID="{B1EC8E76-F640-4314-8025-E5C199AC8396}" presName="sibTrans" presStyleCnt="0"/>
      <dgm:spPr/>
    </dgm:pt>
    <dgm:pt modelId="{F19E2E0C-2986-4143-B40C-67F617C6FB9F}" type="pres">
      <dgm:prSet presAssocID="{9BE5293C-1194-4E19-A6E4-E7B6DFEB4893}" presName="compositeNode" presStyleCnt="0">
        <dgm:presLayoutVars>
          <dgm:bulletEnabled val="1"/>
        </dgm:presLayoutVars>
      </dgm:prSet>
      <dgm:spPr/>
    </dgm:pt>
    <dgm:pt modelId="{D0D57ED4-FFB7-4C47-8BE2-B2F02215EAD6}" type="pres">
      <dgm:prSet presAssocID="{9BE5293C-1194-4E19-A6E4-E7B6DFEB4893}" presName="bgRect" presStyleLbl="node1" presStyleIdx="2" presStyleCnt="4"/>
      <dgm:spPr/>
      <dgm:t>
        <a:bodyPr/>
        <a:lstStyle/>
        <a:p>
          <a:endParaRPr lang="fr-FR"/>
        </a:p>
      </dgm:t>
    </dgm:pt>
    <dgm:pt modelId="{A94E7A23-61EB-4049-9527-333A04006300}" type="pres">
      <dgm:prSet presAssocID="{9BE5293C-1194-4E19-A6E4-E7B6DFEB4893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3ED111-9799-49D9-A145-55BA95EF890D}" type="pres">
      <dgm:prSet presAssocID="{9BE5293C-1194-4E19-A6E4-E7B6DFEB489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EAA7B-80D2-4D08-A9FE-4F4AAAC74EBE}" type="pres">
      <dgm:prSet presAssocID="{44D64A27-9D22-4C5A-8B40-39F335A2F875}" presName="hSp" presStyleCnt="0"/>
      <dgm:spPr/>
    </dgm:pt>
    <dgm:pt modelId="{DEA57AE1-48D3-4277-9F28-EEC288FAD9C2}" type="pres">
      <dgm:prSet presAssocID="{44D64A27-9D22-4C5A-8B40-39F335A2F875}" presName="vProcSp" presStyleCnt="0"/>
      <dgm:spPr/>
    </dgm:pt>
    <dgm:pt modelId="{C1DEB35E-203E-4E29-86B0-50BB99CB66D7}" type="pres">
      <dgm:prSet presAssocID="{44D64A27-9D22-4C5A-8B40-39F335A2F875}" presName="vSp1" presStyleCnt="0"/>
      <dgm:spPr/>
    </dgm:pt>
    <dgm:pt modelId="{2A28676F-87EB-4300-9819-E2D76AFBADEF}" type="pres">
      <dgm:prSet presAssocID="{44D64A27-9D22-4C5A-8B40-39F335A2F875}" presName="simulatedConn" presStyleLbl="solidFgAcc1" presStyleIdx="2" presStyleCnt="3"/>
      <dgm:spPr>
        <a:xfrm rot="5400000">
          <a:off x="6825241" y="3136511"/>
          <a:ext cx="398365" cy="33861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0D07F2B-455E-4699-BE8C-745929DB752C}" type="pres">
      <dgm:prSet presAssocID="{44D64A27-9D22-4C5A-8B40-39F335A2F875}" presName="vSp2" presStyleCnt="0"/>
      <dgm:spPr/>
    </dgm:pt>
    <dgm:pt modelId="{1A3FD96C-BAAA-4A41-8F76-4E2B5B2E0A5A}" type="pres">
      <dgm:prSet presAssocID="{44D64A27-9D22-4C5A-8B40-39F335A2F875}" presName="sibTrans" presStyleCnt="0"/>
      <dgm:spPr/>
    </dgm:pt>
    <dgm:pt modelId="{F2DF605C-15A7-4A4A-908C-A40558086479}" type="pres">
      <dgm:prSet presAssocID="{C8C716B9-7D0F-40CC-9A47-EF10FB91B040}" presName="compositeNode" presStyleCnt="0">
        <dgm:presLayoutVars>
          <dgm:bulletEnabled val="1"/>
        </dgm:presLayoutVars>
      </dgm:prSet>
      <dgm:spPr/>
    </dgm:pt>
    <dgm:pt modelId="{C6A999BE-E4F1-477A-9592-5124CE2C7F28}" type="pres">
      <dgm:prSet presAssocID="{C8C716B9-7D0F-40CC-9A47-EF10FB91B040}" presName="bgRect" presStyleLbl="node1" presStyleIdx="3" presStyleCnt="4"/>
      <dgm:spPr/>
      <dgm:t>
        <a:bodyPr/>
        <a:lstStyle/>
        <a:p>
          <a:endParaRPr lang="fr-FR"/>
        </a:p>
      </dgm:t>
    </dgm:pt>
    <dgm:pt modelId="{9EDF672A-B897-424C-84ED-B7E06260CAF2}" type="pres">
      <dgm:prSet presAssocID="{C8C716B9-7D0F-40CC-9A47-EF10FB91B040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CB65BA-E511-4E5A-8A67-A94B6A1EB2FE}" type="pres">
      <dgm:prSet presAssocID="{C8C716B9-7D0F-40CC-9A47-EF10FB91B04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8160E4-5429-419E-BDC8-59070767C4F3}" type="presOf" srcId="{1DA04708-333E-4C62-B2CE-5FAEAA718010}" destId="{053ED111-9799-49D9-A145-55BA95EF890D}" srcOrd="0" destOrd="0" presId="urn:microsoft.com/office/officeart/2005/8/layout/hProcess7"/>
    <dgm:cxn modelId="{B8BD1169-9C27-4604-8378-D0B7B54FB247}" type="presOf" srcId="{764FC4F2-A5C4-4FEE-B331-6DBD08426BE3}" destId="{F56E9254-06B8-4064-8F78-4A954EF56D0A}" srcOrd="1" destOrd="0" presId="urn:microsoft.com/office/officeart/2005/8/layout/hProcess7"/>
    <dgm:cxn modelId="{61EA8377-F3A8-4DBC-96E9-57E1C2D1D0E7}" type="presOf" srcId="{C8C716B9-7D0F-40CC-9A47-EF10FB91B040}" destId="{9EDF672A-B897-424C-84ED-B7E06260CAF2}" srcOrd="1" destOrd="0" presId="urn:microsoft.com/office/officeart/2005/8/layout/hProcess7"/>
    <dgm:cxn modelId="{7EFA9FA8-9AC6-437A-9660-064B13F66BC1}" srcId="{764FC4F2-A5C4-4FEE-B331-6DBD08426BE3}" destId="{36BB6F96-8E1D-4982-A104-5FE59974BE39}" srcOrd="0" destOrd="0" parTransId="{5C3B8058-822B-463E-AEF1-9F90CDFC7513}" sibTransId="{37B10418-FCE5-4FA6-B066-D803BC7DBBB4}"/>
    <dgm:cxn modelId="{96E93B11-52FE-4B76-8F28-75EC49CB4EE0}" type="presOf" srcId="{C8C716B9-7D0F-40CC-9A47-EF10FB91B040}" destId="{C6A999BE-E4F1-477A-9592-5124CE2C7F28}" srcOrd="0" destOrd="0" presId="urn:microsoft.com/office/officeart/2005/8/layout/hProcess7"/>
    <dgm:cxn modelId="{50C2D302-C0EC-40BF-A548-A6839D17B5B8}" srcId="{8F966817-E815-4C02-A5C7-2462FFC4DAF5}" destId="{9BE5293C-1194-4E19-A6E4-E7B6DFEB4893}" srcOrd="2" destOrd="0" parTransId="{4EF9AB34-2033-4895-8FDB-31C55EE3C7CD}" sibTransId="{44D64A27-9D22-4C5A-8B40-39F335A2F875}"/>
    <dgm:cxn modelId="{560569EF-2CF3-4F39-899E-E92C56B536FC}" type="presOf" srcId="{764FC4F2-A5C4-4FEE-B331-6DBD08426BE3}" destId="{E87E475C-5DF2-46F7-A240-39A8DF39C4CE}" srcOrd="0" destOrd="0" presId="urn:microsoft.com/office/officeart/2005/8/layout/hProcess7"/>
    <dgm:cxn modelId="{107A1DBB-3273-4C6C-BA9F-1F4FB22DD012}" srcId="{8F966817-E815-4C02-A5C7-2462FFC4DAF5}" destId="{DD94FF52-F111-4796-B1F0-10ACD33552EC}" srcOrd="0" destOrd="0" parTransId="{AD81D97E-9711-44AE-859B-1571DD36DC82}" sibTransId="{79F98D10-6D79-4407-8A40-372511B2FEC3}"/>
    <dgm:cxn modelId="{2568801A-66CE-46A2-A0E3-39E4AE554606}" type="presOf" srcId="{9BE5293C-1194-4E19-A6E4-E7B6DFEB4893}" destId="{D0D57ED4-FFB7-4C47-8BE2-B2F02215EAD6}" srcOrd="0" destOrd="0" presId="urn:microsoft.com/office/officeart/2005/8/layout/hProcess7"/>
    <dgm:cxn modelId="{1E6DF5D9-803D-4A58-841F-EA7BFA247A9C}" type="presOf" srcId="{DD94FF52-F111-4796-B1F0-10ACD33552EC}" destId="{810D7CCD-65F8-4370-9493-2E4E575BDC38}" srcOrd="0" destOrd="0" presId="urn:microsoft.com/office/officeart/2005/8/layout/hProcess7"/>
    <dgm:cxn modelId="{CA5A3196-14DC-42D3-ACD2-65F460447D90}" type="presOf" srcId="{33F211C0-EB41-4A86-A98F-7AAB596D57D6}" destId="{BCCB65BA-E511-4E5A-8A67-A94B6A1EB2FE}" srcOrd="0" destOrd="0" presId="urn:microsoft.com/office/officeart/2005/8/layout/hProcess7"/>
    <dgm:cxn modelId="{020AC4CC-6853-4017-AAF5-DD8D117B30D4}" srcId="{8F966817-E815-4C02-A5C7-2462FFC4DAF5}" destId="{C8C716B9-7D0F-40CC-9A47-EF10FB91B040}" srcOrd="3" destOrd="0" parTransId="{4EBF0F36-6770-4E07-957B-28DC1D307402}" sibTransId="{D930D91B-D8FE-468B-9493-7ACF7FC70575}"/>
    <dgm:cxn modelId="{1EFB6F5E-F2B4-4051-A9AD-68E99FEE7629}" srcId="{DD94FF52-F111-4796-B1F0-10ACD33552EC}" destId="{58E550CD-95CA-4DAD-8504-B35DBC17E20D}" srcOrd="0" destOrd="0" parTransId="{D8B2D927-3FB7-46C9-A098-44473DB3E380}" sibTransId="{973742B3-36F1-4E6C-ABDA-BE189E7CE15C}"/>
    <dgm:cxn modelId="{19787D25-98D3-4917-AD27-2CCE9C051566}" type="presOf" srcId="{36BB6F96-8E1D-4982-A104-5FE59974BE39}" destId="{CDD7F797-94EF-478E-85A1-339AE8BE3BAB}" srcOrd="0" destOrd="0" presId="urn:microsoft.com/office/officeart/2005/8/layout/hProcess7"/>
    <dgm:cxn modelId="{5D9F5FF8-D030-43B2-AB25-692B340AA091}" type="presOf" srcId="{8F966817-E815-4C02-A5C7-2462FFC4DAF5}" destId="{99B7359D-317E-4B6A-8380-D18328F9E3A9}" srcOrd="0" destOrd="0" presId="urn:microsoft.com/office/officeart/2005/8/layout/hProcess7"/>
    <dgm:cxn modelId="{3117AB9C-3A73-4199-8326-99CF1B1CD3B2}" type="presOf" srcId="{DD94FF52-F111-4796-B1F0-10ACD33552EC}" destId="{8496136A-A9CB-4CAA-937D-4F8582F4D18F}" srcOrd="1" destOrd="0" presId="urn:microsoft.com/office/officeart/2005/8/layout/hProcess7"/>
    <dgm:cxn modelId="{200DB5F7-3E3C-4240-93A4-25A5248E35A5}" type="presOf" srcId="{58E550CD-95CA-4DAD-8504-B35DBC17E20D}" destId="{ECEE321F-28F7-40F3-8142-867DC08254D2}" srcOrd="0" destOrd="0" presId="urn:microsoft.com/office/officeart/2005/8/layout/hProcess7"/>
    <dgm:cxn modelId="{E74472E1-C057-4EDB-A2EE-9915C8C5BE0E}" srcId="{9BE5293C-1194-4E19-A6E4-E7B6DFEB4893}" destId="{1DA04708-333E-4C62-B2CE-5FAEAA718010}" srcOrd="0" destOrd="0" parTransId="{B0946C0B-693B-4D0B-8B73-58C175BDD81C}" sibTransId="{2704EDF3-7D2D-4193-A1BD-EB0E2200EDE6}"/>
    <dgm:cxn modelId="{6502AB7A-8DCB-4CA3-BEAD-5199A6B77E4D}" srcId="{8F966817-E815-4C02-A5C7-2462FFC4DAF5}" destId="{764FC4F2-A5C4-4FEE-B331-6DBD08426BE3}" srcOrd="1" destOrd="0" parTransId="{050DC704-6409-4AE5-9D13-B242264E128C}" sibTransId="{B1EC8E76-F640-4314-8025-E5C199AC8396}"/>
    <dgm:cxn modelId="{C3959D0E-97DE-4B1F-A2B3-45DA378769D1}" srcId="{C8C716B9-7D0F-40CC-9A47-EF10FB91B040}" destId="{33F211C0-EB41-4A86-A98F-7AAB596D57D6}" srcOrd="0" destOrd="0" parTransId="{44DE1624-9DB8-47F2-BEF4-E33EA7337DA2}" sibTransId="{6B7FD877-100F-48B3-9A91-327A736C905A}"/>
    <dgm:cxn modelId="{AA5019F8-AA83-48F4-B9FB-509EE132EEC1}" type="presOf" srcId="{9BE5293C-1194-4E19-A6E4-E7B6DFEB4893}" destId="{A94E7A23-61EB-4049-9527-333A04006300}" srcOrd="1" destOrd="0" presId="urn:microsoft.com/office/officeart/2005/8/layout/hProcess7"/>
    <dgm:cxn modelId="{3A14DD15-EDB3-4CBB-9C13-F4F66D2A6228}" type="presParOf" srcId="{99B7359D-317E-4B6A-8380-D18328F9E3A9}" destId="{56C5264C-7480-4B3F-8A45-1EEFFB7FA38F}" srcOrd="0" destOrd="0" presId="urn:microsoft.com/office/officeart/2005/8/layout/hProcess7"/>
    <dgm:cxn modelId="{8CC889B0-196E-4A06-971C-3BC552B8EE6C}" type="presParOf" srcId="{56C5264C-7480-4B3F-8A45-1EEFFB7FA38F}" destId="{810D7CCD-65F8-4370-9493-2E4E575BDC38}" srcOrd="0" destOrd="0" presId="urn:microsoft.com/office/officeart/2005/8/layout/hProcess7"/>
    <dgm:cxn modelId="{AB3F16CD-750E-43FD-9267-762E9E5D3A2C}" type="presParOf" srcId="{56C5264C-7480-4B3F-8A45-1EEFFB7FA38F}" destId="{8496136A-A9CB-4CAA-937D-4F8582F4D18F}" srcOrd="1" destOrd="0" presId="urn:microsoft.com/office/officeart/2005/8/layout/hProcess7"/>
    <dgm:cxn modelId="{7027C24C-2504-422B-A221-2C12E287611C}" type="presParOf" srcId="{56C5264C-7480-4B3F-8A45-1EEFFB7FA38F}" destId="{ECEE321F-28F7-40F3-8142-867DC08254D2}" srcOrd="2" destOrd="0" presId="urn:microsoft.com/office/officeart/2005/8/layout/hProcess7"/>
    <dgm:cxn modelId="{BC59E661-6D12-47A7-AA14-8597024FA2AA}" type="presParOf" srcId="{99B7359D-317E-4B6A-8380-D18328F9E3A9}" destId="{5090BB8D-AF3E-429E-9D08-273DCBCB9E90}" srcOrd="1" destOrd="0" presId="urn:microsoft.com/office/officeart/2005/8/layout/hProcess7"/>
    <dgm:cxn modelId="{6D950AC0-85E5-48CD-A3CA-E9112F6C926B}" type="presParOf" srcId="{99B7359D-317E-4B6A-8380-D18328F9E3A9}" destId="{B4B2B7FF-98F3-454E-94E9-F291E7990588}" srcOrd="2" destOrd="0" presId="urn:microsoft.com/office/officeart/2005/8/layout/hProcess7"/>
    <dgm:cxn modelId="{192CA34C-1505-49E3-8DD0-EEE623445DC6}" type="presParOf" srcId="{B4B2B7FF-98F3-454E-94E9-F291E7990588}" destId="{099FA558-C621-44C8-A5BC-F939358930DE}" srcOrd="0" destOrd="0" presId="urn:microsoft.com/office/officeart/2005/8/layout/hProcess7"/>
    <dgm:cxn modelId="{4E61DDC6-7399-4870-ADD7-6D7A95EF4130}" type="presParOf" srcId="{B4B2B7FF-98F3-454E-94E9-F291E7990588}" destId="{70541C85-D8BE-4C06-A90B-3B634682F7F6}" srcOrd="1" destOrd="0" presId="urn:microsoft.com/office/officeart/2005/8/layout/hProcess7"/>
    <dgm:cxn modelId="{7BC63270-0934-4DC8-8791-63DDF8029369}" type="presParOf" srcId="{B4B2B7FF-98F3-454E-94E9-F291E7990588}" destId="{A4842BE9-D101-446C-909F-8BCC5F8796C5}" srcOrd="2" destOrd="0" presId="urn:microsoft.com/office/officeart/2005/8/layout/hProcess7"/>
    <dgm:cxn modelId="{95F072CD-C657-47D2-8AAF-4C14001BEF4E}" type="presParOf" srcId="{99B7359D-317E-4B6A-8380-D18328F9E3A9}" destId="{F0111E82-4F08-494C-B07E-3BEF54CA2E5E}" srcOrd="3" destOrd="0" presId="urn:microsoft.com/office/officeart/2005/8/layout/hProcess7"/>
    <dgm:cxn modelId="{66AA2FCF-A19E-493D-883F-433A23B835BE}" type="presParOf" srcId="{99B7359D-317E-4B6A-8380-D18328F9E3A9}" destId="{0419FDFB-3CC6-4CA4-804C-F1013248C983}" srcOrd="4" destOrd="0" presId="urn:microsoft.com/office/officeart/2005/8/layout/hProcess7"/>
    <dgm:cxn modelId="{8EB3C2BF-B914-4D5C-963C-5993AE30BCC9}" type="presParOf" srcId="{0419FDFB-3CC6-4CA4-804C-F1013248C983}" destId="{E87E475C-5DF2-46F7-A240-39A8DF39C4CE}" srcOrd="0" destOrd="0" presId="urn:microsoft.com/office/officeart/2005/8/layout/hProcess7"/>
    <dgm:cxn modelId="{28E014D8-318C-4D71-9CCD-A5714E459E51}" type="presParOf" srcId="{0419FDFB-3CC6-4CA4-804C-F1013248C983}" destId="{F56E9254-06B8-4064-8F78-4A954EF56D0A}" srcOrd="1" destOrd="0" presId="urn:microsoft.com/office/officeart/2005/8/layout/hProcess7"/>
    <dgm:cxn modelId="{71D763DF-98A8-4690-98AA-5A831AD1B797}" type="presParOf" srcId="{0419FDFB-3CC6-4CA4-804C-F1013248C983}" destId="{CDD7F797-94EF-478E-85A1-339AE8BE3BAB}" srcOrd="2" destOrd="0" presId="urn:microsoft.com/office/officeart/2005/8/layout/hProcess7"/>
    <dgm:cxn modelId="{EE4F7330-9DA7-477E-91F0-0EC665179D8A}" type="presParOf" srcId="{99B7359D-317E-4B6A-8380-D18328F9E3A9}" destId="{5F1AB1B1-4488-4370-A95D-39D87124A8CF}" srcOrd="5" destOrd="0" presId="urn:microsoft.com/office/officeart/2005/8/layout/hProcess7"/>
    <dgm:cxn modelId="{BF2294A3-3FB0-4093-A0A7-9C1D517C6810}" type="presParOf" srcId="{99B7359D-317E-4B6A-8380-D18328F9E3A9}" destId="{DAB62FE4-75F5-470D-821B-8DEFBA9F4C1B}" srcOrd="6" destOrd="0" presId="urn:microsoft.com/office/officeart/2005/8/layout/hProcess7"/>
    <dgm:cxn modelId="{C7EE7421-C432-4D1E-AA62-828F214A5C90}" type="presParOf" srcId="{DAB62FE4-75F5-470D-821B-8DEFBA9F4C1B}" destId="{422E50DC-B4F4-4ABF-9C32-A6AAE6232D3D}" srcOrd="0" destOrd="0" presId="urn:microsoft.com/office/officeart/2005/8/layout/hProcess7"/>
    <dgm:cxn modelId="{8D766590-F343-43B0-A237-7BF316BCD921}" type="presParOf" srcId="{DAB62FE4-75F5-470D-821B-8DEFBA9F4C1B}" destId="{D9F2AEFB-88D2-4256-AE6B-3283E7D1DB71}" srcOrd="1" destOrd="0" presId="urn:microsoft.com/office/officeart/2005/8/layout/hProcess7"/>
    <dgm:cxn modelId="{6B2C54FC-A84F-4258-A317-779049F746C5}" type="presParOf" srcId="{DAB62FE4-75F5-470D-821B-8DEFBA9F4C1B}" destId="{DCF2B242-E6C4-4047-9D87-09BE9502541F}" srcOrd="2" destOrd="0" presId="urn:microsoft.com/office/officeart/2005/8/layout/hProcess7"/>
    <dgm:cxn modelId="{F3608154-7B86-4C7E-BC88-7662539E9074}" type="presParOf" srcId="{99B7359D-317E-4B6A-8380-D18328F9E3A9}" destId="{98129B69-F04D-45F8-B250-DDB168A7C7EE}" srcOrd="7" destOrd="0" presId="urn:microsoft.com/office/officeart/2005/8/layout/hProcess7"/>
    <dgm:cxn modelId="{2DD31C0C-0DDF-4A2E-B93F-B2B5E6B534F9}" type="presParOf" srcId="{99B7359D-317E-4B6A-8380-D18328F9E3A9}" destId="{F19E2E0C-2986-4143-B40C-67F617C6FB9F}" srcOrd="8" destOrd="0" presId="urn:microsoft.com/office/officeart/2005/8/layout/hProcess7"/>
    <dgm:cxn modelId="{36BA2533-88AC-4ED4-8520-7A2ACB13AEE1}" type="presParOf" srcId="{F19E2E0C-2986-4143-B40C-67F617C6FB9F}" destId="{D0D57ED4-FFB7-4C47-8BE2-B2F02215EAD6}" srcOrd="0" destOrd="0" presId="urn:microsoft.com/office/officeart/2005/8/layout/hProcess7"/>
    <dgm:cxn modelId="{C083BC6E-D38F-46CD-9A3C-04DA34F0F241}" type="presParOf" srcId="{F19E2E0C-2986-4143-B40C-67F617C6FB9F}" destId="{A94E7A23-61EB-4049-9527-333A04006300}" srcOrd="1" destOrd="0" presId="urn:microsoft.com/office/officeart/2005/8/layout/hProcess7"/>
    <dgm:cxn modelId="{E59B40CE-C34D-4BD9-A9BB-3A3639B61EEE}" type="presParOf" srcId="{F19E2E0C-2986-4143-B40C-67F617C6FB9F}" destId="{053ED111-9799-49D9-A145-55BA95EF890D}" srcOrd="2" destOrd="0" presId="urn:microsoft.com/office/officeart/2005/8/layout/hProcess7"/>
    <dgm:cxn modelId="{218A43B8-E6F6-4A27-BAF7-D3836313919A}" type="presParOf" srcId="{99B7359D-317E-4B6A-8380-D18328F9E3A9}" destId="{35FEAA7B-80D2-4D08-A9FE-4F4AAAC74EBE}" srcOrd="9" destOrd="0" presId="urn:microsoft.com/office/officeart/2005/8/layout/hProcess7"/>
    <dgm:cxn modelId="{87DA7F7F-BCDD-4814-8FFE-2F7B08E7749F}" type="presParOf" srcId="{99B7359D-317E-4B6A-8380-D18328F9E3A9}" destId="{DEA57AE1-48D3-4277-9F28-EEC288FAD9C2}" srcOrd="10" destOrd="0" presId="urn:microsoft.com/office/officeart/2005/8/layout/hProcess7"/>
    <dgm:cxn modelId="{62064F5F-5995-41D3-9367-264CF049B244}" type="presParOf" srcId="{DEA57AE1-48D3-4277-9F28-EEC288FAD9C2}" destId="{C1DEB35E-203E-4E29-86B0-50BB99CB66D7}" srcOrd="0" destOrd="0" presId="urn:microsoft.com/office/officeart/2005/8/layout/hProcess7"/>
    <dgm:cxn modelId="{98288333-2A09-45B6-94BF-0232417A1820}" type="presParOf" srcId="{DEA57AE1-48D3-4277-9F28-EEC288FAD9C2}" destId="{2A28676F-87EB-4300-9819-E2D76AFBADEF}" srcOrd="1" destOrd="0" presId="urn:microsoft.com/office/officeart/2005/8/layout/hProcess7"/>
    <dgm:cxn modelId="{D8571896-D96A-4669-BD1E-EE10BDF0FCF3}" type="presParOf" srcId="{DEA57AE1-48D3-4277-9F28-EEC288FAD9C2}" destId="{00D07F2B-455E-4699-BE8C-745929DB752C}" srcOrd="2" destOrd="0" presId="urn:microsoft.com/office/officeart/2005/8/layout/hProcess7"/>
    <dgm:cxn modelId="{937D3953-DFE2-4001-9B2F-B0C4A1DEFB6C}" type="presParOf" srcId="{99B7359D-317E-4B6A-8380-D18328F9E3A9}" destId="{1A3FD96C-BAAA-4A41-8F76-4E2B5B2E0A5A}" srcOrd="11" destOrd="0" presId="urn:microsoft.com/office/officeart/2005/8/layout/hProcess7"/>
    <dgm:cxn modelId="{46731AFA-68B5-4242-BA4B-5AA662F5DBD1}" type="presParOf" srcId="{99B7359D-317E-4B6A-8380-D18328F9E3A9}" destId="{F2DF605C-15A7-4A4A-908C-A40558086479}" srcOrd="12" destOrd="0" presId="urn:microsoft.com/office/officeart/2005/8/layout/hProcess7"/>
    <dgm:cxn modelId="{DFF55ECE-FCDB-4A38-859C-ECF6A787ECF4}" type="presParOf" srcId="{F2DF605C-15A7-4A4A-908C-A40558086479}" destId="{C6A999BE-E4F1-477A-9592-5124CE2C7F28}" srcOrd="0" destOrd="0" presId="urn:microsoft.com/office/officeart/2005/8/layout/hProcess7"/>
    <dgm:cxn modelId="{0D61E4B1-46C4-42D7-BCF4-3BFF3ADC47FA}" type="presParOf" srcId="{F2DF605C-15A7-4A4A-908C-A40558086479}" destId="{9EDF672A-B897-424C-84ED-B7E06260CAF2}" srcOrd="1" destOrd="0" presId="urn:microsoft.com/office/officeart/2005/8/layout/hProcess7"/>
    <dgm:cxn modelId="{EE9C4714-C134-4AD1-8D0D-32BF267C3ADD}" type="presParOf" srcId="{F2DF605C-15A7-4A4A-908C-A40558086479}" destId="{BCCB65BA-E511-4E5A-8A67-A94B6A1EB2F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83EABF-F84E-455E-BF17-35471D4A8E9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2B7D64-7803-4948-A2FC-B680348E5FEE}">
      <dgm:prSet phldrT="[Texte]"/>
      <dgm:spPr>
        <a:xfrm>
          <a:off x="23668" y="2176019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Gestion opérationnelle et documentaire du laboratoire</a:t>
          </a:r>
        </a:p>
      </dgm:t>
    </dgm:pt>
    <dgm:pt modelId="{7A2D8055-C34B-44B5-B60B-5B8A12B14F27}" type="parTrans" cxnId="{E73C5C13-6262-497F-B6D9-70252F790503}">
      <dgm:prSet/>
      <dgm:spPr/>
      <dgm:t>
        <a:bodyPr/>
        <a:lstStyle/>
        <a:p>
          <a:endParaRPr lang="fr-FR"/>
        </a:p>
      </dgm:t>
    </dgm:pt>
    <dgm:pt modelId="{51F24201-60BD-48B7-B622-8475C543A787}" type="sibTrans" cxnId="{E73C5C13-6262-497F-B6D9-70252F790503}">
      <dgm:prSet/>
      <dgm:spPr/>
      <dgm:t>
        <a:bodyPr/>
        <a:lstStyle/>
        <a:p>
          <a:endParaRPr lang="fr-FR"/>
        </a:p>
      </dgm:t>
    </dgm:pt>
    <dgm:pt modelId="{411B0278-2F9C-415F-A8D9-52898D08C4F2}">
      <dgm:prSet phldrT="[Texte]"/>
      <dgm:spPr>
        <a:xfrm>
          <a:off x="1607835" y="2176019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Réalisation</a:t>
          </a:r>
          <a:r>
            <a:rPr lang="fr-FR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analyses au laboratoire dans le cadre d’un contrôle qualité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517CD5-5ACB-4CED-80A1-AAA6DEFE8EB4}" type="parTrans" cxnId="{C37984DA-A1B7-4394-B338-84A9D0F94398}">
      <dgm:prSet/>
      <dgm:spPr>
        <a:xfrm>
          <a:off x="1496846" y="2528001"/>
          <a:ext cx="110989" cy="32624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110989" y="16312"/>
              </a:lnTo>
            </a:path>
          </a:pathLst>
        </a:custGeom>
        <a:noFill/>
        <a:ln w="2540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5BCF47-A660-47BF-BA98-066F6070137C}" type="sibTrans" cxnId="{C37984DA-A1B7-4394-B338-84A9D0F94398}">
      <dgm:prSet/>
      <dgm:spPr/>
      <dgm:t>
        <a:bodyPr/>
        <a:lstStyle/>
        <a:p>
          <a:endParaRPr lang="fr-FR"/>
        </a:p>
      </dgm:t>
    </dgm:pt>
    <dgm:pt modelId="{0128BB2F-B88E-4521-8755-11562B94AA8C}">
      <dgm:prSet phldrT="[Texte]"/>
      <dgm:spPr>
        <a:xfrm>
          <a:off x="3192017" y="1599955"/>
          <a:ext cx="1473177" cy="736588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Expertise au laboratoire pour l’optimisation de méthodes de </a:t>
          </a:r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bioanalyse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8CD7AE-2DC8-4588-86CA-5A480AFBE031}" type="parTrans" cxnId="{7E4D7F68-1225-4B9A-88F9-552B533191BE}">
      <dgm:prSet/>
      <dgm:spPr>
        <a:xfrm rot="16854411">
          <a:off x="2843184" y="2239969"/>
          <a:ext cx="586661" cy="32624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586661" y="16312"/>
              </a:lnTo>
            </a:path>
          </a:pathLst>
        </a:custGeom>
        <a:noFill/>
        <a:ln w="25400" cap="flat" cmpd="sng" algn="ctr">
          <a:solidFill>
            <a:srgbClr val="53548A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A506462-CA37-4004-B190-D01094596DB4}" type="sibTrans" cxnId="{7E4D7F68-1225-4B9A-88F9-552B533191BE}">
      <dgm:prSet/>
      <dgm:spPr/>
      <dgm:t>
        <a:bodyPr/>
        <a:lstStyle/>
        <a:p>
          <a:endParaRPr lang="fr-FR"/>
        </a:p>
      </dgm:t>
    </dgm:pt>
    <dgm:pt modelId="{DC9DC78B-3748-49E7-81E8-FE145321D8B0}">
      <dgm:prSet phldrT="[Texte]"/>
      <dgm:spPr>
        <a:xfrm>
          <a:off x="110910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BC1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C1.1 à C1.4</a:t>
          </a:r>
        </a:p>
      </dgm:t>
    </dgm:pt>
    <dgm:pt modelId="{1030CF2B-E6E3-4FEB-BCD8-B750874F8BDF}" type="parTrans" cxnId="{175B03A6-F1CF-4CA2-973A-A00EDBA3A161}">
      <dgm:prSet/>
      <dgm:spPr/>
      <dgm:t>
        <a:bodyPr/>
        <a:lstStyle/>
        <a:p>
          <a:endParaRPr lang="fr-FR"/>
        </a:p>
      </dgm:t>
    </dgm:pt>
    <dgm:pt modelId="{23BC66E5-8228-433D-B785-75DA018157FE}" type="sibTrans" cxnId="{175B03A6-F1CF-4CA2-973A-A00EDBA3A161}">
      <dgm:prSet/>
      <dgm:spPr/>
      <dgm:t>
        <a:bodyPr/>
        <a:lstStyle/>
        <a:p>
          <a:endParaRPr lang="fr-FR"/>
        </a:p>
      </dgm:t>
    </dgm:pt>
    <dgm:pt modelId="{66DE8E24-05DA-4E67-A394-36463F9F73AE}">
      <dgm:prSet phldrT="[Texte]"/>
      <dgm:spPr>
        <a:xfrm>
          <a:off x="1607839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BC2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C2.1 à C2.8</a:t>
          </a:r>
        </a:p>
      </dgm:t>
    </dgm:pt>
    <dgm:pt modelId="{CF1ADF17-21C0-4089-94A8-677D13177D7C}" type="parTrans" cxnId="{A5958839-23D5-46C1-8609-88CD7499B69E}">
      <dgm:prSet/>
      <dgm:spPr/>
      <dgm:t>
        <a:bodyPr/>
        <a:lstStyle/>
        <a:p>
          <a:endParaRPr lang="fr-FR"/>
        </a:p>
      </dgm:t>
    </dgm:pt>
    <dgm:pt modelId="{050ADADC-C963-41B6-8C33-7A8B1053FF2F}" type="sibTrans" cxnId="{A5958839-23D5-46C1-8609-88CD7499B69E}">
      <dgm:prSet/>
      <dgm:spPr/>
      <dgm:t>
        <a:bodyPr/>
        <a:lstStyle/>
        <a:p>
          <a:endParaRPr lang="fr-FR"/>
        </a:p>
      </dgm:t>
    </dgm:pt>
    <dgm:pt modelId="{9525C33E-F133-4141-AA75-7140EACB7182}">
      <dgm:prSet phldrT="[Texte]"/>
      <dgm:spPr>
        <a:xfrm>
          <a:off x="3195317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BC3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C3.1 à C3.4</a:t>
          </a:r>
        </a:p>
      </dgm:t>
    </dgm:pt>
    <dgm:pt modelId="{A519833C-3F27-4848-9DF9-B775A86D9A73}" type="parTrans" cxnId="{74F94481-44E2-4D2E-B5D4-614BB19C1C77}">
      <dgm:prSet/>
      <dgm:spPr/>
      <dgm:t>
        <a:bodyPr/>
        <a:lstStyle/>
        <a:p>
          <a:endParaRPr lang="fr-FR"/>
        </a:p>
      </dgm:t>
    </dgm:pt>
    <dgm:pt modelId="{921ADC45-2D70-43C7-B1A7-5F36CDC79E56}" type="sibTrans" cxnId="{74F94481-44E2-4D2E-B5D4-614BB19C1C77}">
      <dgm:prSet/>
      <dgm:spPr/>
      <dgm:t>
        <a:bodyPr/>
        <a:lstStyle/>
        <a:p>
          <a:endParaRPr lang="fr-FR"/>
        </a:p>
      </dgm:t>
    </dgm:pt>
    <dgm:pt modelId="{F09C0426-B140-4923-AABD-4F39F6A2CFD2}">
      <dgm:prSet phldrT="[Texte]"/>
      <dgm:spPr>
        <a:xfrm>
          <a:off x="4776196" y="0"/>
          <a:ext cx="1247568" cy="40640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BC4</a:t>
          </a:r>
        </a:p>
        <a:p>
          <a:pPr>
            <a:buNone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C4.1 à C4.4</a:t>
          </a:r>
        </a:p>
      </dgm:t>
    </dgm:pt>
    <dgm:pt modelId="{A0672470-EC35-46C0-BFFF-6B7EDEDA15F6}" type="parTrans" cxnId="{85E25E74-445B-42B8-BBA9-0819967D4D1E}">
      <dgm:prSet/>
      <dgm:spPr/>
      <dgm:t>
        <a:bodyPr/>
        <a:lstStyle/>
        <a:p>
          <a:endParaRPr lang="fr-FR"/>
        </a:p>
      </dgm:t>
    </dgm:pt>
    <dgm:pt modelId="{385B5B50-6AC5-4F7D-8AC8-67A4FB8A4C6D}" type="sibTrans" cxnId="{85E25E74-445B-42B8-BBA9-0819967D4D1E}">
      <dgm:prSet/>
      <dgm:spPr/>
      <dgm:t>
        <a:bodyPr/>
        <a:lstStyle/>
        <a:p>
          <a:endParaRPr lang="fr-FR"/>
        </a:p>
      </dgm:t>
    </dgm:pt>
    <dgm:pt modelId="{40932DE6-814F-4EE1-A5EB-8E105D19C982}">
      <dgm:prSet phldrT="[Texte]"/>
      <dgm:spPr>
        <a:xfrm>
          <a:off x="4776196" y="0"/>
          <a:ext cx="1247568" cy="4064000"/>
        </a:xfr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688ECC-6157-4708-A6B1-3CE32050D45D}" type="parTrans" cxnId="{C19F0DD7-6805-466A-809F-6A1DF941B96F}">
      <dgm:prSet/>
      <dgm:spPr/>
      <dgm:t>
        <a:bodyPr/>
        <a:lstStyle/>
        <a:p>
          <a:endParaRPr lang="fr-FR"/>
        </a:p>
      </dgm:t>
    </dgm:pt>
    <dgm:pt modelId="{9D7E2F9F-B7F6-4580-B74F-AD43872346AB}" type="sibTrans" cxnId="{C19F0DD7-6805-466A-809F-6A1DF941B96F}">
      <dgm:prSet/>
      <dgm:spPr/>
      <dgm:t>
        <a:bodyPr/>
        <a:lstStyle/>
        <a:p>
          <a:endParaRPr lang="fr-FR"/>
        </a:p>
      </dgm:t>
    </dgm:pt>
    <dgm:pt modelId="{522E4A5C-573B-4487-B637-1E1ECE813BB3}" type="pres">
      <dgm:prSet presAssocID="{FE83EABF-F84E-455E-BF17-35471D4A8E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3D016B-2749-45C3-AF6B-A2B5FFAE30FE}" type="pres">
      <dgm:prSet presAssocID="{FE83EABF-F84E-455E-BF17-35471D4A8E90}" presName="hierFlow" presStyleCnt="0"/>
      <dgm:spPr/>
    </dgm:pt>
    <dgm:pt modelId="{2D80BAEF-3704-4C75-8460-1B5ADDAC6E99}" type="pres">
      <dgm:prSet presAssocID="{FE83EABF-F84E-455E-BF17-35471D4A8E90}" presName="firstBuf" presStyleCnt="0"/>
      <dgm:spPr/>
    </dgm:pt>
    <dgm:pt modelId="{0054F957-63CB-491A-8981-2E2F312E20B5}" type="pres">
      <dgm:prSet presAssocID="{FE83EABF-F84E-455E-BF17-35471D4A8E9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FA8152-45BD-4975-917D-345FE389612E}" type="pres">
      <dgm:prSet presAssocID="{F62B7D64-7803-4948-A2FC-B680348E5FEE}" presName="Name17" presStyleCnt="0"/>
      <dgm:spPr/>
    </dgm:pt>
    <dgm:pt modelId="{D0D65021-571F-4BC7-B353-86CF1ECDA775}" type="pres">
      <dgm:prSet presAssocID="{F62B7D64-7803-4948-A2FC-B680348E5FEE}" presName="level1Shape" presStyleLbl="node0" presStyleIdx="0" presStyleCnt="1" custLinFactNeighborX="-15922" custLinFactNeighborY="-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423D38-C064-4AC9-B7D8-7FF952774C4C}" type="pres">
      <dgm:prSet presAssocID="{F62B7D64-7803-4948-A2FC-B680348E5FEE}" presName="hierChild2" presStyleCnt="0"/>
      <dgm:spPr/>
    </dgm:pt>
    <dgm:pt modelId="{7A305511-6D6D-4E06-AD86-F2B7DE9A7156}" type="pres">
      <dgm:prSet presAssocID="{CB517CD5-5ACB-4CED-80A1-AAA6DEFE8EB4}" presName="Name25" presStyleLbl="parChTrans1D2" presStyleIdx="0" presStyleCnt="1"/>
      <dgm:spPr/>
      <dgm:t>
        <a:bodyPr/>
        <a:lstStyle/>
        <a:p>
          <a:endParaRPr lang="fr-FR"/>
        </a:p>
      </dgm:t>
    </dgm:pt>
    <dgm:pt modelId="{2BDC4855-42D5-4FFF-AD14-F431583EC510}" type="pres">
      <dgm:prSet presAssocID="{CB517CD5-5ACB-4CED-80A1-AAA6DEFE8EB4}" presName="connTx" presStyleLbl="parChTrans1D2" presStyleIdx="0" presStyleCnt="1"/>
      <dgm:spPr/>
      <dgm:t>
        <a:bodyPr/>
        <a:lstStyle/>
        <a:p>
          <a:endParaRPr lang="fr-FR"/>
        </a:p>
      </dgm:t>
    </dgm:pt>
    <dgm:pt modelId="{68BDAA5A-BD8A-4E40-BF0D-B3D2308697A7}" type="pres">
      <dgm:prSet presAssocID="{411B0278-2F9C-415F-A8D9-52898D08C4F2}" presName="Name30" presStyleCnt="0"/>
      <dgm:spPr/>
    </dgm:pt>
    <dgm:pt modelId="{25E382F5-F6FD-4483-8AF2-6A05EC4E6FC2}" type="pres">
      <dgm:prSet presAssocID="{411B0278-2F9C-415F-A8D9-52898D08C4F2}" presName="level2Shape" presStyleLbl="node2" presStyleIdx="0" presStyleCnt="1" custLinFactNeighborX="-48388" custLinFactNeighborY="-2173"/>
      <dgm:spPr/>
      <dgm:t>
        <a:bodyPr/>
        <a:lstStyle/>
        <a:p>
          <a:endParaRPr lang="fr-FR"/>
        </a:p>
      </dgm:t>
    </dgm:pt>
    <dgm:pt modelId="{AD110097-FA49-4728-BF6A-727B179C1D0D}" type="pres">
      <dgm:prSet presAssocID="{411B0278-2F9C-415F-A8D9-52898D08C4F2}" presName="hierChild3" presStyleCnt="0"/>
      <dgm:spPr/>
    </dgm:pt>
    <dgm:pt modelId="{AA9F31B9-1489-4E5C-BF8B-159A3A5450D9}" type="pres">
      <dgm:prSet presAssocID="{408CD7AE-2DC8-4588-86CA-5A480AFBE031}" presName="Name25" presStyleLbl="parChTrans1D3" presStyleIdx="0" presStyleCnt="1"/>
      <dgm:spPr/>
      <dgm:t>
        <a:bodyPr/>
        <a:lstStyle/>
        <a:p>
          <a:endParaRPr lang="fr-FR"/>
        </a:p>
      </dgm:t>
    </dgm:pt>
    <dgm:pt modelId="{71506FD4-C6DC-4C76-9E79-E83FF091772E}" type="pres">
      <dgm:prSet presAssocID="{408CD7AE-2DC8-4588-86CA-5A480AFBE031}" presName="connTx" presStyleLbl="parChTrans1D3" presStyleIdx="0" presStyleCnt="1"/>
      <dgm:spPr/>
      <dgm:t>
        <a:bodyPr/>
        <a:lstStyle/>
        <a:p>
          <a:endParaRPr lang="fr-FR"/>
        </a:p>
      </dgm:t>
    </dgm:pt>
    <dgm:pt modelId="{3E38D78F-BEE3-4897-A555-92A921D7FDB1}" type="pres">
      <dgm:prSet presAssocID="{0128BB2F-B88E-4521-8755-11562B94AA8C}" presName="Name30" presStyleCnt="0"/>
      <dgm:spPr/>
    </dgm:pt>
    <dgm:pt modelId="{66137573-A06E-4722-9ADC-DA5696BD2144}" type="pres">
      <dgm:prSet presAssocID="{0128BB2F-B88E-4521-8755-11562B94AA8C}" presName="level2Shape" presStyleLbl="node3" presStyleIdx="0" presStyleCnt="1" custLinFactNeighborX="-80853" custLinFactNeighborY="3533"/>
      <dgm:spPr/>
      <dgm:t>
        <a:bodyPr/>
        <a:lstStyle/>
        <a:p>
          <a:endParaRPr lang="fr-FR"/>
        </a:p>
      </dgm:t>
    </dgm:pt>
    <dgm:pt modelId="{961554C4-73FE-417A-AB45-1DBD40B2F2F1}" type="pres">
      <dgm:prSet presAssocID="{0128BB2F-B88E-4521-8755-11562B94AA8C}" presName="hierChild3" presStyleCnt="0"/>
      <dgm:spPr/>
    </dgm:pt>
    <dgm:pt modelId="{75DABD4F-5556-472C-85C1-F09215449339}" type="pres">
      <dgm:prSet presAssocID="{FE83EABF-F84E-455E-BF17-35471D4A8E90}" presName="bgShapesFlow" presStyleCnt="0"/>
      <dgm:spPr/>
    </dgm:pt>
    <dgm:pt modelId="{15F04065-AEFB-4CC5-A486-F105B1CF625A}" type="pres">
      <dgm:prSet presAssocID="{DC9DC78B-3748-49E7-81E8-FE145321D8B0}" presName="rectComp" presStyleCnt="0"/>
      <dgm:spPr/>
    </dgm:pt>
    <dgm:pt modelId="{B228BD3E-5097-45DF-A0FA-CD26AC41EE88}" type="pres">
      <dgm:prSet presAssocID="{DC9DC78B-3748-49E7-81E8-FE145321D8B0}" presName="bgRect" presStyleLbl="bgShp" presStyleIdx="0" presStyleCnt="4"/>
      <dgm:spPr/>
      <dgm:t>
        <a:bodyPr/>
        <a:lstStyle/>
        <a:p>
          <a:endParaRPr lang="fr-FR"/>
        </a:p>
      </dgm:t>
    </dgm:pt>
    <dgm:pt modelId="{D74B16B6-C4D0-4434-A340-F09AEB912C83}" type="pres">
      <dgm:prSet presAssocID="{DC9DC78B-3748-49E7-81E8-FE145321D8B0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4204A4-B6B8-45AC-A8A6-08066FE229EA}" type="pres">
      <dgm:prSet presAssocID="{DC9DC78B-3748-49E7-81E8-FE145321D8B0}" presName="spComp" presStyleCnt="0"/>
      <dgm:spPr/>
    </dgm:pt>
    <dgm:pt modelId="{F632D19C-EC35-483C-99BB-CBBBF3F529BF}" type="pres">
      <dgm:prSet presAssocID="{DC9DC78B-3748-49E7-81E8-FE145321D8B0}" presName="hSp" presStyleCnt="0"/>
      <dgm:spPr/>
    </dgm:pt>
    <dgm:pt modelId="{5C8829DF-0135-410B-AA19-B125A51139C4}" type="pres">
      <dgm:prSet presAssocID="{66DE8E24-05DA-4E67-A394-36463F9F73AE}" presName="rectComp" presStyleCnt="0"/>
      <dgm:spPr/>
    </dgm:pt>
    <dgm:pt modelId="{F99A1D7F-4E0E-4B08-A373-BA4317FDC794}" type="pres">
      <dgm:prSet presAssocID="{66DE8E24-05DA-4E67-A394-36463F9F73AE}" presName="bgRect" presStyleLbl="bgShp" presStyleIdx="1" presStyleCnt="4" custLinFactNeighborX="-3629" custLinFactNeighborY="-1384"/>
      <dgm:spPr/>
      <dgm:t>
        <a:bodyPr/>
        <a:lstStyle/>
        <a:p>
          <a:endParaRPr lang="fr-FR"/>
        </a:p>
      </dgm:t>
    </dgm:pt>
    <dgm:pt modelId="{4415B6B3-6FDA-441D-A752-ABF416FA0462}" type="pres">
      <dgm:prSet presAssocID="{66DE8E24-05DA-4E67-A394-36463F9F73A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83B6C-92FD-4157-8B13-E54A4A6D6672}" type="pres">
      <dgm:prSet presAssocID="{66DE8E24-05DA-4E67-A394-36463F9F73AE}" presName="spComp" presStyleCnt="0"/>
      <dgm:spPr/>
    </dgm:pt>
    <dgm:pt modelId="{2DFA3C9F-125B-4F96-B81D-8C99CCA2BF66}" type="pres">
      <dgm:prSet presAssocID="{66DE8E24-05DA-4E67-A394-36463F9F73AE}" presName="hSp" presStyleCnt="0"/>
      <dgm:spPr/>
    </dgm:pt>
    <dgm:pt modelId="{F84A1FC8-8175-445F-BD7B-188F91714C8D}" type="pres">
      <dgm:prSet presAssocID="{9525C33E-F133-4141-AA75-7140EACB7182}" presName="rectComp" presStyleCnt="0"/>
      <dgm:spPr/>
    </dgm:pt>
    <dgm:pt modelId="{7D236AA7-3D8C-42D5-BE85-4AD7FF04D955}" type="pres">
      <dgm:prSet presAssocID="{9525C33E-F133-4141-AA75-7140EACB7182}" presName="bgRect" presStyleLbl="bgShp" presStyleIdx="2" presStyleCnt="4"/>
      <dgm:spPr/>
      <dgm:t>
        <a:bodyPr/>
        <a:lstStyle/>
        <a:p>
          <a:endParaRPr lang="fr-FR"/>
        </a:p>
      </dgm:t>
    </dgm:pt>
    <dgm:pt modelId="{D497515C-CB88-48DE-9251-EB69F02D1A85}" type="pres">
      <dgm:prSet presAssocID="{9525C33E-F133-4141-AA75-7140EACB718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2EC4F-273B-4749-AFAC-B5A2911371E0}" type="pres">
      <dgm:prSet presAssocID="{9525C33E-F133-4141-AA75-7140EACB7182}" presName="spComp" presStyleCnt="0"/>
      <dgm:spPr/>
    </dgm:pt>
    <dgm:pt modelId="{D0B59C71-5804-45FE-BF0E-C6919B352E78}" type="pres">
      <dgm:prSet presAssocID="{9525C33E-F133-4141-AA75-7140EACB7182}" presName="hSp" presStyleCnt="0"/>
      <dgm:spPr/>
    </dgm:pt>
    <dgm:pt modelId="{2D33BCE9-A6FC-49CD-B90F-C3D4BDE9F70C}" type="pres">
      <dgm:prSet presAssocID="{F09C0426-B140-4923-AABD-4F39F6A2CFD2}" presName="rectComp" presStyleCnt="0"/>
      <dgm:spPr/>
    </dgm:pt>
    <dgm:pt modelId="{6DF848AD-9AF0-44A7-98D8-74611F5B5867}" type="pres">
      <dgm:prSet presAssocID="{F09C0426-B140-4923-AABD-4F39F6A2CFD2}" presName="bgRect" presStyleLbl="bgShp" presStyleIdx="3" presStyleCnt="4" custLinFactNeighborX="3100" custLinFactNeighborY="388"/>
      <dgm:spPr/>
      <dgm:t>
        <a:bodyPr/>
        <a:lstStyle/>
        <a:p>
          <a:endParaRPr lang="fr-FR"/>
        </a:p>
      </dgm:t>
    </dgm:pt>
    <dgm:pt modelId="{E65CCCBC-2A39-4BB0-8104-A0DCBECD3D56}" type="pres">
      <dgm:prSet presAssocID="{F09C0426-B140-4923-AABD-4F39F6A2CFD2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E74034-C9FC-4E47-83F9-0CA1FE797F40}" type="presOf" srcId="{CB517CD5-5ACB-4CED-80A1-AAA6DEFE8EB4}" destId="{2BDC4855-42D5-4FFF-AD14-F431583EC510}" srcOrd="1" destOrd="0" presId="urn:microsoft.com/office/officeart/2005/8/layout/hierarchy5"/>
    <dgm:cxn modelId="{B0E0310A-EE0C-411D-97C3-40AF4C3ED03D}" type="presOf" srcId="{F09C0426-B140-4923-AABD-4F39F6A2CFD2}" destId="{E65CCCBC-2A39-4BB0-8104-A0DCBECD3D56}" srcOrd="1" destOrd="0" presId="urn:microsoft.com/office/officeart/2005/8/layout/hierarchy5"/>
    <dgm:cxn modelId="{5819639A-7B34-4E4B-9F49-C0C427C16918}" type="presOf" srcId="{66DE8E24-05DA-4E67-A394-36463F9F73AE}" destId="{4415B6B3-6FDA-441D-A752-ABF416FA0462}" srcOrd="1" destOrd="0" presId="urn:microsoft.com/office/officeart/2005/8/layout/hierarchy5"/>
    <dgm:cxn modelId="{A3A7D9FB-E283-4AEC-90E7-F9F311F2C0A6}" type="presOf" srcId="{F62B7D64-7803-4948-A2FC-B680348E5FEE}" destId="{D0D65021-571F-4BC7-B353-86CF1ECDA775}" srcOrd="0" destOrd="0" presId="urn:microsoft.com/office/officeart/2005/8/layout/hierarchy5"/>
    <dgm:cxn modelId="{E73C5C13-6262-497F-B6D9-70252F790503}" srcId="{FE83EABF-F84E-455E-BF17-35471D4A8E90}" destId="{F62B7D64-7803-4948-A2FC-B680348E5FEE}" srcOrd="0" destOrd="0" parTransId="{7A2D8055-C34B-44B5-B60B-5B8A12B14F27}" sibTransId="{51F24201-60BD-48B7-B622-8475C543A787}"/>
    <dgm:cxn modelId="{A5958839-23D5-46C1-8609-88CD7499B69E}" srcId="{FE83EABF-F84E-455E-BF17-35471D4A8E90}" destId="{66DE8E24-05DA-4E67-A394-36463F9F73AE}" srcOrd="2" destOrd="0" parTransId="{CF1ADF17-21C0-4089-94A8-677D13177D7C}" sibTransId="{050ADADC-C963-41B6-8C33-7A8B1053FF2F}"/>
    <dgm:cxn modelId="{A3963A2D-0BC4-4609-84E4-75562536220D}" type="presOf" srcId="{408CD7AE-2DC8-4588-86CA-5A480AFBE031}" destId="{AA9F31B9-1489-4E5C-BF8B-159A3A5450D9}" srcOrd="0" destOrd="0" presId="urn:microsoft.com/office/officeart/2005/8/layout/hierarchy5"/>
    <dgm:cxn modelId="{C19F0DD7-6805-466A-809F-6A1DF941B96F}" srcId="{F09C0426-B140-4923-AABD-4F39F6A2CFD2}" destId="{40932DE6-814F-4EE1-A5EB-8E105D19C982}" srcOrd="0" destOrd="0" parTransId="{64688ECC-6157-4708-A6B1-3CE32050D45D}" sibTransId="{9D7E2F9F-B7F6-4580-B74F-AD43872346AB}"/>
    <dgm:cxn modelId="{74F94481-44E2-4D2E-B5D4-614BB19C1C77}" srcId="{FE83EABF-F84E-455E-BF17-35471D4A8E90}" destId="{9525C33E-F133-4141-AA75-7140EACB7182}" srcOrd="3" destOrd="0" parTransId="{A519833C-3F27-4848-9DF9-B775A86D9A73}" sibTransId="{921ADC45-2D70-43C7-B1A7-5F36CDC79E56}"/>
    <dgm:cxn modelId="{672F1879-1FCF-452F-82AB-24327E7AD330}" type="presOf" srcId="{9525C33E-F133-4141-AA75-7140EACB7182}" destId="{D497515C-CB88-48DE-9251-EB69F02D1A85}" srcOrd="1" destOrd="0" presId="urn:microsoft.com/office/officeart/2005/8/layout/hierarchy5"/>
    <dgm:cxn modelId="{292F23C2-5E03-458B-A66D-99F844A77888}" type="presOf" srcId="{0128BB2F-B88E-4521-8755-11562B94AA8C}" destId="{66137573-A06E-4722-9ADC-DA5696BD2144}" srcOrd="0" destOrd="0" presId="urn:microsoft.com/office/officeart/2005/8/layout/hierarchy5"/>
    <dgm:cxn modelId="{C37984DA-A1B7-4394-B338-84A9D0F94398}" srcId="{F62B7D64-7803-4948-A2FC-B680348E5FEE}" destId="{411B0278-2F9C-415F-A8D9-52898D08C4F2}" srcOrd="0" destOrd="0" parTransId="{CB517CD5-5ACB-4CED-80A1-AAA6DEFE8EB4}" sibTransId="{B75BCF47-A660-47BF-BA98-066F6070137C}"/>
    <dgm:cxn modelId="{E24AC32F-52B2-4D76-BE30-31971B6101E9}" type="presOf" srcId="{9525C33E-F133-4141-AA75-7140EACB7182}" destId="{7D236AA7-3D8C-42D5-BE85-4AD7FF04D955}" srcOrd="0" destOrd="0" presId="urn:microsoft.com/office/officeart/2005/8/layout/hierarchy5"/>
    <dgm:cxn modelId="{7E4D7F68-1225-4B9A-88F9-552B533191BE}" srcId="{411B0278-2F9C-415F-A8D9-52898D08C4F2}" destId="{0128BB2F-B88E-4521-8755-11562B94AA8C}" srcOrd="0" destOrd="0" parTransId="{408CD7AE-2DC8-4588-86CA-5A480AFBE031}" sibTransId="{FA506462-CA37-4004-B190-D01094596DB4}"/>
    <dgm:cxn modelId="{922C7FFA-4C74-4CE6-99BF-743654D44F70}" type="presOf" srcId="{F09C0426-B140-4923-AABD-4F39F6A2CFD2}" destId="{6DF848AD-9AF0-44A7-98D8-74611F5B5867}" srcOrd="0" destOrd="0" presId="urn:microsoft.com/office/officeart/2005/8/layout/hierarchy5"/>
    <dgm:cxn modelId="{8A6662E6-5843-4223-BDDE-45E8348011BB}" type="presOf" srcId="{40932DE6-814F-4EE1-A5EB-8E105D19C982}" destId="{E65CCCBC-2A39-4BB0-8104-A0DCBECD3D56}" srcOrd="1" destOrd="1" presId="urn:microsoft.com/office/officeart/2005/8/layout/hierarchy5"/>
    <dgm:cxn modelId="{1BA3E80F-EFEF-4FCE-A93A-181DBCB69621}" type="presOf" srcId="{411B0278-2F9C-415F-A8D9-52898D08C4F2}" destId="{25E382F5-F6FD-4483-8AF2-6A05EC4E6FC2}" srcOrd="0" destOrd="0" presId="urn:microsoft.com/office/officeart/2005/8/layout/hierarchy5"/>
    <dgm:cxn modelId="{055BA4F3-2688-44A0-B6B7-840BCC39AD9A}" type="presOf" srcId="{CB517CD5-5ACB-4CED-80A1-AAA6DEFE8EB4}" destId="{7A305511-6D6D-4E06-AD86-F2B7DE9A7156}" srcOrd="0" destOrd="0" presId="urn:microsoft.com/office/officeart/2005/8/layout/hierarchy5"/>
    <dgm:cxn modelId="{85E25E74-445B-42B8-BBA9-0819967D4D1E}" srcId="{FE83EABF-F84E-455E-BF17-35471D4A8E90}" destId="{F09C0426-B140-4923-AABD-4F39F6A2CFD2}" srcOrd="4" destOrd="0" parTransId="{A0672470-EC35-46C0-BFFF-6B7EDEDA15F6}" sibTransId="{385B5B50-6AC5-4F7D-8AC8-67A4FB8A4C6D}"/>
    <dgm:cxn modelId="{175B03A6-F1CF-4CA2-973A-A00EDBA3A161}" srcId="{FE83EABF-F84E-455E-BF17-35471D4A8E90}" destId="{DC9DC78B-3748-49E7-81E8-FE145321D8B0}" srcOrd="1" destOrd="0" parTransId="{1030CF2B-E6E3-4FEB-BCD8-B750874F8BDF}" sibTransId="{23BC66E5-8228-433D-B785-75DA018157FE}"/>
    <dgm:cxn modelId="{E1CD775D-AA5A-4996-8F51-510580131984}" type="presOf" srcId="{408CD7AE-2DC8-4588-86CA-5A480AFBE031}" destId="{71506FD4-C6DC-4C76-9E79-E83FF091772E}" srcOrd="1" destOrd="0" presId="urn:microsoft.com/office/officeart/2005/8/layout/hierarchy5"/>
    <dgm:cxn modelId="{604F5A2A-7A9E-4D5D-B76A-0578DDBD5457}" type="presOf" srcId="{FE83EABF-F84E-455E-BF17-35471D4A8E90}" destId="{522E4A5C-573B-4487-B637-1E1ECE813BB3}" srcOrd="0" destOrd="0" presId="urn:microsoft.com/office/officeart/2005/8/layout/hierarchy5"/>
    <dgm:cxn modelId="{9B87DDBF-65BC-424A-ACA5-1765D9C457A8}" type="presOf" srcId="{DC9DC78B-3748-49E7-81E8-FE145321D8B0}" destId="{B228BD3E-5097-45DF-A0FA-CD26AC41EE88}" srcOrd="0" destOrd="0" presId="urn:microsoft.com/office/officeart/2005/8/layout/hierarchy5"/>
    <dgm:cxn modelId="{EB00282F-44D5-4D95-950E-AFD0CBFB7E42}" type="presOf" srcId="{66DE8E24-05DA-4E67-A394-36463F9F73AE}" destId="{F99A1D7F-4E0E-4B08-A373-BA4317FDC794}" srcOrd="0" destOrd="0" presId="urn:microsoft.com/office/officeart/2005/8/layout/hierarchy5"/>
    <dgm:cxn modelId="{183257B0-C6B0-4188-BF7A-917C03BBC900}" type="presOf" srcId="{DC9DC78B-3748-49E7-81E8-FE145321D8B0}" destId="{D74B16B6-C4D0-4434-A340-F09AEB912C83}" srcOrd="1" destOrd="0" presId="urn:microsoft.com/office/officeart/2005/8/layout/hierarchy5"/>
    <dgm:cxn modelId="{45DAB38C-FD60-4D14-8AC2-40A808590313}" type="presOf" srcId="{40932DE6-814F-4EE1-A5EB-8E105D19C982}" destId="{6DF848AD-9AF0-44A7-98D8-74611F5B5867}" srcOrd="0" destOrd="1" presId="urn:microsoft.com/office/officeart/2005/8/layout/hierarchy5"/>
    <dgm:cxn modelId="{D44877B1-56E3-48FC-B362-E34C96299476}" type="presParOf" srcId="{522E4A5C-573B-4487-B637-1E1ECE813BB3}" destId="{A03D016B-2749-45C3-AF6B-A2B5FFAE30FE}" srcOrd="0" destOrd="0" presId="urn:microsoft.com/office/officeart/2005/8/layout/hierarchy5"/>
    <dgm:cxn modelId="{35EE8461-C481-429A-90A2-CD68214799DA}" type="presParOf" srcId="{A03D016B-2749-45C3-AF6B-A2B5FFAE30FE}" destId="{2D80BAEF-3704-4C75-8460-1B5ADDAC6E99}" srcOrd="0" destOrd="0" presId="urn:microsoft.com/office/officeart/2005/8/layout/hierarchy5"/>
    <dgm:cxn modelId="{EF4E0D22-97B4-4AD6-A7D9-118D136BD4FF}" type="presParOf" srcId="{A03D016B-2749-45C3-AF6B-A2B5FFAE30FE}" destId="{0054F957-63CB-491A-8981-2E2F312E20B5}" srcOrd="1" destOrd="0" presId="urn:microsoft.com/office/officeart/2005/8/layout/hierarchy5"/>
    <dgm:cxn modelId="{D0DDC0F3-5D14-4241-82BC-F50FDCB92FB2}" type="presParOf" srcId="{0054F957-63CB-491A-8981-2E2F312E20B5}" destId="{6EFA8152-45BD-4975-917D-345FE389612E}" srcOrd="0" destOrd="0" presId="urn:microsoft.com/office/officeart/2005/8/layout/hierarchy5"/>
    <dgm:cxn modelId="{27803513-9F83-46CE-BC75-88271C5A94B4}" type="presParOf" srcId="{6EFA8152-45BD-4975-917D-345FE389612E}" destId="{D0D65021-571F-4BC7-B353-86CF1ECDA775}" srcOrd="0" destOrd="0" presId="urn:microsoft.com/office/officeart/2005/8/layout/hierarchy5"/>
    <dgm:cxn modelId="{7C458FFB-0822-44C9-9018-5DBA7E23E5DE}" type="presParOf" srcId="{6EFA8152-45BD-4975-917D-345FE389612E}" destId="{66423D38-C064-4AC9-B7D8-7FF952774C4C}" srcOrd="1" destOrd="0" presId="urn:microsoft.com/office/officeart/2005/8/layout/hierarchy5"/>
    <dgm:cxn modelId="{98EBE48E-C282-4392-BCA4-99799DAC1B72}" type="presParOf" srcId="{66423D38-C064-4AC9-B7D8-7FF952774C4C}" destId="{7A305511-6D6D-4E06-AD86-F2B7DE9A7156}" srcOrd="0" destOrd="0" presId="urn:microsoft.com/office/officeart/2005/8/layout/hierarchy5"/>
    <dgm:cxn modelId="{C1ED9703-D52A-46E0-AE19-CDDFEC152891}" type="presParOf" srcId="{7A305511-6D6D-4E06-AD86-F2B7DE9A7156}" destId="{2BDC4855-42D5-4FFF-AD14-F431583EC510}" srcOrd="0" destOrd="0" presId="urn:microsoft.com/office/officeart/2005/8/layout/hierarchy5"/>
    <dgm:cxn modelId="{23699D5E-2666-4AE9-9C33-8F63F0D7993D}" type="presParOf" srcId="{66423D38-C064-4AC9-B7D8-7FF952774C4C}" destId="{68BDAA5A-BD8A-4E40-BF0D-B3D2308697A7}" srcOrd="1" destOrd="0" presId="urn:microsoft.com/office/officeart/2005/8/layout/hierarchy5"/>
    <dgm:cxn modelId="{0868B47F-CAF9-4F92-93FE-7303E7891568}" type="presParOf" srcId="{68BDAA5A-BD8A-4E40-BF0D-B3D2308697A7}" destId="{25E382F5-F6FD-4483-8AF2-6A05EC4E6FC2}" srcOrd="0" destOrd="0" presId="urn:microsoft.com/office/officeart/2005/8/layout/hierarchy5"/>
    <dgm:cxn modelId="{45608CA1-8232-41EE-9408-F7410DBC5B63}" type="presParOf" srcId="{68BDAA5A-BD8A-4E40-BF0D-B3D2308697A7}" destId="{AD110097-FA49-4728-BF6A-727B179C1D0D}" srcOrd="1" destOrd="0" presId="urn:microsoft.com/office/officeart/2005/8/layout/hierarchy5"/>
    <dgm:cxn modelId="{1833921E-B183-4324-BF17-500E45DED0D5}" type="presParOf" srcId="{AD110097-FA49-4728-BF6A-727B179C1D0D}" destId="{AA9F31B9-1489-4E5C-BF8B-159A3A5450D9}" srcOrd="0" destOrd="0" presId="urn:microsoft.com/office/officeart/2005/8/layout/hierarchy5"/>
    <dgm:cxn modelId="{432F8FD7-682E-4505-A8C5-3351184AB0EB}" type="presParOf" srcId="{AA9F31B9-1489-4E5C-BF8B-159A3A5450D9}" destId="{71506FD4-C6DC-4C76-9E79-E83FF091772E}" srcOrd="0" destOrd="0" presId="urn:microsoft.com/office/officeart/2005/8/layout/hierarchy5"/>
    <dgm:cxn modelId="{82A86C73-0262-4B85-BFB3-0F5F762D68CB}" type="presParOf" srcId="{AD110097-FA49-4728-BF6A-727B179C1D0D}" destId="{3E38D78F-BEE3-4897-A555-92A921D7FDB1}" srcOrd="1" destOrd="0" presId="urn:microsoft.com/office/officeart/2005/8/layout/hierarchy5"/>
    <dgm:cxn modelId="{EF04E06B-5865-4DA7-AE1B-013CFF591B19}" type="presParOf" srcId="{3E38D78F-BEE3-4897-A555-92A921D7FDB1}" destId="{66137573-A06E-4722-9ADC-DA5696BD2144}" srcOrd="0" destOrd="0" presId="urn:microsoft.com/office/officeart/2005/8/layout/hierarchy5"/>
    <dgm:cxn modelId="{9213CDF8-FF81-4EC5-9670-D40627BFF1A5}" type="presParOf" srcId="{3E38D78F-BEE3-4897-A555-92A921D7FDB1}" destId="{961554C4-73FE-417A-AB45-1DBD40B2F2F1}" srcOrd="1" destOrd="0" presId="urn:microsoft.com/office/officeart/2005/8/layout/hierarchy5"/>
    <dgm:cxn modelId="{D75420A7-CA3D-47AE-AC37-55FC44C328C8}" type="presParOf" srcId="{522E4A5C-573B-4487-B637-1E1ECE813BB3}" destId="{75DABD4F-5556-472C-85C1-F09215449339}" srcOrd="1" destOrd="0" presId="urn:microsoft.com/office/officeart/2005/8/layout/hierarchy5"/>
    <dgm:cxn modelId="{F8D31EBB-52B3-495E-B8C7-26B00A4BC1FD}" type="presParOf" srcId="{75DABD4F-5556-472C-85C1-F09215449339}" destId="{15F04065-AEFB-4CC5-A486-F105B1CF625A}" srcOrd="0" destOrd="0" presId="urn:microsoft.com/office/officeart/2005/8/layout/hierarchy5"/>
    <dgm:cxn modelId="{F84A8061-73AC-49E1-8DD1-6B039EFDEDD3}" type="presParOf" srcId="{15F04065-AEFB-4CC5-A486-F105B1CF625A}" destId="{B228BD3E-5097-45DF-A0FA-CD26AC41EE88}" srcOrd="0" destOrd="0" presId="urn:microsoft.com/office/officeart/2005/8/layout/hierarchy5"/>
    <dgm:cxn modelId="{045E7621-F760-458B-954F-ECDD4D5EA198}" type="presParOf" srcId="{15F04065-AEFB-4CC5-A486-F105B1CF625A}" destId="{D74B16B6-C4D0-4434-A340-F09AEB912C83}" srcOrd="1" destOrd="0" presId="urn:microsoft.com/office/officeart/2005/8/layout/hierarchy5"/>
    <dgm:cxn modelId="{C6EE6BCF-E09C-47B8-B854-3C3A9786AAB5}" type="presParOf" srcId="{75DABD4F-5556-472C-85C1-F09215449339}" destId="{B54204A4-B6B8-45AC-A8A6-08066FE229EA}" srcOrd="1" destOrd="0" presId="urn:microsoft.com/office/officeart/2005/8/layout/hierarchy5"/>
    <dgm:cxn modelId="{3FA195CD-1EC5-4A5F-8A4C-F0F9AB71884A}" type="presParOf" srcId="{B54204A4-B6B8-45AC-A8A6-08066FE229EA}" destId="{F632D19C-EC35-483C-99BB-CBBBF3F529BF}" srcOrd="0" destOrd="0" presId="urn:microsoft.com/office/officeart/2005/8/layout/hierarchy5"/>
    <dgm:cxn modelId="{435D4FB4-69D1-4966-A58C-D5A88C0DE97C}" type="presParOf" srcId="{75DABD4F-5556-472C-85C1-F09215449339}" destId="{5C8829DF-0135-410B-AA19-B125A51139C4}" srcOrd="2" destOrd="0" presId="urn:microsoft.com/office/officeart/2005/8/layout/hierarchy5"/>
    <dgm:cxn modelId="{80A2BFAA-2C81-4B1D-9EC7-52BB7D8A642D}" type="presParOf" srcId="{5C8829DF-0135-410B-AA19-B125A51139C4}" destId="{F99A1D7F-4E0E-4B08-A373-BA4317FDC794}" srcOrd="0" destOrd="0" presId="urn:microsoft.com/office/officeart/2005/8/layout/hierarchy5"/>
    <dgm:cxn modelId="{22AC7971-51DA-4002-9F60-6443B44C8625}" type="presParOf" srcId="{5C8829DF-0135-410B-AA19-B125A51139C4}" destId="{4415B6B3-6FDA-441D-A752-ABF416FA0462}" srcOrd="1" destOrd="0" presId="urn:microsoft.com/office/officeart/2005/8/layout/hierarchy5"/>
    <dgm:cxn modelId="{1609C91A-9282-4AA7-A0A7-68FD2B3BA454}" type="presParOf" srcId="{75DABD4F-5556-472C-85C1-F09215449339}" destId="{4EF83B6C-92FD-4157-8B13-E54A4A6D6672}" srcOrd="3" destOrd="0" presId="urn:microsoft.com/office/officeart/2005/8/layout/hierarchy5"/>
    <dgm:cxn modelId="{565BF45B-A753-4E2E-8C11-1F6B844020CA}" type="presParOf" srcId="{4EF83B6C-92FD-4157-8B13-E54A4A6D6672}" destId="{2DFA3C9F-125B-4F96-B81D-8C99CCA2BF66}" srcOrd="0" destOrd="0" presId="urn:microsoft.com/office/officeart/2005/8/layout/hierarchy5"/>
    <dgm:cxn modelId="{7E06CD14-87E3-42A8-80B6-49A70A03DE23}" type="presParOf" srcId="{75DABD4F-5556-472C-85C1-F09215449339}" destId="{F84A1FC8-8175-445F-BD7B-188F91714C8D}" srcOrd="4" destOrd="0" presId="urn:microsoft.com/office/officeart/2005/8/layout/hierarchy5"/>
    <dgm:cxn modelId="{8AA52977-D3AA-4E85-92A1-1FB46C1388D3}" type="presParOf" srcId="{F84A1FC8-8175-445F-BD7B-188F91714C8D}" destId="{7D236AA7-3D8C-42D5-BE85-4AD7FF04D955}" srcOrd="0" destOrd="0" presId="urn:microsoft.com/office/officeart/2005/8/layout/hierarchy5"/>
    <dgm:cxn modelId="{433E3236-C4E6-4A52-A18C-2B8B47CEFED9}" type="presParOf" srcId="{F84A1FC8-8175-445F-BD7B-188F91714C8D}" destId="{D497515C-CB88-48DE-9251-EB69F02D1A85}" srcOrd="1" destOrd="0" presId="urn:microsoft.com/office/officeart/2005/8/layout/hierarchy5"/>
    <dgm:cxn modelId="{1D5AE1D8-700E-4BE7-BDBC-6CE63F64DB6C}" type="presParOf" srcId="{75DABD4F-5556-472C-85C1-F09215449339}" destId="{E4E2EC4F-273B-4749-AFAC-B5A2911371E0}" srcOrd="5" destOrd="0" presId="urn:microsoft.com/office/officeart/2005/8/layout/hierarchy5"/>
    <dgm:cxn modelId="{24B22914-84AF-4B73-A575-AA5477FF09CA}" type="presParOf" srcId="{E4E2EC4F-273B-4749-AFAC-B5A2911371E0}" destId="{D0B59C71-5804-45FE-BF0E-C6919B352E78}" srcOrd="0" destOrd="0" presId="urn:microsoft.com/office/officeart/2005/8/layout/hierarchy5"/>
    <dgm:cxn modelId="{39F29972-E1ED-4046-8382-8E554CFFB1C0}" type="presParOf" srcId="{75DABD4F-5556-472C-85C1-F09215449339}" destId="{2D33BCE9-A6FC-49CD-B90F-C3D4BDE9F70C}" srcOrd="6" destOrd="0" presId="urn:microsoft.com/office/officeart/2005/8/layout/hierarchy5"/>
    <dgm:cxn modelId="{04B5CD92-E51A-43EB-8543-3A0CA16ACF4D}" type="presParOf" srcId="{2D33BCE9-A6FC-49CD-B90F-C3D4BDE9F70C}" destId="{6DF848AD-9AF0-44A7-98D8-74611F5B5867}" srcOrd="0" destOrd="0" presId="urn:microsoft.com/office/officeart/2005/8/layout/hierarchy5"/>
    <dgm:cxn modelId="{300F453A-EE50-49D7-8D89-483672FC31F7}" type="presParOf" srcId="{2D33BCE9-A6FC-49CD-B90F-C3D4BDE9F70C}" destId="{E65CCCBC-2A39-4BB0-8104-A0DCBECD3D5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0F0B9B-CA87-4EC4-BFA4-18F20E0783C3}" type="doc">
      <dgm:prSet loTypeId="urn:microsoft.com/office/officeart/2005/8/layout/process3" loCatId="process" qsTypeId="urn:microsoft.com/office/officeart/2005/8/quickstyle/simple2" qsCatId="simple" csTypeId="urn:microsoft.com/office/officeart/2005/8/colors/colorful4" csCatId="colorful" phldr="1"/>
      <dgm:spPr/>
    </dgm:pt>
    <dgm:pt modelId="{578B90CF-F15F-4EE6-BED6-2D0DE415CD18}">
      <dgm:prSet phldrT="[Texte]"/>
      <dgm:spPr/>
      <dgm:t>
        <a:bodyPr/>
        <a:lstStyle/>
        <a:p>
          <a:r>
            <a:rPr lang="fr-FR" b="1" dirty="0"/>
            <a:t>1. </a:t>
          </a:r>
          <a:r>
            <a:rPr lang="fr-FR" dirty="0"/>
            <a:t>Savoir-faire visés</a:t>
          </a:r>
        </a:p>
      </dgm:t>
    </dgm:pt>
    <dgm:pt modelId="{7C928B0F-757F-4898-BB56-ACAB868F9058}" type="parTrans" cxnId="{78CEFD94-29F3-4EBA-AA7B-156217DFA7C5}">
      <dgm:prSet/>
      <dgm:spPr/>
      <dgm:t>
        <a:bodyPr/>
        <a:lstStyle/>
        <a:p>
          <a:endParaRPr lang="fr-FR"/>
        </a:p>
      </dgm:t>
    </dgm:pt>
    <dgm:pt modelId="{F8FA310D-4EFE-4FA0-B936-56F266A644CC}" type="sibTrans" cxnId="{78CEFD94-29F3-4EBA-AA7B-156217DFA7C5}">
      <dgm:prSet/>
      <dgm:spPr>
        <a:solidFill>
          <a:srgbClr val="21C4C3"/>
        </a:solidFill>
      </dgm:spPr>
      <dgm:t>
        <a:bodyPr/>
        <a:lstStyle/>
        <a:p>
          <a:endParaRPr lang="fr-FR"/>
        </a:p>
      </dgm:t>
    </dgm:pt>
    <dgm:pt modelId="{443B70CF-9AA6-4FF7-BAFE-6992614D44CE}">
      <dgm:prSet phldrT="[Texte]"/>
      <dgm:spPr/>
      <dgm:t>
        <a:bodyPr/>
        <a:lstStyle/>
        <a:p>
          <a:r>
            <a:rPr lang="fr-FR" b="1" dirty="0"/>
            <a:t>2. </a:t>
          </a:r>
          <a:r>
            <a:rPr lang="fr-FR" dirty="0"/>
            <a:t>Situation professionnelle</a:t>
          </a:r>
        </a:p>
      </dgm:t>
    </dgm:pt>
    <dgm:pt modelId="{F828BABE-8C7E-43FB-90BE-AF7C99E3594B}" type="parTrans" cxnId="{20297046-DF35-4092-AE7A-22BFF2CDF94B}">
      <dgm:prSet/>
      <dgm:spPr/>
      <dgm:t>
        <a:bodyPr/>
        <a:lstStyle/>
        <a:p>
          <a:endParaRPr lang="fr-FR"/>
        </a:p>
      </dgm:t>
    </dgm:pt>
    <dgm:pt modelId="{2309EA21-0684-4889-9F83-D113C84B2278}" type="sibTrans" cxnId="{20297046-DF35-4092-AE7A-22BFF2CDF94B}">
      <dgm:prSet/>
      <dgm:spPr/>
      <dgm:t>
        <a:bodyPr/>
        <a:lstStyle/>
        <a:p>
          <a:endParaRPr lang="fr-FR"/>
        </a:p>
      </dgm:t>
    </dgm:pt>
    <dgm:pt modelId="{96729D31-43B6-4EE8-9D86-4717B82A84BF}">
      <dgm:prSet phldrT="[Texte]"/>
      <dgm:spPr/>
      <dgm:t>
        <a:bodyPr/>
        <a:lstStyle/>
        <a:p>
          <a:r>
            <a:rPr lang="fr-FR" b="1" dirty="0"/>
            <a:t>3. </a:t>
          </a:r>
          <a:r>
            <a:rPr lang="fr-FR" dirty="0"/>
            <a:t>Savoirs associés identifiés</a:t>
          </a:r>
        </a:p>
      </dgm:t>
    </dgm:pt>
    <dgm:pt modelId="{C85673AE-64DB-4DA2-9404-94C3B3AC479B}" type="parTrans" cxnId="{8D5390D4-5893-4782-B663-9C3B15EE58BA}">
      <dgm:prSet/>
      <dgm:spPr/>
      <dgm:t>
        <a:bodyPr/>
        <a:lstStyle/>
        <a:p>
          <a:endParaRPr lang="fr-FR"/>
        </a:p>
      </dgm:t>
    </dgm:pt>
    <dgm:pt modelId="{81929630-FC3D-4B27-B09F-B28695AF25F7}" type="sibTrans" cxnId="{8D5390D4-5893-4782-B663-9C3B15EE58BA}">
      <dgm:prSet/>
      <dgm:spPr/>
      <dgm:t>
        <a:bodyPr/>
        <a:lstStyle/>
        <a:p>
          <a:endParaRPr lang="fr-FR"/>
        </a:p>
      </dgm:t>
    </dgm:pt>
    <dgm:pt modelId="{DBC98427-51E3-41F9-831F-31EC6A45F9C3}">
      <dgm:prSet phldrT="[Texte]"/>
      <dgm:spPr>
        <a:ln w="12700">
          <a:solidFill>
            <a:schemeClr val="accent4"/>
          </a:solidFill>
        </a:ln>
      </dgm:spPr>
      <dgm:t>
        <a:bodyPr/>
        <a:lstStyle/>
        <a:p>
          <a:r>
            <a:rPr lang="fr-FR" dirty="0"/>
            <a:t>Compétence du bloc</a:t>
          </a:r>
        </a:p>
      </dgm:t>
    </dgm:pt>
    <dgm:pt modelId="{234FFD54-BAB1-416F-B99B-59EC74E3E112}" type="parTrans" cxnId="{0C8B89BB-DD84-49DD-BF86-4B0E7DD835D8}">
      <dgm:prSet/>
      <dgm:spPr/>
      <dgm:t>
        <a:bodyPr/>
        <a:lstStyle/>
        <a:p>
          <a:endParaRPr lang="fr-FR"/>
        </a:p>
      </dgm:t>
    </dgm:pt>
    <dgm:pt modelId="{B47FA53E-9552-4965-96F8-72C7060D0B08}" type="sibTrans" cxnId="{0C8B89BB-DD84-49DD-BF86-4B0E7DD835D8}">
      <dgm:prSet/>
      <dgm:spPr/>
      <dgm:t>
        <a:bodyPr/>
        <a:lstStyle/>
        <a:p>
          <a:endParaRPr lang="fr-FR"/>
        </a:p>
      </dgm:t>
    </dgm:pt>
    <dgm:pt modelId="{AEE07A3A-6536-484B-B09D-F64B75F00B2C}">
      <dgm:prSet phldrT="[Texte]"/>
      <dgm:spPr>
        <a:ln w="12700">
          <a:solidFill>
            <a:schemeClr val="accent4"/>
          </a:solidFill>
        </a:ln>
      </dgm:spPr>
      <dgm:t>
        <a:bodyPr/>
        <a:lstStyle/>
        <a:p>
          <a:r>
            <a:rPr lang="fr-FR" b="1" dirty="0"/>
            <a:t>Exhaustivité</a:t>
          </a:r>
        </a:p>
      </dgm:t>
    </dgm:pt>
    <dgm:pt modelId="{F019A50E-0D83-4287-B429-B5FE7FFB4812}" type="parTrans" cxnId="{CE2A5546-F5C8-4288-B191-4C50B375A8C4}">
      <dgm:prSet/>
      <dgm:spPr/>
      <dgm:t>
        <a:bodyPr/>
        <a:lstStyle/>
        <a:p>
          <a:endParaRPr lang="fr-FR"/>
        </a:p>
      </dgm:t>
    </dgm:pt>
    <dgm:pt modelId="{BE94BBFD-1BE6-40F9-A3AA-5205A6907090}" type="sibTrans" cxnId="{CE2A5546-F5C8-4288-B191-4C50B375A8C4}">
      <dgm:prSet/>
      <dgm:spPr/>
      <dgm:t>
        <a:bodyPr/>
        <a:lstStyle/>
        <a:p>
          <a:endParaRPr lang="fr-FR"/>
        </a:p>
      </dgm:t>
    </dgm:pt>
    <dgm:pt modelId="{A30F170C-E66D-45DF-98B4-BA2BE9B1DAA1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dirty="0"/>
            <a:t>Activités du RAP</a:t>
          </a:r>
        </a:p>
      </dgm:t>
    </dgm:pt>
    <dgm:pt modelId="{8B39B268-43BF-4249-861F-FC8D06326663}" type="parTrans" cxnId="{D7FD0928-EB53-4AB6-A1A7-5ABFF1593851}">
      <dgm:prSet/>
      <dgm:spPr/>
      <dgm:t>
        <a:bodyPr/>
        <a:lstStyle/>
        <a:p>
          <a:endParaRPr lang="fr-FR"/>
        </a:p>
      </dgm:t>
    </dgm:pt>
    <dgm:pt modelId="{4949198E-C15A-4D14-B457-4E0BA8E48E52}" type="sibTrans" cxnId="{D7FD0928-EB53-4AB6-A1A7-5ABFF1593851}">
      <dgm:prSet/>
      <dgm:spPr/>
      <dgm:t>
        <a:bodyPr/>
        <a:lstStyle/>
        <a:p>
          <a:endParaRPr lang="fr-FR"/>
        </a:p>
      </dgm:t>
    </dgm:pt>
    <dgm:pt modelId="{1DB2985F-FE1E-4F71-A694-25890CB5A4C7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dirty="0"/>
            <a:t>Lien entreprises</a:t>
          </a:r>
        </a:p>
      </dgm:t>
    </dgm:pt>
    <dgm:pt modelId="{3635950B-6320-4350-B705-882126800BFF}" type="parTrans" cxnId="{E13A0F10-50C9-4EA3-A9E0-79BEBECCE41F}">
      <dgm:prSet/>
      <dgm:spPr/>
      <dgm:t>
        <a:bodyPr/>
        <a:lstStyle/>
        <a:p>
          <a:endParaRPr lang="fr-FR"/>
        </a:p>
      </dgm:t>
    </dgm:pt>
    <dgm:pt modelId="{40F1881B-B4B3-493C-B625-A94739F9866C}" type="sibTrans" cxnId="{E13A0F10-50C9-4EA3-A9E0-79BEBECCE41F}">
      <dgm:prSet/>
      <dgm:spPr/>
      <dgm:t>
        <a:bodyPr/>
        <a:lstStyle/>
        <a:p>
          <a:endParaRPr lang="fr-FR"/>
        </a:p>
      </dgm:t>
    </dgm:pt>
    <dgm:pt modelId="{A73A56F6-D0C6-46B6-9C42-B97FABB42328}">
      <dgm:prSet phldrT="[Texte]"/>
      <dgm:spPr>
        <a:ln w="12700">
          <a:solidFill>
            <a:schemeClr val="accent5"/>
          </a:solidFill>
        </a:ln>
      </dgm:spPr>
      <dgm:t>
        <a:bodyPr/>
        <a:lstStyle/>
        <a:p>
          <a:r>
            <a:rPr lang="fr-FR" dirty="0"/>
            <a:t>Nécessaires au savoir-faire</a:t>
          </a:r>
        </a:p>
      </dgm:t>
    </dgm:pt>
    <dgm:pt modelId="{934C0F81-4DBA-460A-BBDB-52960DD48C78}" type="parTrans" cxnId="{BED5CC66-9358-403F-BB2F-3D0DB72C244B}">
      <dgm:prSet/>
      <dgm:spPr/>
      <dgm:t>
        <a:bodyPr/>
        <a:lstStyle/>
        <a:p>
          <a:endParaRPr lang="fr-FR"/>
        </a:p>
      </dgm:t>
    </dgm:pt>
    <dgm:pt modelId="{B2F50E8D-B495-41B2-85D5-2DC011EE65D1}" type="sibTrans" cxnId="{BED5CC66-9358-403F-BB2F-3D0DB72C244B}">
      <dgm:prSet/>
      <dgm:spPr/>
      <dgm:t>
        <a:bodyPr/>
        <a:lstStyle/>
        <a:p>
          <a:endParaRPr lang="fr-FR"/>
        </a:p>
      </dgm:t>
    </dgm:pt>
    <dgm:pt modelId="{7E3F42DF-022B-425A-8953-D5405CF3241D}">
      <dgm:prSet phldrT="[Texte]"/>
      <dgm:spPr>
        <a:ln w="12700">
          <a:solidFill>
            <a:schemeClr val="accent5"/>
          </a:solidFill>
        </a:ln>
      </dgm:spPr>
      <dgm:t>
        <a:bodyPr/>
        <a:lstStyle/>
        <a:p>
          <a:r>
            <a:rPr lang="fr-FR" i="1" dirty="0"/>
            <a:t>Nécessaires à la culture professionnelle</a:t>
          </a:r>
        </a:p>
      </dgm:t>
    </dgm:pt>
    <dgm:pt modelId="{87C7E7B6-9B3B-46F3-B3DC-394079549FAB}" type="parTrans" cxnId="{9D96765F-B3B4-471F-AEAE-A31AB059C38C}">
      <dgm:prSet/>
      <dgm:spPr/>
      <dgm:t>
        <a:bodyPr/>
        <a:lstStyle/>
        <a:p>
          <a:endParaRPr lang="fr-FR"/>
        </a:p>
      </dgm:t>
    </dgm:pt>
    <dgm:pt modelId="{09BB302E-705B-4E63-AD8A-9CBD6D275E26}" type="sibTrans" cxnId="{9D96765F-B3B4-471F-AEAE-A31AB059C38C}">
      <dgm:prSet/>
      <dgm:spPr/>
      <dgm:t>
        <a:bodyPr/>
        <a:lstStyle/>
        <a:p>
          <a:endParaRPr lang="fr-FR"/>
        </a:p>
      </dgm:t>
    </dgm:pt>
    <dgm:pt modelId="{49BF6AD8-933F-4A92-8BFC-045FF18CF539}">
      <dgm:prSet phldrT="[Texte]"/>
      <dgm:spPr>
        <a:ln w="12700">
          <a:solidFill>
            <a:srgbClr val="21C4C3"/>
          </a:solidFill>
        </a:ln>
      </dgm:spPr>
      <dgm:t>
        <a:bodyPr/>
        <a:lstStyle/>
        <a:p>
          <a:r>
            <a:rPr lang="fr-FR" b="1" dirty="0"/>
            <a:t>Contextualisation</a:t>
          </a:r>
        </a:p>
      </dgm:t>
    </dgm:pt>
    <dgm:pt modelId="{714B129E-0E6E-4067-8D36-4A53B1D92B61}" type="parTrans" cxnId="{9CC12F7D-C7ED-46D0-A7A4-384AA26CE3F3}">
      <dgm:prSet/>
      <dgm:spPr/>
      <dgm:t>
        <a:bodyPr/>
        <a:lstStyle/>
        <a:p>
          <a:endParaRPr lang="fr-FR"/>
        </a:p>
      </dgm:t>
    </dgm:pt>
    <dgm:pt modelId="{113C7147-2FA0-4252-8E91-5C00DF879770}" type="sibTrans" cxnId="{9CC12F7D-C7ED-46D0-A7A4-384AA26CE3F3}">
      <dgm:prSet/>
      <dgm:spPr/>
      <dgm:t>
        <a:bodyPr/>
        <a:lstStyle/>
        <a:p>
          <a:endParaRPr lang="fr-FR"/>
        </a:p>
      </dgm:t>
    </dgm:pt>
    <dgm:pt modelId="{7E777156-01C5-400E-B5CD-BAD696C25C9E}" type="pres">
      <dgm:prSet presAssocID="{420F0B9B-CA87-4EC4-BFA4-18F20E0783C3}" presName="linearFlow" presStyleCnt="0">
        <dgm:presLayoutVars>
          <dgm:dir/>
          <dgm:animLvl val="lvl"/>
          <dgm:resizeHandles val="exact"/>
        </dgm:presLayoutVars>
      </dgm:prSet>
      <dgm:spPr/>
    </dgm:pt>
    <dgm:pt modelId="{8ED0A22E-CB33-4B8D-BAFE-A3C27497FF80}" type="pres">
      <dgm:prSet presAssocID="{578B90CF-F15F-4EE6-BED6-2D0DE415CD18}" presName="composite" presStyleCnt="0"/>
      <dgm:spPr/>
    </dgm:pt>
    <dgm:pt modelId="{6DDD892F-7608-4164-A704-35721CDFDE68}" type="pres">
      <dgm:prSet presAssocID="{578B90CF-F15F-4EE6-BED6-2D0DE415CD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BB2D05-1BC5-48A1-A0A4-DA4CB9C582EB}" type="pres">
      <dgm:prSet presAssocID="{578B90CF-F15F-4EE6-BED6-2D0DE415CD18}" presName="parSh" presStyleLbl="node1" presStyleIdx="0" presStyleCnt="3"/>
      <dgm:spPr/>
      <dgm:t>
        <a:bodyPr/>
        <a:lstStyle/>
        <a:p>
          <a:endParaRPr lang="fr-FR"/>
        </a:p>
      </dgm:t>
    </dgm:pt>
    <dgm:pt modelId="{A5E70B31-7DBC-4174-BBF6-4E2C16656DA4}" type="pres">
      <dgm:prSet presAssocID="{578B90CF-F15F-4EE6-BED6-2D0DE415CD1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C4FA00-B7AD-4954-BEC9-37934F336651}" type="pres">
      <dgm:prSet presAssocID="{F8FA310D-4EFE-4FA0-B936-56F266A644C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FA3B362-A6C5-4406-B720-CDA4C7AFC70F}" type="pres">
      <dgm:prSet presAssocID="{F8FA310D-4EFE-4FA0-B936-56F266A644CC}" presName="connTx" presStyleLbl="sibTrans2D1" presStyleIdx="0" presStyleCnt="2"/>
      <dgm:spPr/>
      <dgm:t>
        <a:bodyPr/>
        <a:lstStyle/>
        <a:p>
          <a:endParaRPr lang="fr-FR"/>
        </a:p>
      </dgm:t>
    </dgm:pt>
    <dgm:pt modelId="{510552C9-BC9F-4057-B9BD-F4BC5857C334}" type="pres">
      <dgm:prSet presAssocID="{443B70CF-9AA6-4FF7-BAFE-6992614D44CE}" presName="composite" presStyleCnt="0"/>
      <dgm:spPr/>
    </dgm:pt>
    <dgm:pt modelId="{135FD6B6-8624-4F29-905B-5E3EDC908063}" type="pres">
      <dgm:prSet presAssocID="{443B70CF-9AA6-4FF7-BAFE-6992614D44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CB0F4B-4F15-48FA-9A4C-2F8B9A1B48B9}" type="pres">
      <dgm:prSet presAssocID="{443B70CF-9AA6-4FF7-BAFE-6992614D44CE}" presName="parSh" presStyleLbl="node1" presStyleIdx="1" presStyleCnt="3"/>
      <dgm:spPr/>
      <dgm:t>
        <a:bodyPr/>
        <a:lstStyle/>
        <a:p>
          <a:endParaRPr lang="fr-FR"/>
        </a:p>
      </dgm:t>
    </dgm:pt>
    <dgm:pt modelId="{7A6DCBD5-FF22-4F94-B5DF-BA95064FAF0A}" type="pres">
      <dgm:prSet presAssocID="{443B70CF-9AA6-4FF7-BAFE-6992614D44C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FD4466-633B-4C61-9FDF-54FCA014EF9D}" type="pres">
      <dgm:prSet presAssocID="{2309EA21-0684-4889-9F83-D113C84B2278}" presName="sibTrans" presStyleLbl="sibTrans2D1" presStyleIdx="1" presStyleCnt="2"/>
      <dgm:spPr/>
      <dgm:t>
        <a:bodyPr/>
        <a:lstStyle/>
        <a:p>
          <a:endParaRPr lang="fr-FR"/>
        </a:p>
      </dgm:t>
    </dgm:pt>
    <dgm:pt modelId="{AC733A0A-1E93-42F3-BFE7-FAE95BDECB0C}" type="pres">
      <dgm:prSet presAssocID="{2309EA21-0684-4889-9F83-D113C84B2278}" presName="connTx" presStyleLbl="sibTrans2D1" presStyleIdx="1" presStyleCnt="2"/>
      <dgm:spPr/>
      <dgm:t>
        <a:bodyPr/>
        <a:lstStyle/>
        <a:p>
          <a:endParaRPr lang="fr-FR"/>
        </a:p>
      </dgm:t>
    </dgm:pt>
    <dgm:pt modelId="{8F70A3A6-93E4-4CB5-AC60-421A9ED98601}" type="pres">
      <dgm:prSet presAssocID="{96729D31-43B6-4EE8-9D86-4717B82A84BF}" presName="composite" presStyleCnt="0"/>
      <dgm:spPr/>
    </dgm:pt>
    <dgm:pt modelId="{CB13B22B-F611-4380-BF38-E96BC7713A53}" type="pres">
      <dgm:prSet presAssocID="{96729D31-43B6-4EE8-9D86-4717B82A84B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B1F67E-3E2E-4D45-90AA-16FD02FDC693}" type="pres">
      <dgm:prSet presAssocID="{96729D31-43B6-4EE8-9D86-4717B82A84BF}" presName="parSh" presStyleLbl="node1" presStyleIdx="2" presStyleCnt="3"/>
      <dgm:spPr/>
      <dgm:t>
        <a:bodyPr/>
        <a:lstStyle/>
        <a:p>
          <a:endParaRPr lang="fr-FR"/>
        </a:p>
      </dgm:t>
    </dgm:pt>
    <dgm:pt modelId="{4E9ABDCC-A72B-4109-A9C4-9BF8CB5AC869}" type="pres">
      <dgm:prSet presAssocID="{96729D31-43B6-4EE8-9D86-4717B82A84B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CEFD94-29F3-4EBA-AA7B-156217DFA7C5}" srcId="{420F0B9B-CA87-4EC4-BFA4-18F20E0783C3}" destId="{578B90CF-F15F-4EE6-BED6-2D0DE415CD18}" srcOrd="0" destOrd="0" parTransId="{7C928B0F-757F-4898-BB56-ACAB868F9058}" sibTransId="{F8FA310D-4EFE-4FA0-B936-56F266A644CC}"/>
    <dgm:cxn modelId="{447839CF-2B1A-42B8-B293-77C7A235B18A}" type="presOf" srcId="{578B90CF-F15F-4EE6-BED6-2D0DE415CD18}" destId="{D4BB2D05-1BC5-48A1-A0A4-DA4CB9C582EB}" srcOrd="1" destOrd="0" presId="urn:microsoft.com/office/officeart/2005/8/layout/process3"/>
    <dgm:cxn modelId="{A03093A8-8830-452E-9A4C-467E348E9DFC}" type="presOf" srcId="{F8FA310D-4EFE-4FA0-B936-56F266A644CC}" destId="{71C4FA00-B7AD-4954-BEC9-37934F336651}" srcOrd="0" destOrd="0" presId="urn:microsoft.com/office/officeart/2005/8/layout/process3"/>
    <dgm:cxn modelId="{6E1DC2B7-2C97-464B-B4E5-C514131B753C}" type="presOf" srcId="{49BF6AD8-933F-4A92-8BFC-045FF18CF539}" destId="{7A6DCBD5-FF22-4F94-B5DF-BA95064FAF0A}" srcOrd="0" destOrd="2" presId="urn:microsoft.com/office/officeart/2005/8/layout/process3"/>
    <dgm:cxn modelId="{80C60E7C-812A-4B90-82FB-26D5716D6A34}" type="presOf" srcId="{420F0B9B-CA87-4EC4-BFA4-18F20E0783C3}" destId="{7E777156-01C5-400E-B5CD-BAD696C25C9E}" srcOrd="0" destOrd="0" presId="urn:microsoft.com/office/officeart/2005/8/layout/process3"/>
    <dgm:cxn modelId="{BED5CC66-9358-403F-BB2F-3D0DB72C244B}" srcId="{96729D31-43B6-4EE8-9D86-4717B82A84BF}" destId="{A73A56F6-D0C6-46B6-9C42-B97FABB42328}" srcOrd="0" destOrd="0" parTransId="{934C0F81-4DBA-460A-BBDB-52960DD48C78}" sibTransId="{B2F50E8D-B495-41B2-85D5-2DC011EE65D1}"/>
    <dgm:cxn modelId="{0C8B89BB-DD84-49DD-BF86-4B0E7DD835D8}" srcId="{578B90CF-F15F-4EE6-BED6-2D0DE415CD18}" destId="{DBC98427-51E3-41F9-831F-31EC6A45F9C3}" srcOrd="0" destOrd="0" parTransId="{234FFD54-BAB1-416F-B99B-59EC74E3E112}" sibTransId="{B47FA53E-9552-4965-96F8-72C7060D0B08}"/>
    <dgm:cxn modelId="{5CF26F79-CE35-48F5-991D-551D10A0F5C2}" type="presOf" srcId="{443B70CF-9AA6-4FF7-BAFE-6992614D44CE}" destId="{135FD6B6-8624-4F29-905B-5E3EDC908063}" srcOrd="0" destOrd="0" presId="urn:microsoft.com/office/officeart/2005/8/layout/process3"/>
    <dgm:cxn modelId="{D7FD0928-EB53-4AB6-A1A7-5ABFF1593851}" srcId="{443B70CF-9AA6-4FF7-BAFE-6992614D44CE}" destId="{A30F170C-E66D-45DF-98B4-BA2BE9B1DAA1}" srcOrd="0" destOrd="0" parTransId="{8B39B268-43BF-4249-861F-FC8D06326663}" sibTransId="{4949198E-C15A-4D14-B457-4E0BA8E48E52}"/>
    <dgm:cxn modelId="{9D96765F-B3B4-471F-AEAE-A31AB059C38C}" srcId="{96729D31-43B6-4EE8-9D86-4717B82A84BF}" destId="{7E3F42DF-022B-425A-8953-D5405CF3241D}" srcOrd="1" destOrd="0" parTransId="{87C7E7B6-9B3B-46F3-B3DC-394079549FAB}" sibTransId="{09BB302E-705B-4E63-AD8A-9CBD6D275E26}"/>
    <dgm:cxn modelId="{37433145-08D2-41AE-BE59-39EAA1905A41}" type="presOf" srcId="{A73A56F6-D0C6-46B6-9C42-B97FABB42328}" destId="{4E9ABDCC-A72B-4109-A9C4-9BF8CB5AC869}" srcOrd="0" destOrd="0" presId="urn:microsoft.com/office/officeart/2005/8/layout/process3"/>
    <dgm:cxn modelId="{D75AC9A1-6392-422F-8A3F-5D7BAAE44E42}" type="presOf" srcId="{F8FA310D-4EFE-4FA0-B936-56F266A644CC}" destId="{0FA3B362-A6C5-4406-B720-CDA4C7AFC70F}" srcOrd="1" destOrd="0" presId="urn:microsoft.com/office/officeart/2005/8/layout/process3"/>
    <dgm:cxn modelId="{F3DFD2A6-5E7E-4B0A-82EF-AFED86D247EC}" type="presOf" srcId="{DBC98427-51E3-41F9-831F-31EC6A45F9C3}" destId="{A5E70B31-7DBC-4174-BBF6-4E2C16656DA4}" srcOrd="0" destOrd="0" presId="urn:microsoft.com/office/officeart/2005/8/layout/process3"/>
    <dgm:cxn modelId="{F0E0ABF3-2FD1-4717-99C6-F0E25B5DD17A}" type="presOf" srcId="{96729D31-43B6-4EE8-9D86-4717B82A84BF}" destId="{B4B1F67E-3E2E-4D45-90AA-16FD02FDC693}" srcOrd="1" destOrd="0" presId="urn:microsoft.com/office/officeart/2005/8/layout/process3"/>
    <dgm:cxn modelId="{CE2A5546-F5C8-4288-B191-4C50B375A8C4}" srcId="{578B90CF-F15F-4EE6-BED6-2D0DE415CD18}" destId="{AEE07A3A-6536-484B-B09D-F64B75F00B2C}" srcOrd="1" destOrd="0" parTransId="{F019A50E-0D83-4287-B429-B5FE7FFB4812}" sibTransId="{BE94BBFD-1BE6-40F9-A3AA-5205A6907090}"/>
    <dgm:cxn modelId="{E13A0F10-50C9-4EA3-A9E0-79BEBECCE41F}" srcId="{443B70CF-9AA6-4FF7-BAFE-6992614D44CE}" destId="{1DB2985F-FE1E-4F71-A694-25890CB5A4C7}" srcOrd="1" destOrd="0" parTransId="{3635950B-6320-4350-B705-882126800BFF}" sibTransId="{40F1881B-B4B3-493C-B625-A94739F9866C}"/>
    <dgm:cxn modelId="{E002F2D6-EBB3-4158-9B84-685F5554D9ED}" type="presOf" srcId="{96729D31-43B6-4EE8-9D86-4717B82A84BF}" destId="{CB13B22B-F611-4380-BF38-E96BC7713A53}" srcOrd="0" destOrd="0" presId="urn:microsoft.com/office/officeart/2005/8/layout/process3"/>
    <dgm:cxn modelId="{737EF549-1DE7-43F7-B1FA-D3FC2018FDF4}" type="presOf" srcId="{443B70CF-9AA6-4FF7-BAFE-6992614D44CE}" destId="{0BCB0F4B-4F15-48FA-9A4C-2F8B9A1B48B9}" srcOrd="1" destOrd="0" presId="urn:microsoft.com/office/officeart/2005/8/layout/process3"/>
    <dgm:cxn modelId="{20297046-DF35-4092-AE7A-22BFF2CDF94B}" srcId="{420F0B9B-CA87-4EC4-BFA4-18F20E0783C3}" destId="{443B70CF-9AA6-4FF7-BAFE-6992614D44CE}" srcOrd="1" destOrd="0" parTransId="{F828BABE-8C7E-43FB-90BE-AF7C99E3594B}" sibTransId="{2309EA21-0684-4889-9F83-D113C84B2278}"/>
    <dgm:cxn modelId="{BC2CD5EA-BF11-4ED6-BB66-554FCC8DFD3B}" type="presOf" srcId="{578B90CF-F15F-4EE6-BED6-2D0DE415CD18}" destId="{6DDD892F-7608-4164-A704-35721CDFDE68}" srcOrd="0" destOrd="0" presId="urn:microsoft.com/office/officeart/2005/8/layout/process3"/>
    <dgm:cxn modelId="{2BD14168-10DB-4F0A-8458-177FB234306F}" type="presOf" srcId="{A30F170C-E66D-45DF-98B4-BA2BE9B1DAA1}" destId="{7A6DCBD5-FF22-4F94-B5DF-BA95064FAF0A}" srcOrd="0" destOrd="0" presId="urn:microsoft.com/office/officeart/2005/8/layout/process3"/>
    <dgm:cxn modelId="{9CC12F7D-C7ED-46D0-A7A4-384AA26CE3F3}" srcId="{443B70CF-9AA6-4FF7-BAFE-6992614D44CE}" destId="{49BF6AD8-933F-4A92-8BFC-045FF18CF539}" srcOrd="2" destOrd="0" parTransId="{714B129E-0E6E-4067-8D36-4A53B1D92B61}" sibTransId="{113C7147-2FA0-4252-8E91-5C00DF879770}"/>
    <dgm:cxn modelId="{A1AEE791-89AB-4CD8-8A5F-E2EB07D317CE}" type="presOf" srcId="{2309EA21-0684-4889-9F83-D113C84B2278}" destId="{6BFD4466-633B-4C61-9FDF-54FCA014EF9D}" srcOrd="0" destOrd="0" presId="urn:microsoft.com/office/officeart/2005/8/layout/process3"/>
    <dgm:cxn modelId="{442F63A6-5A16-419F-B498-37125E44D27B}" type="presOf" srcId="{2309EA21-0684-4889-9F83-D113C84B2278}" destId="{AC733A0A-1E93-42F3-BFE7-FAE95BDECB0C}" srcOrd="1" destOrd="0" presId="urn:microsoft.com/office/officeart/2005/8/layout/process3"/>
    <dgm:cxn modelId="{87477416-993A-4C06-BEFC-E364292B2D27}" type="presOf" srcId="{1DB2985F-FE1E-4F71-A694-25890CB5A4C7}" destId="{7A6DCBD5-FF22-4F94-B5DF-BA95064FAF0A}" srcOrd="0" destOrd="1" presId="urn:microsoft.com/office/officeart/2005/8/layout/process3"/>
    <dgm:cxn modelId="{8D5390D4-5893-4782-B663-9C3B15EE58BA}" srcId="{420F0B9B-CA87-4EC4-BFA4-18F20E0783C3}" destId="{96729D31-43B6-4EE8-9D86-4717B82A84BF}" srcOrd="2" destOrd="0" parTransId="{C85673AE-64DB-4DA2-9404-94C3B3AC479B}" sibTransId="{81929630-FC3D-4B27-B09F-B28695AF25F7}"/>
    <dgm:cxn modelId="{014EF184-B0F2-48FC-97A5-190B6D576A7D}" type="presOf" srcId="{7E3F42DF-022B-425A-8953-D5405CF3241D}" destId="{4E9ABDCC-A72B-4109-A9C4-9BF8CB5AC869}" srcOrd="0" destOrd="1" presId="urn:microsoft.com/office/officeart/2005/8/layout/process3"/>
    <dgm:cxn modelId="{91AB8F31-BE1B-416D-82FC-F78006901E07}" type="presOf" srcId="{AEE07A3A-6536-484B-B09D-F64B75F00B2C}" destId="{A5E70B31-7DBC-4174-BBF6-4E2C16656DA4}" srcOrd="0" destOrd="1" presId="urn:microsoft.com/office/officeart/2005/8/layout/process3"/>
    <dgm:cxn modelId="{5B4FBB48-5169-43DB-9192-692FE14C4E5E}" type="presParOf" srcId="{7E777156-01C5-400E-B5CD-BAD696C25C9E}" destId="{8ED0A22E-CB33-4B8D-BAFE-A3C27497FF80}" srcOrd="0" destOrd="0" presId="urn:microsoft.com/office/officeart/2005/8/layout/process3"/>
    <dgm:cxn modelId="{78638608-CE57-46FD-85EB-2F4F9D7A80C8}" type="presParOf" srcId="{8ED0A22E-CB33-4B8D-BAFE-A3C27497FF80}" destId="{6DDD892F-7608-4164-A704-35721CDFDE68}" srcOrd="0" destOrd="0" presId="urn:microsoft.com/office/officeart/2005/8/layout/process3"/>
    <dgm:cxn modelId="{ECBB0393-A46C-4A33-B718-80DEC6967F4D}" type="presParOf" srcId="{8ED0A22E-CB33-4B8D-BAFE-A3C27497FF80}" destId="{D4BB2D05-1BC5-48A1-A0A4-DA4CB9C582EB}" srcOrd="1" destOrd="0" presId="urn:microsoft.com/office/officeart/2005/8/layout/process3"/>
    <dgm:cxn modelId="{C2022250-E5F9-49FA-8408-E8547A998E18}" type="presParOf" srcId="{8ED0A22E-CB33-4B8D-BAFE-A3C27497FF80}" destId="{A5E70B31-7DBC-4174-BBF6-4E2C16656DA4}" srcOrd="2" destOrd="0" presId="urn:microsoft.com/office/officeart/2005/8/layout/process3"/>
    <dgm:cxn modelId="{B588D63D-52CF-4A3F-BD4A-25F2E6FB4D08}" type="presParOf" srcId="{7E777156-01C5-400E-B5CD-BAD696C25C9E}" destId="{71C4FA00-B7AD-4954-BEC9-37934F336651}" srcOrd="1" destOrd="0" presId="urn:microsoft.com/office/officeart/2005/8/layout/process3"/>
    <dgm:cxn modelId="{CA71B785-EAC0-4158-AC4F-69C9961C0424}" type="presParOf" srcId="{71C4FA00-B7AD-4954-BEC9-37934F336651}" destId="{0FA3B362-A6C5-4406-B720-CDA4C7AFC70F}" srcOrd="0" destOrd="0" presId="urn:microsoft.com/office/officeart/2005/8/layout/process3"/>
    <dgm:cxn modelId="{1520529B-8BCB-4C80-AAB7-801E5E802341}" type="presParOf" srcId="{7E777156-01C5-400E-B5CD-BAD696C25C9E}" destId="{510552C9-BC9F-4057-B9BD-F4BC5857C334}" srcOrd="2" destOrd="0" presId="urn:microsoft.com/office/officeart/2005/8/layout/process3"/>
    <dgm:cxn modelId="{86461EBB-D6AE-42D8-9FD0-4A8A7190B0EB}" type="presParOf" srcId="{510552C9-BC9F-4057-B9BD-F4BC5857C334}" destId="{135FD6B6-8624-4F29-905B-5E3EDC908063}" srcOrd="0" destOrd="0" presId="urn:microsoft.com/office/officeart/2005/8/layout/process3"/>
    <dgm:cxn modelId="{CCF346CB-54B0-4E3A-8274-C112E6236CEB}" type="presParOf" srcId="{510552C9-BC9F-4057-B9BD-F4BC5857C334}" destId="{0BCB0F4B-4F15-48FA-9A4C-2F8B9A1B48B9}" srcOrd="1" destOrd="0" presId="urn:microsoft.com/office/officeart/2005/8/layout/process3"/>
    <dgm:cxn modelId="{D4D7A54A-89BF-443F-9988-5C7DEC49202A}" type="presParOf" srcId="{510552C9-BC9F-4057-B9BD-F4BC5857C334}" destId="{7A6DCBD5-FF22-4F94-B5DF-BA95064FAF0A}" srcOrd="2" destOrd="0" presId="urn:microsoft.com/office/officeart/2005/8/layout/process3"/>
    <dgm:cxn modelId="{F4C21B0B-8371-4849-9EC6-6ADA67E2C434}" type="presParOf" srcId="{7E777156-01C5-400E-B5CD-BAD696C25C9E}" destId="{6BFD4466-633B-4C61-9FDF-54FCA014EF9D}" srcOrd="3" destOrd="0" presId="urn:microsoft.com/office/officeart/2005/8/layout/process3"/>
    <dgm:cxn modelId="{0F9BDC23-9585-411C-A49C-59F429C4BADA}" type="presParOf" srcId="{6BFD4466-633B-4C61-9FDF-54FCA014EF9D}" destId="{AC733A0A-1E93-42F3-BFE7-FAE95BDECB0C}" srcOrd="0" destOrd="0" presId="urn:microsoft.com/office/officeart/2005/8/layout/process3"/>
    <dgm:cxn modelId="{47DF2C67-97C5-4FC3-8196-319C6AEB85AE}" type="presParOf" srcId="{7E777156-01C5-400E-B5CD-BAD696C25C9E}" destId="{8F70A3A6-93E4-4CB5-AC60-421A9ED98601}" srcOrd="4" destOrd="0" presId="urn:microsoft.com/office/officeart/2005/8/layout/process3"/>
    <dgm:cxn modelId="{1CAC09AD-740D-4E82-9B62-B1AE3EE8BE01}" type="presParOf" srcId="{8F70A3A6-93E4-4CB5-AC60-421A9ED98601}" destId="{CB13B22B-F611-4380-BF38-E96BC7713A53}" srcOrd="0" destOrd="0" presId="urn:microsoft.com/office/officeart/2005/8/layout/process3"/>
    <dgm:cxn modelId="{A113A319-B3A7-45AF-AA0C-8738CEBAC441}" type="presParOf" srcId="{8F70A3A6-93E4-4CB5-AC60-421A9ED98601}" destId="{B4B1F67E-3E2E-4D45-90AA-16FD02FDC693}" srcOrd="1" destOrd="0" presId="urn:microsoft.com/office/officeart/2005/8/layout/process3"/>
    <dgm:cxn modelId="{A8C14798-2A8D-4405-A884-814615D99C52}" type="presParOf" srcId="{8F70A3A6-93E4-4CB5-AC60-421A9ED98601}" destId="{4E9ABDCC-A72B-4109-A9C4-9BF8CB5AC8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5087-0C0D-4CED-8181-2531A5BD00C1}">
      <dsp:nvSpPr>
        <dsp:cNvPr id="0" name=""/>
        <dsp:cNvSpPr/>
      </dsp:nvSpPr>
      <dsp:spPr>
        <a:xfrm>
          <a:off x="2596731" y="2440"/>
          <a:ext cx="2037136" cy="1018568"/>
        </a:xfrm>
        <a:prstGeom prst="roundRect">
          <a:avLst>
            <a:gd name="adj" fmla="val 1000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Partage de compétences </a:t>
          </a:r>
        </a:p>
      </dsp:txBody>
      <dsp:txXfrm>
        <a:off x="2626564" y="32273"/>
        <a:ext cx="1977470" cy="958902"/>
      </dsp:txXfrm>
    </dsp:sp>
    <dsp:sp modelId="{2E39AC2B-3A12-44A2-8AF4-4BA03ECF86DA}">
      <dsp:nvSpPr>
        <dsp:cNvPr id="0" name=""/>
        <dsp:cNvSpPr/>
      </dsp:nvSpPr>
      <dsp:spPr>
        <a:xfrm>
          <a:off x="2800445" y="1021008"/>
          <a:ext cx="203713" cy="76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504D-A6A4-4125-97CF-8EBFC9A6AF82}">
      <dsp:nvSpPr>
        <dsp:cNvPr id="0" name=""/>
        <dsp:cNvSpPr/>
      </dsp:nvSpPr>
      <dsp:spPr>
        <a:xfrm>
          <a:off x="3004158" y="1275650"/>
          <a:ext cx="1629709" cy="10185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Dans un réseau d’acteurs</a:t>
          </a:r>
        </a:p>
      </dsp:txBody>
      <dsp:txXfrm>
        <a:off x="3033991" y="1305483"/>
        <a:ext cx="1570043" cy="958902"/>
      </dsp:txXfrm>
    </dsp:sp>
    <dsp:sp modelId="{348B86B7-21FC-4823-A69D-D8A23BC1FB66}">
      <dsp:nvSpPr>
        <dsp:cNvPr id="0" name=""/>
        <dsp:cNvSpPr/>
      </dsp:nvSpPr>
      <dsp:spPr>
        <a:xfrm>
          <a:off x="2800445" y="1021008"/>
          <a:ext cx="203713" cy="203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0C864-37B7-42DB-8175-12A8E9D21945}">
      <dsp:nvSpPr>
        <dsp:cNvPr id="0" name=""/>
        <dsp:cNvSpPr/>
      </dsp:nvSpPr>
      <dsp:spPr>
        <a:xfrm>
          <a:off x="3004158" y="2548861"/>
          <a:ext cx="1629709" cy="10185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résoudre un problème</a:t>
          </a:r>
        </a:p>
      </dsp:txBody>
      <dsp:txXfrm>
        <a:off x="3033991" y="2578694"/>
        <a:ext cx="1570043" cy="958902"/>
      </dsp:txXfrm>
    </dsp:sp>
    <dsp:sp modelId="{98EC24F9-853B-4942-9EFD-F58C103D05EB}">
      <dsp:nvSpPr>
        <dsp:cNvPr id="0" name=""/>
        <dsp:cNvSpPr/>
      </dsp:nvSpPr>
      <dsp:spPr>
        <a:xfrm>
          <a:off x="2800445" y="1021008"/>
          <a:ext cx="203713" cy="331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0D651-90DE-4F70-96DE-A65400B54638}">
      <dsp:nvSpPr>
        <dsp:cNvPr id="0" name=""/>
        <dsp:cNvSpPr/>
      </dsp:nvSpPr>
      <dsp:spPr>
        <a:xfrm>
          <a:off x="3004158" y="3822071"/>
          <a:ext cx="1629709" cy="10185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conduire un projet</a:t>
          </a:r>
        </a:p>
      </dsp:txBody>
      <dsp:txXfrm>
        <a:off x="3033991" y="3851904"/>
        <a:ext cx="1570043" cy="9589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2D05-1BC5-48A1-A0A4-DA4CB9C582EB}">
      <dsp:nvSpPr>
        <dsp:cNvPr id="0" name=""/>
        <dsp:cNvSpPr/>
      </dsp:nvSpPr>
      <dsp:spPr>
        <a:xfrm>
          <a:off x="3612" y="80326"/>
          <a:ext cx="1642343" cy="678933"/>
        </a:xfrm>
        <a:prstGeom prst="roundRect">
          <a:avLst>
            <a:gd name="adj" fmla="val 10000"/>
          </a:avLst>
        </a:prstGeom>
        <a:solidFill>
          <a:srgbClr val="21C4C3"/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1. </a:t>
          </a:r>
          <a:r>
            <a:rPr lang="fr-FR" sz="1200" kern="1200" dirty="0"/>
            <a:t>Situation professionnelle</a:t>
          </a:r>
        </a:p>
      </dsp:txBody>
      <dsp:txXfrm>
        <a:off x="3612" y="80326"/>
        <a:ext cx="1642343" cy="452622"/>
      </dsp:txXfrm>
    </dsp:sp>
    <dsp:sp modelId="{A5E70B31-7DBC-4174-BBF6-4E2C16656DA4}">
      <dsp:nvSpPr>
        <dsp:cNvPr id="0" name=""/>
        <dsp:cNvSpPr/>
      </dsp:nvSpPr>
      <dsp:spPr>
        <a:xfrm>
          <a:off x="339995" y="532948"/>
          <a:ext cx="1642343" cy="106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C4C3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Activités du RAP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/>
            <a:t>Lien entreprises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/>
            <a:t>Contextualisation</a:t>
          </a:r>
        </a:p>
      </dsp:txBody>
      <dsp:txXfrm>
        <a:off x="371133" y="564086"/>
        <a:ext cx="1580067" cy="1000849"/>
      </dsp:txXfrm>
    </dsp:sp>
    <dsp:sp modelId="{71C4FA00-B7AD-4954-BEC9-37934F336651}">
      <dsp:nvSpPr>
        <dsp:cNvPr id="0" name=""/>
        <dsp:cNvSpPr/>
      </dsp:nvSpPr>
      <dsp:spPr>
        <a:xfrm>
          <a:off x="1894929" y="102189"/>
          <a:ext cx="527823" cy="408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1894929" y="183968"/>
        <a:ext cx="405154" cy="245338"/>
      </dsp:txXfrm>
    </dsp:sp>
    <dsp:sp modelId="{48C40323-40B5-47E6-9F05-1FFC41DA20EF}">
      <dsp:nvSpPr>
        <dsp:cNvPr id="0" name=""/>
        <dsp:cNvSpPr/>
      </dsp:nvSpPr>
      <dsp:spPr>
        <a:xfrm>
          <a:off x="2641849" y="80326"/>
          <a:ext cx="1642343" cy="67893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prstDash val="solid"/>
          <a:miter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2. </a:t>
          </a:r>
          <a:r>
            <a:rPr lang="fr-FR" sz="1200" kern="1200" dirty="0"/>
            <a:t>Savoir-faire visés</a:t>
          </a:r>
        </a:p>
      </dsp:txBody>
      <dsp:txXfrm>
        <a:off x="2641849" y="80326"/>
        <a:ext cx="1642343" cy="452622"/>
      </dsp:txXfrm>
    </dsp:sp>
    <dsp:sp modelId="{2878D204-4A94-41C8-B14A-FABA2DBDAB3C}">
      <dsp:nvSpPr>
        <dsp:cNvPr id="0" name=""/>
        <dsp:cNvSpPr/>
      </dsp:nvSpPr>
      <dsp:spPr>
        <a:xfrm>
          <a:off x="2978233" y="532948"/>
          <a:ext cx="1642343" cy="106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Compétence du bloc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/>
            <a:t>Exhaustivité</a:t>
          </a:r>
        </a:p>
      </dsp:txBody>
      <dsp:txXfrm>
        <a:off x="3009371" y="564086"/>
        <a:ext cx="1580067" cy="1000849"/>
      </dsp:txXfrm>
    </dsp:sp>
    <dsp:sp modelId="{688DA971-B826-4A3D-BEB5-751748191C04}">
      <dsp:nvSpPr>
        <dsp:cNvPr id="0" name=""/>
        <dsp:cNvSpPr/>
      </dsp:nvSpPr>
      <dsp:spPr>
        <a:xfrm>
          <a:off x="4533167" y="102189"/>
          <a:ext cx="527823" cy="408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237748"/>
            <a:satOff val="-20419"/>
            <a:lumOff val="-217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533167" y="183968"/>
        <a:ext cx="405154" cy="245338"/>
      </dsp:txXfrm>
    </dsp:sp>
    <dsp:sp modelId="{B4B1F67E-3E2E-4D45-90AA-16FD02FDC693}">
      <dsp:nvSpPr>
        <dsp:cNvPr id="0" name=""/>
        <dsp:cNvSpPr/>
      </dsp:nvSpPr>
      <dsp:spPr>
        <a:xfrm>
          <a:off x="5280087" y="80326"/>
          <a:ext cx="1642343" cy="678933"/>
        </a:xfrm>
        <a:prstGeom prst="roundRect">
          <a:avLst>
            <a:gd name="adj" fmla="val 10000"/>
          </a:avLst>
        </a:prstGeom>
        <a:solidFill>
          <a:schemeClr val="accent4">
            <a:hueOff val="20237748"/>
            <a:satOff val="-20419"/>
            <a:lumOff val="-21763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3. </a:t>
          </a:r>
          <a:r>
            <a:rPr lang="fr-FR" sz="1200" kern="1200" dirty="0"/>
            <a:t>Savoirs associés identifiés</a:t>
          </a:r>
        </a:p>
      </dsp:txBody>
      <dsp:txXfrm>
        <a:off x="5280087" y="80326"/>
        <a:ext cx="1642343" cy="452622"/>
      </dsp:txXfrm>
    </dsp:sp>
    <dsp:sp modelId="{4E9ABDCC-A72B-4109-A9C4-9BF8CB5AC869}">
      <dsp:nvSpPr>
        <dsp:cNvPr id="0" name=""/>
        <dsp:cNvSpPr/>
      </dsp:nvSpPr>
      <dsp:spPr>
        <a:xfrm>
          <a:off x="5616470" y="532948"/>
          <a:ext cx="1642343" cy="106312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5"/>
          </a:solidFill>
          <a:prstDash val="solid"/>
          <a:miter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Nécessaires au savoir-faire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i="1" kern="1200" dirty="0"/>
            <a:t>Nécessaires à la culture professionnelle</a:t>
          </a:r>
        </a:p>
      </dsp:txBody>
      <dsp:txXfrm>
        <a:off x="5647608" y="564086"/>
        <a:ext cx="1580067" cy="10008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2D05-1BC5-48A1-A0A4-DA4CB9C582EB}">
      <dsp:nvSpPr>
        <dsp:cNvPr id="0" name=""/>
        <dsp:cNvSpPr/>
      </dsp:nvSpPr>
      <dsp:spPr>
        <a:xfrm>
          <a:off x="3363" y="204380"/>
          <a:ext cx="1529550" cy="627319"/>
        </a:xfrm>
        <a:prstGeom prst="roundRect">
          <a:avLst>
            <a:gd name="adj" fmla="val 10000"/>
          </a:avLst>
        </a:prstGeom>
        <a:solidFill>
          <a:srgbClr val="8C2237"/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/>
            <a:t>1. </a:t>
          </a:r>
          <a:r>
            <a:rPr lang="fr-FR" sz="1100" kern="1200" dirty="0"/>
            <a:t>Savoirs associés identifiés</a:t>
          </a:r>
        </a:p>
      </dsp:txBody>
      <dsp:txXfrm>
        <a:off x="3363" y="204380"/>
        <a:ext cx="1529550" cy="418213"/>
      </dsp:txXfrm>
    </dsp:sp>
    <dsp:sp modelId="{A5E70B31-7DBC-4174-BBF6-4E2C16656DA4}">
      <dsp:nvSpPr>
        <dsp:cNvPr id="0" name=""/>
        <dsp:cNvSpPr/>
      </dsp:nvSpPr>
      <dsp:spPr>
        <a:xfrm>
          <a:off x="316645" y="622593"/>
          <a:ext cx="1529550" cy="10494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chemeClr val="accent5"/>
          </a:solidFill>
          <a:prstDash val="solid"/>
          <a:miter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Nécessaires au savoir-faire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DejaVu Sans"/>
              <a:cs typeface="DejaVu Sans"/>
            </a:rPr>
            <a:t>Nécessaires à la culture professionnelle</a:t>
          </a:r>
        </a:p>
      </dsp:txBody>
      <dsp:txXfrm>
        <a:off x="347381" y="653329"/>
        <a:ext cx="1468078" cy="987928"/>
      </dsp:txXfrm>
    </dsp:sp>
    <dsp:sp modelId="{71C4FA00-B7AD-4954-BEC9-37934F336651}">
      <dsp:nvSpPr>
        <dsp:cNvPr id="0" name=""/>
        <dsp:cNvSpPr/>
      </dsp:nvSpPr>
      <dsp:spPr>
        <a:xfrm>
          <a:off x="1764789" y="223080"/>
          <a:ext cx="491573" cy="380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764789" y="299243"/>
        <a:ext cx="377329" cy="228487"/>
      </dsp:txXfrm>
    </dsp:sp>
    <dsp:sp modelId="{48C40323-40B5-47E6-9F05-1FFC41DA20EF}">
      <dsp:nvSpPr>
        <dsp:cNvPr id="0" name=""/>
        <dsp:cNvSpPr/>
      </dsp:nvSpPr>
      <dsp:spPr>
        <a:xfrm>
          <a:off x="2460412" y="204380"/>
          <a:ext cx="1529550" cy="62731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prstDash val="solid"/>
          <a:miter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/>
            <a:t>2. </a:t>
          </a:r>
          <a:r>
            <a:rPr lang="fr-FR" sz="1100" kern="1200" dirty="0"/>
            <a:t>Savoir-faire visés</a:t>
          </a:r>
        </a:p>
      </dsp:txBody>
      <dsp:txXfrm>
        <a:off x="2460412" y="204380"/>
        <a:ext cx="1529550" cy="418213"/>
      </dsp:txXfrm>
    </dsp:sp>
    <dsp:sp modelId="{2878D204-4A94-41C8-B14A-FABA2DBDAB3C}">
      <dsp:nvSpPr>
        <dsp:cNvPr id="0" name=""/>
        <dsp:cNvSpPr/>
      </dsp:nvSpPr>
      <dsp:spPr>
        <a:xfrm>
          <a:off x="2773693" y="622593"/>
          <a:ext cx="1529550" cy="1049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Compétence du bloc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/>
            <a:t>Exhaustivité</a:t>
          </a:r>
        </a:p>
      </dsp:txBody>
      <dsp:txXfrm>
        <a:off x="2804429" y="653329"/>
        <a:ext cx="1468078" cy="987928"/>
      </dsp:txXfrm>
    </dsp:sp>
    <dsp:sp modelId="{5409EA38-FD78-47D4-A396-D1885516C0F3}">
      <dsp:nvSpPr>
        <dsp:cNvPr id="0" name=""/>
        <dsp:cNvSpPr/>
      </dsp:nvSpPr>
      <dsp:spPr>
        <a:xfrm>
          <a:off x="4221837" y="223080"/>
          <a:ext cx="491573" cy="380813"/>
        </a:xfrm>
        <a:prstGeom prst="rightArrow">
          <a:avLst>
            <a:gd name="adj1" fmla="val 60000"/>
            <a:gd name="adj2" fmla="val 50000"/>
          </a:avLst>
        </a:prstGeom>
        <a:solidFill>
          <a:srgbClr val="21C4C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4221837" y="299243"/>
        <a:ext cx="377329" cy="228487"/>
      </dsp:txXfrm>
    </dsp:sp>
    <dsp:sp modelId="{C7022C6E-9A34-4A3C-B177-E289B939EC7F}">
      <dsp:nvSpPr>
        <dsp:cNvPr id="0" name=""/>
        <dsp:cNvSpPr/>
      </dsp:nvSpPr>
      <dsp:spPr>
        <a:xfrm>
          <a:off x="4917460" y="204380"/>
          <a:ext cx="1529550" cy="627319"/>
        </a:xfrm>
        <a:prstGeom prst="roundRect">
          <a:avLst>
            <a:gd name="adj" fmla="val 10000"/>
          </a:avLst>
        </a:prstGeom>
        <a:solidFill>
          <a:srgbClr val="21C4C3"/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/>
            <a:t>3. </a:t>
          </a:r>
          <a:r>
            <a:rPr lang="fr-FR" sz="1100" kern="1200" dirty="0"/>
            <a:t>Situation professionnelle</a:t>
          </a:r>
        </a:p>
      </dsp:txBody>
      <dsp:txXfrm>
        <a:off x="4917460" y="204380"/>
        <a:ext cx="1529550" cy="418213"/>
      </dsp:txXfrm>
    </dsp:sp>
    <dsp:sp modelId="{E3198A47-F1A4-4D74-B98D-3B52AA0A8FCC}">
      <dsp:nvSpPr>
        <dsp:cNvPr id="0" name=""/>
        <dsp:cNvSpPr/>
      </dsp:nvSpPr>
      <dsp:spPr>
        <a:xfrm>
          <a:off x="5230742" y="622593"/>
          <a:ext cx="1529550" cy="1049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C4C3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Activités du RAP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Lien entreprises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/>
            <a:t>Contextualisation</a:t>
          </a:r>
        </a:p>
      </dsp:txBody>
      <dsp:txXfrm>
        <a:off x="5261478" y="653329"/>
        <a:ext cx="1468078" cy="987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18E0-CD25-442B-B8B2-7E3E7D08D446}">
      <dsp:nvSpPr>
        <dsp:cNvPr id="0" name=""/>
        <dsp:cNvSpPr/>
      </dsp:nvSpPr>
      <dsp:spPr>
        <a:xfrm>
          <a:off x="228564" y="0"/>
          <a:ext cx="4287311" cy="1139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4. contexte de la séquence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À partir des activités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À partir d’une situation rencontrée en laboratoire</a:t>
          </a:r>
        </a:p>
      </dsp:txBody>
      <dsp:txXfrm>
        <a:off x="261928" y="33364"/>
        <a:ext cx="4220583" cy="1072401"/>
      </dsp:txXfrm>
    </dsp:sp>
    <dsp:sp modelId="{8A0FBFE4-2B45-4724-8436-8995D809923C}">
      <dsp:nvSpPr>
        <dsp:cNvPr id="0" name=""/>
        <dsp:cNvSpPr/>
      </dsp:nvSpPr>
      <dsp:spPr>
        <a:xfrm rot="5400000">
          <a:off x="2158633" y="1167608"/>
          <a:ext cx="427173" cy="512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-5400000">
        <a:off x="2218438" y="1210325"/>
        <a:ext cx="307564" cy="299021"/>
      </dsp:txXfrm>
    </dsp:sp>
    <dsp:sp modelId="{4DF6A7A6-061C-4516-AABC-AC869D619CB1}">
      <dsp:nvSpPr>
        <dsp:cNvPr id="0" name=""/>
        <dsp:cNvSpPr/>
      </dsp:nvSpPr>
      <dsp:spPr>
        <a:xfrm>
          <a:off x="228564" y="1708695"/>
          <a:ext cx="4287311" cy="1139129"/>
        </a:xfrm>
        <a:prstGeom prst="roundRect">
          <a:avLst>
            <a:gd name="adj" fmla="val 10000"/>
          </a:avLst>
        </a:prstGeom>
        <a:solidFill>
          <a:schemeClr val="accent5">
            <a:hueOff val="-9672183"/>
            <a:satOff val="-10262"/>
            <a:lumOff val="-6864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5. Chronologie de la séquence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Nombre de séances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Classe entière / groupes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Préparation / mise en œuvre / exploitation / analyse…</a:t>
          </a:r>
        </a:p>
      </dsp:txBody>
      <dsp:txXfrm>
        <a:off x="261928" y="1742059"/>
        <a:ext cx="4220583" cy="1072401"/>
      </dsp:txXfrm>
    </dsp:sp>
    <dsp:sp modelId="{433A9196-C57A-4315-968B-74491F7DD64A}">
      <dsp:nvSpPr>
        <dsp:cNvPr id="0" name=""/>
        <dsp:cNvSpPr/>
      </dsp:nvSpPr>
      <dsp:spPr>
        <a:xfrm rot="5400000">
          <a:off x="2158633" y="2876303"/>
          <a:ext cx="427173" cy="512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344366"/>
            <a:satOff val="-20525"/>
            <a:lumOff val="-137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-5400000">
        <a:off x="2218438" y="2919020"/>
        <a:ext cx="307564" cy="299021"/>
      </dsp:txXfrm>
    </dsp:sp>
    <dsp:sp modelId="{52DE7067-88C8-4B6E-B8E8-E29A281377ED}">
      <dsp:nvSpPr>
        <dsp:cNvPr id="0" name=""/>
        <dsp:cNvSpPr/>
      </dsp:nvSpPr>
      <dsp:spPr>
        <a:xfrm>
          <a:off x="228564" y="3417389"/>
          <a:ext cx="4287311" cy="1139129"/>
        </a:xfrm>
        <a:prstGeom prst="roundRect">
          <a:avLst>
            <a:gd name="adj" fmla="val 10000"/>
          </a:avLst>
        </a:prstGeom>
        <a:solidFill>
          <a:schemeClr val="accent5">
            <a:hueOff val="-19344366"/>
            <a:satOff val="-20525"/>
            <a:lumOff val="-13727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6. Prérequis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Savoir-faire, au sein du bloc ou d’un autre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Positionne la séquence au sein du plan de formation</a:t>
          </a:r>
        </a:p>
      </dsp:txBody>
      <dsp:txXfrm>
        <a:off x="261928" y="3450753"/>
        <a:ext cx="4220583" cy="10724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711CC-DE59-4745-9C6A-E6ABB8A6B9E6}">
      <dsp:nvSpPr>
        <dsp:cNvPr id="0" name=""/>
        <dsp:cNvSpPr/>
      </dsp:nvSpPr>
      <dsp:spPr>
        <a:xfrm>
          <a:off x="0" y="211311"/>
          <a:ext cx="6205776" cy="796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BLOC 1 – Gestion opérationnelle et documentaire du laboratoire </a:t>
          </a:r>
        </a:p>
      </dsp:txBody>
      <dsp:txXfrm>
        <a:off x="23331" y="234642"/>
        <a:ext cx="4914920" cy="749914"/>
      </dsp:txXfrm>
    </dsp:sp>
    <dsp:sp modelId="{724E8877-9480-49D6-9A83-7CDDD9B0A81E}">
      <dsp:nvSpPr>
        <dsp:cNvPr id="0" name=""/>
        <dsp:cNvSpPr/>
      </dsp:nvSpPr>
      <dsp:spPr>
        <a:xfrm>
          <a:off x="576115" y="1513059"/>
          <a:ext cx="6205776" cy="80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C1.4. Analyser des pratiques en vue d’un projet d’amélioration de l’amélioration du fonctionnement du laboratoire </a:t>
          </a:r>
        </a:p>
      </dsp:txBody>
      <dsp:txXfrm>
        <a:off x="599818" y="1536762"/>
        <a:ext cx="4818321" cy="761874"/>
      </dsp:txXfrm>
    </dsp:sp>
    <dsp:sp modelId="{758B21D0-6E57-42C7-B158-28F25AB95695}">
      <dsp:nvSpPr>
        <dsp:cNvPr id="0" name=""/>
        <dsp:cNvSpPr/>
      </dsp:nvSpPr>
      <dsp:spPr>
        <a:xfrm>
          <a:off x="1095136" y="2673356"/>
          <a:ext cx="6205776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dirty="0">
              <a:latin typeface="+mn-lt"/>
            </a:rPr>
            <a:t>S1.4.1. Identifier les besoins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dirty="0">
              <a:latin typeface="+mn-lt"/>
            </a:rPr>
            <a:t>S1.4.2. Proposer des axes d’amélioration</a:t>
          </a:r>
        </a:p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dirty="0">
              <a:latin typeface="+mn-lt"/>
            </a:rPr>
            <a:t>S1.4.3. Proposer des outils d’évaluation</a:t>
          </a:r>
        </a:p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kern="1200" dirty="0">
              <a:latin typeface="+mn-lt"/>
            </a:rPr>
            <a:t>S1.4.4. Travailler en équipe  </a:t>
          </a:r>
        </a:p>
      </dsp:txBody>
      <dsp:txXfrm>
        <a:off x="1130845" y="2709065"/>
        <a:ext cx="4794309" cy="1147782"/>
      </dsp:txXfrm>
    </dsp:sp>
    <dsp:sp modelId="{34D21FDA-F82C-4FA2-86F1-5ACEEE5EEEE8}">
      <dsp:nvSpPr>
        <dsp:cNvPr id="0" name=""/>
        <dsp:cNvSpPr/>
      </dsp:nvSpPr>
      <dsp:spPr>
        <a:xfrm>
          <a:off x="5413296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591604" y="924560"/>
        <a:ext cx="435864" cy="596341"/>
      </dsp:txXfrm>
    </dsp:sp>
    <dsp:sp modelId="{CA8F747E-CB0D-4EF5-8041-2CC6195C455F}">
      <dsp:nvSpPr>
        <dsp:cNvPr id="0" name=""/>
        <dsp:cNvSpPr/>
      </dsp:nvSpPr>
      <dsp:spPr>
        <a:xfrm>
          <a:off x="5975152" y="2195955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153460" y="2195955"/>
        <a:ext cx="435864" cy="5963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EA436-C653-CC42-80CE-D72E1DE36A0C}">
      <dsp:nvSpPr>
        <dsp:cNvPr id="0" name=""/>
        <dsp:cNvSpPr/>
      </dsp:nvSpPr>
      <dsp:spPr>
        <a:xfrm>
          <a:off x="0" y="454665"/>
          <a:ext cx="2721086" cy="16326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/>
            <a:t>Le double objectif du projet coopératif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1" kern="1200" dirty="0"/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/>
            <a:t>- Développer la Compétence C13 du BC3 :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/>
            <a:t>« conduire une démarche de projet » en s’appuyant sur l’ensemble des compétences du référentiel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/>
            <a:t>- Explorer/cultiver les habiletés coopératives (HC, CPS, soft skills)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>
              <a:solidFill>
                <a:srgbClr val="FF0000"/>
              </a:solidFill>
              <a:sym typeface="Wingdings" panose="05000000000000000000" pitchFamily="2" charset="2"/>
            </a:rPr>
            <a:t> Demandes fortes des professionnels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>
              <a:solidFill>
                <a:srgbClr val="FF0000"/>
              </a:solidFill>
              <a:sym typeface="Wingdings" panose="05000000000000000000" pitchFamily="2" charset="2"/>
            </a:rPr>
            <a:t> « l’enseignement le plus formateur  des 2 années avec la recherche de stage » (anciens étudiants)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>
              <a:solidFill>
                <a:srgbClr val="FF0000"/>
              </a:solidFill>
              <a:sym typeface="Wingdings" panose="05000000000000000000" pitchFamily="2" charset="2"/>
            </a:rPr>
            <a:t> Valorisable dans les CV et les lettres de motivation</a:t>
          </a:r>
        </a:p>
      </dsp:txBody>
      <dsp:txXfrm>
        <a:off x="0" y="454665"/>
        <a:ext cx="2721086" cy="1632651"/>
      </dsp:txXfrm>
    </dsp:sp>
    <dsp:sp modelId="{B8569C1B-4B0E-BC40-88EA-2D22583BD694}">
      <dsp:nvSpPr>
        <dsp:cNvPr id="0" name=""/>
        <dsp:cNvSpPr/>
      </dsp:nvSpPr>
      <dsp:spPr>
        <a:xfrm>
          <a:off x="2993195" y="450338"/>
          <a:ext cx="2721086" cy="1632651"/>
        </a:xfrm>
        <a:prstGeom prst="rect">
          <a:avLst/>
        </a:prstGeom>
        <a:solidFill>
          <a:srgbClr val="70AD47"/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Modalités</a:t>
          </a:r>
          <a:endParaRPr lang="fr-FR" sz="500" b="1" kern="1200" dirty="0"/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Travail de groupe entre pairs (</a:t>
          </a:r>
          <a:r>
            <a:rPr lang="fr-FR" sz="700" b="1" kern="1200" dirty="0">
              <a:solidFill>
                <a:srgbClr val="FF0000"/>
              </a:solidFill>
            </a:rPr>
            <a:t>3-4 </a:t>
          </a:r>
          <a:r>
            <a:rPr lang="fr-FR" sz="700" b="1" strike="sngStrike" kern="1200" dirty="0"/>
            <a:t>4 à 6 </a:t>
          </a:r>
          <a:r>
            <a:rPr lang="fr-FR" sz="700" b="1" kern="1200" dirty="0"/>
            <a:t>étudiants ou apprentis)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Coopération /collaboration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Thématique : en lien avec la qualité + dimension « bio »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 1h d’AP hebdomadaire = 30h annuelles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- 1 professeur de BTK référent / groupe + prof en charge de l’AP = superviseur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 Production : action de formation ou d’animation, document qualité, support d’information, planification, cahier des charges, bioproduction, bioanalyse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Lieu : lycée, entreprise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/>
            <a:t>- Valorisation possible  l'extérieur de la classe</a:t>
          </a:r>
        </a:p>
      </dsp:txBody>
      <dsp:txXfrm>
        <a:off x="2993195" y="450338"/>
        <a:ext cx="2721086" cy="1632651"/>
      </dsp:txXfrm>
    </dsp:sp>
    <dsp:sp modelId="{0BB2D772-3B0A-F548-9C64-804EBE13CE61}">
      <dsp:nvSpPr>
        <dsp:cNvPr id="0" name=""/>
        <dsp:cNvSpPr/>
      </dsp:nvSpPr>
      <dsp:spPr>
        <a:xfrm>
          <a:off x="5986390" y="454665"/>
          <a:ext cx="2721086" cy="1632651"/>
        </a:xfrm>
        <a:prstGeom prst="rect">
          <a:avLst/>
        </a:prstGeom>
        <a:solidFill>
          <a:srgbClr val="3CABBA"/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Evaluation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- 5  compétences élémentaires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- Évaluation au fil de l’eau lors réalisation du projet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FF0000"/>
              </a:solidFill>
            </a:rPr>
            <a:t>-&gt;  collecte de données + pas de production particulière + pas de « soutenance »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- Évaluation individuelle du travail de l’étudiant au sein groupe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- Grille évaluation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- Évaluateurs : au moins 2 professeurs de BTK dont le professeur accompagnateur (réfèrent)</a:t>
          </a:r>
        </a:p>
      </dsp:txBody>
      <dsp:txXfrm>
        <a:off x="5986390" y="454665"/>
        <a:ext cx="2721086" cy="1632651"/>
      </dsp:txXfrm>
    </dsp:sp>
    <dsp:sp modelId="{D94F253C-F2B2-794A-9F1D-5619331E5114}">
      <dsp:nvSpPr>
        <dsp:cNvPr id="0" name=""/>
        <dsp:cNvSpPr/>
      </dsp:nvSpPr>
      <dsp:spPr>
        <a:xfrm>
          <a:off x="1496597" y="2196536"/>
          <a:ext cx="2721086" cy="16326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Compétences élémentaires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i="0" u="none" strike="noStrike" kern="1200" dirty="0"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C13.1. Prendre en compte le contexte et les enjeux.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C13.2. Travailler en équipe et en réseau.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C13.3. Piloter le projet.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C13.4. Mettre en œuvre un dispositif d’évaluation du projet.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C13.5. Analyser les résultats d’un projet pour proposer des actions d’amélioration.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1496597" y="2196536"/>
        <a:ext cx="2721086" cy="1632651"/>
      </dsp:txXfrm>
    </dsp:sp>
    <dsp:sp modelId="{54D0CF74-5CF2-D649-994E-AEA24CD84C9E}">
      <dsp:nvSpPr>
        <dsp:cNvPr id="0" name=""/>
        <dsp:cNvSpPr/>
      </dsp:nvSpPr>
      <dsp:spPr>
        <a:xfrm>
          <a:off x="4489792" y="2191687"/>
          <a:ext cx="2721086" cy="16326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i="0" u="none" strike="noStrike" kern="1200" dirty="0"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Attendus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i="0" u="none" strike="noStrike" kern="1200" dirty="0"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 Questionner les  habiletés coopératives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individuelles et collectives dans le GP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>
            <a:solidFill>
              <a:srgbClr val="FF0000"/>
            </a:solidFill>
          </a:endParaRP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FF0000"/>
              </a:solidFill>
            </a:rPr>
            <a:t>- Mettre en œuvre une démarche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>
              <a:solidFill>
                <a:srgbClr val="FF0000"/>
              </a:solidFill>
            </a:rPr>
            <a:t>d’amélioration continue : PDCA (roue de Deming)</a:t>
          </a:r>
          <a:endParaRPr lang="fr-FR" sz="900" b="1" kern="1200" dirty="0"/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/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/>
        </a:p>
      </dsp:txBody>
      <dsp:txXfrm>
        <a:off x="4489792" y="2191687"/>
        <a:ext cx="2721086" cy="16326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8AC2-2009-9C4C-85CB-E8B3C41D2643}">
      <dsp:nvSpPr>
        <dsp:cNvPr id="0" name=""/>
        <dsp:cNvSpPr/>
      </dsp:nvSpPr>
      <dsp:spPr>
        <a:xfrm>
          <a:off x="2045" y="0"/>
          <a:ext cx="1820126" cy="18876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Phase préparatoire</a:t>
          </a:r>
        </a:p>
      </dsp:txBody>
      <dsp:txXfrm>
        <a:off x="96428" y="0"/>
        <a:ext cx="1631361" cy="188765"/>
      </dsp:txXfrm>
    </dsp:sp>
    <dsp:sp modelId="{C1936499-54DC-2646-B506-CA43B9181EE3}">
      <dsp:nvSpPr>
        <dsp:cNvPr id="0" name=""/>
        <dsp:cNvSpPr/>
      </dsp:nvSpPr>
      <dsp:spPr>
        <a:xfrm>
          <a:off x="1640159" y="0"/>
          <a:ext cx="1820126" cy="188765"/>
        </a:xfrm>
        <a:prstGeom prst="chevron">
          <a:avLst/>
        </a:prstGeom>
        <a:solidFill>
          <a:schemeClr val="accent1">
            <a:shade val="80000"/>
            <a:hueOff val="-160301"/>
            <a:satOff val="-23162"/>
            <a:lumOff val="1143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Lancement</a:t>
          </a:r>
        </a:p>
      </dsp:txBody>
      <dsp:txXfrm>
        <a:off x="1734542" y="0"/>
        <a:ext cx="1631361" cy="188765"/>
      </dsp:txXfrm>
    </dsp:sp>
    <dsp:sp modelId="{ADF8154D-5418-BE42-A251-75C12223818D}">
      <dsp:nvSpPr>
        <dsp:cNvPr id="0" name=""/>
        <dsp:cNvSpPr/>
      </dsp:nvSpPr>
      <dsp:spPr>
        <a:xfrm>
          <a:off x="3278273" y="0"/>
          <a:ext cx="1820126" cy="188765"/>
        </a:xfrm>
        <a:prstGeom prst="chevron">
          <a:avLst/>
        </a:prstGeom>
        <a:solidFill>
          <a:schemeClr val="accent1">
            <a:shade val="80000"/>
            <a:hueOff val="-320602"/>
            <a:satOff val="-46323"/>
            <a:lumOff val="22877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Planification</a:t>
          </a:r>
        </a:p>
      </dsp:txBody>
      <dsp:txXfrm>
        <a:off x="3372656" y="0"/>
        <a:ext cx="1631361" cy="188765"/>
      </dsp:txXfrm>
    </dsp:sp>
    <dsp:sp modelId="{AA3C054F-5FE7-3642-AD23-597BD7836750}">
      <dsp:nvSpPr>
        <dsp:cNvPr id="0" name=""/>
        <dsp:cNvSpPr/>
      </dsp:nvSpPr>
      <dsp:spPr>
        <a:xfrm>
          <a:off x="4916387" y="0"/>
          <a:ext cx="1820126" cy="188765"/>
        </a:xfrm>
        <a:prstGeom prst="chevron">
          <a:avLst/>
        </a:prstGeom>
        <a:solidFill>
          <a:schemeClr val="accent1">
            <a:shade val="80000"/>
            <a:hueOff val="-480902"/>
            <a:satOff val="-69485"/>
            <a:lumOff val="34316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Réalisation / maitrise</a:t>
          </a:r>
        </a:p>
      </dsp:txBody>
      <dsp:txXfrm>
        <a:off x="5010770" y="0"/>
        <a:ext cx="1631361" cy="188765"/>
      </dsp:txXfrm>
    </dsp:sp>
    <dsp:sp modelId="{3DC9AB21-65A7-094D-890D-ABA9D7C403C2}">
      <dsp:nvSpPr>
        <dsp:cNvPr id="0" name=""/>
        <dsp:cNvSpPr/>
      </dsp:nvSpPr>
      <dsp:spPr>
        <a:xfrm>
          <a:off x="6554501" y="0"/>
          <a:ext cx="1820126" cy="188765"/>
        </a:xfrm>
        <a:prstGeom prst="chevron">
          <a:avLst/>
        </a:prstGeom>
        <a:solidFill>
          <a:schemeClr val="accent1">
            <a:shade val="80000"/>
            <a:hueOff val="-641203"/>
            <a:satOff val="-92647"/>
            <a:lumOff val="45754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Clôture</a:t>
          </a:r>
        </a:p>
      </dsp:txBody>
      <dsp:txXfrm>
        <a:off x="6648884" y="0"/>
        <a:ext cx="1631361" cy="1887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7055-5035-D94B-B40E-078F45D67DC7}">
      <dsp:nvSpPr>
        <dsp:cNvPr id="0" name=""/>
        <dsp:cNvSpPr/>
      </dsp:nvSpPr>
      <dsp:spPr>
        <a:xfrm>
          <a:off x="0" y="115174"/>
          <a:ext cx="4299224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668" tIns="104140" rIns="33366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 Découverte et prise de conscience des CPS, des HC et de leur importance lors du travail en groupe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Présentation de la démarche de projet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chemeClr val="accent6"/>
              </a:solidFill>
            </a:rPr>
            <a:t>Présentation du calendrier complet et donc des échéances </a:t>
          </a:r>
        </a:p>
      </dsp:txBody>
      <dsp:txXfrm>
        <a:off x="0" y="115174"/>
        <a:ext cx="4299224" cy="693000"/>
      </dsp:txXfrm>
    </dsp:sp>
    <dsp:sp modelId="{21A12784-D1CC-F24C-A804-B0CBD94234EC}">
      <dsp:nvSpPr>
        <dsp:cNvPr id="0" name=""/>
        <dsp:cNvSpPr/>
      </dsp:nvSpPr>
      <dsp:spPr>
        <a:xfrm>
          <a:off x="214961" y="41374"/>
          <a:ext cx="3009456" cy="14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50" tIns="0" rIns="11375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Enjeux</a:t>
          </a:r>
        </a:p>
      </dsp:txBody>
      <dsp:txXfrm>
        <a:off x="222166" y="48579"/>
        <a:ext cx="2995046" cy="133190"/>
      </dsp:txXfrm>
    </dsp:sp>
    <dsp:sp modelId="{22B4C36F-E975-BB48-A4EC-9B49F4F97743}">
      <dsp:nvSpPr>
        <dsp:cNvPr id="0" name=""/>
        <dsp:cNvSpPr/>
      </dsp:nvSpPr>
      <dsp:spPr>
        <a:xfrm>
          <a:off x="0" y="908974"/>
          <a:ext cx="4299224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668" tIns="104140" rIns="33366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chemeClr val="accent6"/>
              </a:solidFill>
            </a:rPr>
            <a:t>Arbre des talents </a:t>
          </a:r>
          <a:r>
            <a:rPr lang="fr-FR" sz="900" kern="1200" dirty="0"/>
            <a:t>/intelligences multiples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Neuroéducation et apprentissage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Climat de classe : brise glace, conseil coopératif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 TD1 PC et habiletés coopératives/CPS</a:t>
          </a:r>
        </a:p>
      </dsp:txBody>
      <dsp:txXfrm>
        <a:off x="0" y="908974"/>
        <a:ext cx="4299224" cy="708750"/>
      </dsp:txXfrm>
    </dsp:sp>
    <dsp:sp modelId="{EAC73F44-25D6-B94C-BFD3-6778C1C3471A}">
      <dsp:nvSpPr>
        <dsp:cNvPr id="0" name=""/>
        <dsp:cNvSpPr/>
      </dsp:nvSpPr>
      <dsp:spPr>
        <a:xfrm>
          <a:off x="214961" y="835174"/>
          <a:ext cx="3009456" cy="147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50" tIns="0" rIns="11375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Outils</a:t>
          </a:r>
        </a:p>
      </dsp:txBody>
      <dsp:txXfrm>
        <a:off x="222166" y="842379"/>
        <a:ext cx="2995046" cy="133190"/>
      </dsp:txXfrm>
    </dsp:sp>
    <dsp:sp modelId="{2A5E3444-B47B-AF4F-A165-246558A268D2}">
      <dsp:nvSpPr>
        <dsp:cNvPr id="0" name=""/>
        <dsp:cNvSpPr/>
      </dsp:nvSpPr>
      <dsp:spPr>
        <a:xfrm>
          <a:off x="0" y="1718524"/>
          <a:ext cx="4299224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668" tIns="104140" rIns="33366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rgbClr val="FF0000"/>
              </a:solidFill>
            </a:rPr>
            <a:t>TD1 de MQ  en groupe avec date de rendu + retex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rgbClr val="FF0000"/>
              </a:solidFill>
            </a:rPr>
            <a:t>Explicitation très précise des règles de fonctionnement / communication avec le prof référent et le copil</a:t>
          </a:r>
        </a:p>
      </dsp:txBody>
      <dsp:txXfrm>
        <a:off x="0" y="1718524"/>
        <a:ext cx="4299224" cy="551250"/>
      </dsp:txXfrm>
    </dsp:sp>
    <dsp:sp modelId="{E36E6D10-5279-8642-99D2-D82C63E07A94}">
      <dsp:nvSpPr>
        <dsp:cNvPr id="0" name=""/>
        <dsp:cNvSpPr/>
      </dsp:nvSpPr>
      <dsp:spPr>
        <a:xfrm>
          <a:off x="214961" y="1644724"/>
          <a:ext cx="3009456" cy="147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50" tIns="0" rIns="11375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Astuces</a:t>
          </a:r>
        </a:p>
      </dsp:txBody>
      <dsp:txXfrm>
        <a:off x="222166" y="1651929"/>
        <a:ext cx="2995046" cy="133190"/>
      </dsp:txXfrm>
    </dsp:sp>
    <dsp:sp modelId="{14FFD000-A81B-E043-AB87-55B12635CF26}">
      <dsp:nvSpPr>
        <dsp:cNvPr id="0" name=""/>
        <dsp:cNvSpPr/>
      </dsp:nvSpPr>
      <dsp:spPr>
        <a:xfrm>
          <a:off x="0" y="2370574"/>
          <a:ext cx="429922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668" tIns="104140" rIns="33366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Pauvreté du vocabulaire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Capacité planification de la génération Z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Envie irrépressible de faire à leur place « pour que ça avance »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Contagiosité de la désorganisation des étudiants  -&gt; ne pas subir !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Manque d’outils pour appréhender des HC et les CPSC</a:t>
          </a:r>
        </a:p>
      </dsp:txBody>
      <dsp:txXfrm>
        <a:off x="0" y="2370574"/>
        <a:ext cx="4299224" cy="850500"/>
      </dsp:txXfrm>
    </dsp:sp>
    <dsp:sp modelId="{A516322E-FFFC-3A4D-9DE5-269EC89D5B26}">
      <dsp:nvSpPr>
        <dsp:cNvPr id="0" name=""/>
        <dsp:cNvSpPr/>
      </dsp:nvSpPr>
      <dsp:spPr>
        <a:xfrm>
          <a:off x="214961" y="2296774"/>
          <a:ext cx="3009456" cy="147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50" tIns="0" rIns="11375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Limites/écueils</a:t>
          </a:r>
        </a:p>
      </dsp:txBody>
      <dsp:txXfrm>
        <a:off x="222166" y="2303979"/>
        <a:ext cx="2995046" cy="1331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8AC2-2009-9C4C-85CB-E8B3C41D2643}">
      <dsp:nvSpPr>
        <dsp:cNvPr id="0" name=""/>
        <dsp:cNvSpPr/>
      </dsp:nvSpPr>
      <dsp:spPr>
        <a:xfrm>
          <a:off x="2045" y="0"/>
          <a:ext cx="1820126" cy="18876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Phase préparatoire</a:t>
          </a:r>
        </a:p>
      </dsp:txBody>
      <dsp:txXfrm>
        <a:off x="96428" y="0"/>
        <a:ext cx="1631361" cy="188765"/>
      </dsp:txXfrm>
    </dsp:sp>
    <dsp:sp modelId="{C1936499-54DC-2646-B506-CA43B9181EE3}">
      <dsp:nvSpPr>
        <dsp:cNvPr id="0" name=""/>
        <dsp:cNvSpPr/>
      </dsp:nvSpPr>
      <dsp:spPr>
        <a:xfrm>
          <a:off x="1640159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Lancement</a:t>
          </a:r>
        </a:p>
      </dsp:txBody>
      <dsp:txXfrm>
        <a:off x="1734542" y="0"/>
        <a:ext cx="1631361" cy="188765"/>
      </dsp:txXfrm>
    </dsp:sp>
    <dsp:sp modelId="{ADF8154D-5418-BE42-A251-75C12223818D}">
      <dsp:nvSpPr>
        <dsp:cNvPr id="0" name=""/>
        <dsp:cNvSpPr/>
      </dsp:nvSpPr>
      <dsp:spPr>
        <a:xfrm>
          <a:off x="3278273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Planification</a:t>
          </a:r>
        </a:p>
      </dsp:txBody>
      <dsp:txXfrm>
        <a:off x="3372656" y="0"/>
        <a:ext cx="1631361" cy="188765"/>
      </dsp:txXfrm>
    </dsp:sp>
    <dsp:sp modelId="{AA3C054F-5FE7-3642-AD23-597BD7836750}">
      <dsp:nvSpPr>
        <dsp:cNvPr id="0" name=""/>
        <dsp:cNvSpPr/>
      </dsp:nvSpPr>
      <dsp:spPr>
        <a:xfrm>
          <a:off x="4916387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Réalisation / maitrise</a:t>
          </a:r>
        </a:p>
      </dsp:txBody>
      <dsp:txXfrm>
        <a:off x="5010770" y="0"/>
        <a:ext cx="1631361" cy="188765"/>
      </dsp:txXfrm>
    </dsp:sp>
    <dsp:sp modelId="{3DC9AB21-65A7-094D-890D-ABA9D7C403C2}">
      <dsp:nvSpPr>
        <dsp:cNvPr id="0" name=""/>
        <dsp:cNvSpPr/>
      </dsp:nvSpPr>
      <dsp:spPr>
        <a:xfrm>
          <a:off x="6554501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Clôture</a:t>
          </a:r>
        </a:p>
      </dsp:txBody>
      <dsp:txXfrm>
        <a:off x="6648884" y="0"/>
        <a:ext cx="1631361" cy="1887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8AC2-2009-9C4C-85CB-E8B3C41D2643}">
      <dsp:nvSpPr>
        <dsp:cNvPr id="0" name=""/>
        <dsp:cNvSpPr/>
      </dsp:nvSpPr>
      <dsp:spPr>
        <a:xfrm>
          <a:off x="2045" y="0"/>
          <a:ext cx="1820126" cy="18876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Phase préparatoire</a:t>
          </a:r>
        </a:p>
      </dsp:txBody>
      <dsp:txXfrm>
        <a:off x="96428" y="0"/>
        <a:ext cx="1631361" cy="188765"/>
      </dsp:txXfrm>
    </dsp:sp>
    <dsp:sp modelId="{C1936499-54DC-2646-B506-CA43B9181EE3}">
      <dsp:nvSpPr>
        <dsp:cNvPr id="0" name=""/>
        <dsp:cNvSpPr/>
      </dsp:nvSpPr>
      <dsp:spPr>
        <a:xfrm>
          <a:off x="1640159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Lancement</a:t>
          </a:r>
        </a:p>
      </dsp:txBody>
      <dsp:txXfrm>
        <a:off x="1734542" y="0"/>
        <a:ext cx="1631361" cy="188765"/>
      </dsp:txXfrm>
    </dsp:sp>
    <dsp:sp modelId="{ADF8154D-5418-BE42-A251-75C12223818D}">
      <dsp:nvSpPr>
        <dsp:cNvPr id="0" name=""/>
        <dsp:cNvSpPr/>
      </dsp:nvSpPr>
      <dsp:spPr>
        <a:xfrm>
          <a:off x="3278273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Planification</a:t>
          </a:r>
        </a:p>
      </dsp:txBody>
      <dsp:txXfrm>
        <a:off x="3372656" y="0"/>
        <a:ext cx="1631361" cy="188765"/>
      </dsp:txXfrm>
    </dsp:sp>
    <dsp:sp modelId="{AA3C054F-5FE7-3642-AD23-597BD7836750}">
      <dsp:nvSpPr>
        <dsp:cNvPr id="0" name=""/>
        <dsp:cNvSpPr/>
      </dsp:nvSpPr>
      <dsp:spPr>
        <a:xfrm>
          <a:off x="4916387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Réalisation / maitrise</a:t>
          </a:r>
        </a:p>
      </dsp:txBody>
      <dsp:txXfrm>
        <a:off x="5010770" y="0"/>
        <a:ext cx="1631361" cy="188765"/>
      </dsp:txXfrm>
    </dsp:sp>
    <dsp:sp modelId="{3DC9AB21-65A7-094D-890D-ABA9D7C403C2}">
      <dsp:nvSpPr>
        <dsp:cNvPr id="0" name=""/>
        <dsp:cNvSpPr/>
      </dsp:nvSpPr>
      <dsp:spPr>
        <a:xfrm>
          <a:off x="6554501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Clôture</a:t>
          </a:r>
        </a:p>
      </dsp:txBody>
      <dsp:txXfrm>
        <a:off x="6648884" y="0"/>
        <a:ext cx="1631361" cy="1887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7055-5035-D94B-B40E-078F45D67DC7}">
      <dsp:nvSpPr>
        <dsp:cNvPr id="0" name=""/>
        <dsp:cNvSpPr/>
      </dsp:nvSpPr>
      <dsp:spPr>
        <a:xfrm>
          <a:off x="0" y="331023"/>
          <a:ext cx="396537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757" tIns="145796" rIns="307757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Présentation des thèmes proposés par le copil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accent6"/>
              </a:solidFill>
            </a:rPr>
            <a:t>Constitution en autonomie des groupes projet à la lumière du retex du TD1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Définition de l’objectif et des livrables -&gt; </a:t>
          </a:r>
          <a:r>
            <a:rPr lang="fr-FR" sz="700" kern="1200" dirty="0">
              <a:solidFill>
                <a:srgbClr val="FF0000"/>
              </a:solidFill>
            </a:rPr>
            <a:t>Mieux vaut modeste et abouti qu’ambitieux et inachevé / inutile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Appropriation du sujet par les étudiants ; tests des modes de fonctionnement et de communication -&gt;  </a:t>
          </a:r>
          <a:r>
            <a:rPr lang="fr-FR" sz="700" kern="1200" dirty="0">
              <a:solidFill>
                <a:schemeClr val="accent6"/>
              </a:solidFill>
            </a:rPr>
            <a:t>[nom : Reviv’halle] ; [Eval’sensationnelle] </a:t>
          </a:r>
        </a:p>
      </dsp:txBody>
      <dsp:txXfrm>
        <a:off x="0" y="331023"/>
        <a:ext cx="3965370" cy="793800"/>
      </dsp:txXfrm>
    </dsp:sp>
    <dsp:sp modelId="{21A12784-D1CC-F24C-A804-B0CBD94234EC}">
      <dsp:nvSpPr>
        <dsp:cNvPr id="0" name=""/>
        <dsp:cNvSpPr/>
      </dsp:nvSpPr>
      <dsp:spPr>
        <a:xfrm>
          <a:off x="198268" y="227703"/>
          <a:ext cx="2775759" cy="206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17" tIns="0" rIns="104917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Enjeux </a:t>
          </a:r>
        </a:p>
      </dsp:txBody>
      <dsp:txXfrm>
        <a:off x="208355" y="237790"/>
        <a:ext cx="2755585" cy="186466"/>
      </dsp:txXfrm>
    </dsp:sp>
    <dsp:sp modelId="{22B4C36F-E975-BB48-A4EC-9B49F4F97743}">
      <dsp:nvSpPr>
        <dsp:cNvPr id="0" name=""/>
        <dsp:cNvSpPr/>
      </dsp:nvSpPr>
      <dsp:spPr>
        <a:xfrm>
          <a:off x="0" y="1265943"/>
          <a:ext cx="3965370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757" tIns="145796" rIns="307757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accent6"/>
              </a:solidFill>
            </a:rPr>
            <a:t>TD2 - PC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accent6"/>
              </a:solidFill>
            </a:rPr>
            <a:t>Fiche projet </a:t>
          </a:r>
          <a:r>
            <a:rPr lang="fr-FR" sz="700" kern="1200" dirty="0"/>
            <a:t>-&gt; un objectif (une phrase SMART) + des livrables + matrice MOFF </a:t>
          </a:r>
        </a:p>
      </dsp:txBody>
      <dsp:txXfrm>
        <a:off x="0" y="1265943"/>
        <a:ext cx="3965370" cy="396900"/>
      </dsp:txXfrm>
    </dsp:sp>
    <dsp:sp modelId="{EAC73F44-25D6-B94C-BFD3-6778C1C3471A}">
      <dsp:nvSpPr>
        <dsp:cNvPr id="0" name=""/>
        <dsp:cNvSpPr/>
      </dsp:nvSpPr>
      <dsp:spPr>
        <a:xfrm>
          <a:off x="198268" y="1162624"/>
          <a:ext cx="2775759" cy="206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17" tIns="0" rIns="104917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Outils</a:t>
          </a:r>
        </a:p>
      </dsp:txBody>
      <dsp:txXfrm>
        <a:off x="208355" y="1172711"/>
        <a:ext cx="2755585" cy="186466"/>
      </dsp:txXfrm>
    </dsp:sp>
    <dsp:sp modelId="{2A5E3444-B47B-AF4F-A165-246558A268D2}">
      <dsp:nvSpPr>
        <dsp:cNvPr id="0" name=""/>
        <dsp:cNvSpPr/>
      </dsp:nvSpPr>
      <dsp:spPr>
        <a:xfrm>
          <a:off x="0" y="1803964"/>
          <a:ext cx="396537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757" tIns="145796" rIns="307757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Validation par le copil -&gt; </a:t>
          </a:r>
          <a:r>
            <a:rPr lang="fr-FR" sz="700" kern="1200" dirty="0">
              <a:solidFill>
                <a:srgbClr val="FF0000"/>
              </a:solidFill>
            </a:rPr>
            <a:t>alignement de toutes les parties prenantes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Perfectibilité de la qualité dans nos plateaux techniques ; nouvelles démarches / appareils issus de la réforme du BTS -&gt; mine de sujets</a:t>
          </a:r>
        </a:p>
      </dsp:txBody>
      <dsp:txXfrm>
        <a:off x="0" y="1803964"/>
        <a:ext cx="3965370" cy="496125"/>
      </dsp:txXfrm>
    </dsp:sp>
    <dsp:sp modelId="{E36E6D10-5279-8642-99D2-D82C63E07A94}">
      <dsp:nvSpPr>
        <dsp:cNvPr id="0" name=""/>
        <dsp:cNvSpPr/>
      </dsp:nvSpPr>
      <dsp:spPr>
        <a:xfrm>
          <a:off x="198268" y="1700643"/>
          <a:ext cx="2775759" cy="206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17" tIns="0" rIns="104917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Astuces</a:t>
          </a:r>
        </a:p>
      </dsp:txBody>
      <dsp:txXfrm>
        <a:off x="208355" y="1710730"/>
        <a:ext cx="2755585" cy="186466"/>
      </dsp:txXfrm>
    </dsp:sp>
    <dsp:sp modelId="{14FFD000-A81B-E043-AB87-55B12635CF26}">
      <dsp:nvSpPr>
        <dsp:cNvPr id="0" name=""/>
        <dsp:cNvSpPr/>
      </dsp:nvSpPr>
      <dsp:spPr>
        <a:xfrm>
          <a:off x="0" y="2441209"/>
          <a:ext cx="396537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757" tIns="145796" rIns="307757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Phase très laborieuse (précision des termes ; incompréhension des étudiants) mais gage d’efficacité pour la suite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Attention aux sujets trop théoriques/abstraits pour des élèves de 1</a:t>
          </a:r>
          <a:r>
            <a:rPr lang="fr-FR" sz="700" kern="1200" baseline="30000" dirty="0"/>
            <a:t>ière</a:t>
          </a:r>
          <a:r>
            <a:rPr lang="fr-FR" sz="700" kern="1200" dirty="0"/>
            <a:t> année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Les étudiants pensent que les cerveaux du copil sont interconnectés en wifi</a:t>
          </a:r>
        </a:p>
      </dsp:txBody>
      <dsp:txXfrm>
        <a:off x="0" y="2441209"/>
        <a:ext cx="3965370" cy="595350"/>
      </dsp:txXfrm>
    </dsp:sp>
    <dsp:sp modelId="{A516322E-FFFC-3A4D-9DE5-269EC89D5B26}">
      <dsp:nvSpPr>
        <dsp:cNvPr id="0" name=""/>
        <dsp:cNvSpPr/>
      </dsp:nvSpPr>
      <dsp:spPr>
        <a:xfrm>
          <a:off x="198268" y="2337889"/>
          <a:ext cx="2775759" cy="206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17" tIns="0" rIns="104917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Limites/écueils</a:t>
          </a:r>
        </a:p>
      </dsp:txBody>
      <dsp:txXfrm>
        <a:off x="208355" y="2347976"/>
        <a:ext cx="2755585" cy="18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D746F-32F9-4C07-A1BB-E08824043860}">
      <dsp:nvSpPr>
        <dsp:cNvPr id="0" name=""/>
        <dsp:cNvSpPr/>
      </dsp:nvSpPr>
      <dsp:spPr>
        <a:xfrm rot="5400000">
          <a:off x="3506831" y="133224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Identifier les acteurs du réseau</a:t>
          </a:r>
        </a:p>
      </dsp:txBody>
      <dsp:txXfrm rot="-5400000">
        <a:off x="3909201" y="315444"/>
        <a:ext cx="1201346" cy="1380857"/>
      </dsp:txXfrm>
    </dsp:sp>
    <dsp:sp modelId="{94D791B0-85E5-4825-BC2E-9C65B0D706B4}">
      <dsp:nvSpPr>
        <dsp:cNvPr id="0" name=""/>
        <dsp:cNvSpPr/>
      </dsp:nvSpPr>
      <dsp:spPr>
        <a:xfrm>
          <a:off x="5435484" y="404046"/>
          <a:ext cx="2238794" cy="120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47084-3ED3-409A-B0AD-BBAA4E236458}">
      <dsp:nvSpPr>
        <dsp:cNvPr id="0" name=""/>
        <dsp:cNvSpPr/>
      </dsp:nvSpPr>
      <dsp:spPr>
        <a:xfrm rot="5400000">
          <a:off x="1621911" y="133224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24281" y="315444"/>
        <a:ext cx="1201346" cy="1380857"/>
      </dsp:txXfrm>
    </dsp:sp>
    <dsp:sp modelId="{319D33DD-098F-490C-9A5C-E865ACD4D3BF}">
      <dsp:nvSpPr>
        <dsp:cNvPr id="0" name=""/>
        <dsp:cNvSpPr/>
      </dsp:nvSpPr>
      <dsp:spPr>
        <a:xfrm rot="5400000">
          <a:off x="2560760" y="1835991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Gagner en attractivité et en visibilité</a:t>
          </a:r>
        </a:p>
      </dsp:txBody>
      <dsp:txXfrm rot="-5400000">
        <a:off x="2963130" y="2018211"/>
        <a:ext cx="1201346" cy="1380857"/>
      </dsp:txXfrm>
    </dsp:sp>
    <dsp:sp modelId="{5D016423-CF81-43C6-B943-EF49153919F2}">
      <dsp:nvSpPr>
        <dsp:cNvPr id="0" name=""/>
        <dsp:cNvSpPr/>
      </dsp:nvSpPr>
      <dsp:spPr>
        <a:xfrm>
          <a:off x="452361" y="2106813"/>
          <a:ext cx="2166574" cy="120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8ED12-E33A-4CC0-A700-244DCADFECB5}">
      <dsp:nvSpPr>
        <dsp:cNvPr id="0" name=""/>
        <dsp:cNvSpPr/>
      </dsp:nvSpPr>
      <dsp:spPr>
        <a:xfrm rot="5400000">
          <a:off x="4445680" y="1835991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402493"/>
            <a:satOff val="-9802"/>
            <a:lumOff val="4289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848050" y="2018211"/>
        <a:ext cx="1201346" cy="1380857"/>
      </dsp:txXfrm>
    </dsp:sp>
    <dsp:sp modelId="{EE8D0573-C6B6-47FA-A040-B2B86A948B38}">
      <dsp:nvSpPr>
        <dsp:cNvPr id="0" name=""/>
        <dsp:cNvSpPr/>
      </dsp:nvSpPr>
      <dsp:spPr>
        <a:xfrm rot="5400000">
          <a:off x="3506831" y="3538759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Renforcer le lien école-entreprise</a:t>
          </a:r>
        </a:p>
      </dsp:txBody>
      <dsp:txXfrm rot="-5400000">
        <a:off x="3909201" y="3720979"/>
        <a:ext cx="1201346" cy="1380857"/>
      </dsp:txXfrm>
    </dsp:sp>
    <dsp:sp modelId="{D216F449-02BE-4553-A111-DF249FE55138}">
      <dsp:nvSpPr>
        <dsp:cNvPr id="0" name=""/>
        <dsp:cNvSpPr/>
      </dsp:nvSpPr>
      <dsp:spPr>
        <a:xfrm>
          <a:off x="5435484" y="3809581"/>
          <a:ext cx="2238794" cy="120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ABD56-4C46-4270-8282-6C6C7295B748}">
      <dsp:nvSpPr>
        <dsp:cNvPr id="0" name=""/>
        <dsp:cNvSpPr/>
      </dsp:nvSpPr>
      <dsp:spPr>
        <a:xfrm rot="5400000">
          <a:off x="1621911" y="3538759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24281" y="3720979"/>
        <a:ext cx="1201346" cy="13808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41084-F6FC-9F4E-B252-7E34E79739CC}">
      <dsp:nvSpPr>
        <dsp:cNvPr id="0" name=""/>
        <dsp:cNvSpPr/>
      </dsp:nvSpPr>
      <dsp:spPr>
        <a:xfrm>
          <a:off x="294" y="43640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Aménagement normalisé de salle d’évaluation sensorielle</a:t>
          </a:r>
        </a:p>
      </dsp:txBody>
      <dsp:txXfrm>
        <a:off x="294" y="43640"/>
        <a:ext cx="1149682" cy="689809"/>
      </dsp:txXfrm>
    </dsp:sp>
    <dsp:sp modelId="{991085BD-7BBD-F44F-9942-BFB514614214}">
      <dsp:nvSpPr>
        <dsp:cNvPr id="0" name=""/>
        <dsp:cNvSpPr/>
      </dsp:nvSpPr>
      <dsp:spPr>
        <a:xfrm>
          <a:off x="1264945" y="43640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Constitution de la documentation </a:t>
          </a:r>
          <a:r>
            <a:rPr lang="fr-FR" sz="700" kern="1200" dirty="0" err="1"/>
            <a:t>qualite</a:t>
          </a:r>
          <a:r>
            <a:rPr lang="fr-FR" sz="700" kern="1200" dirty="0"/>
            <a:t>́ du nouvel autoclave de la halle </a:t>
          </a:r>
        </a:p>
      </dsp:txBody>
      <dsp:txXfrm>
        <a:off x="1264945" y="43640"/>
        <a:ext cx="1149682" cy="689809"/>
      </dsp:txXfrm>
    </dsp:sp>
    <dsp:sp modelId="{2F6A2A96-521F-EA4C-8E9B-479668F64AA3}">
      <dsp:nvSpPr>
        <dsp:cNvPr id="0" name=""/>
        <dsp:cNvSpPr/>
      </dsp:nvSpPr>
      <dsp:spPr>
        <a:xfrm>
          <a:off x="294" y="848418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Gestion des stocks dans la halle de bioproduction</a:t>
          </a:r>
        </a:p>
      </dsp:txBody>
      <dsp:txXfrm>
        <a:off x="294" y="848418"/>
        <a:ext cx="1149682" cy="689809"/>
      </dsp:txXfrm>
    </dsp:sp>
    <dsp:sp modelId="{6D93DAF0-67DD-1C48-B70A-BCEB4FC3E258}">
      <dsp:nvSpPr>
        <dsp:cNvPr id="0" name=""/>
        <dsp:cNvSpPr/>
      </dsp:nvSpPr>
      <dsp:spPr>
        <a:xfrm>
          <a:off x="1264945" y="848418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Traçabilité des contrôles des balances et des sondes afin de contribuer à l’Assurance Qualité dans la Halle</a:t>
          </a:r>
        </a:p>
      </dsp:txBody>
      <dsp:txXfrm>
        <a:off x="1264945" y="848418"/>
        <a:ext cx="1149682" cy="689809"/>
      </dsp:txXfrm>
    </dsp:sp>
    <dsp:sp modelId="{B5E99559-0811-9643-A016-DCDFF803ABD8}">
      <dsp:nvSpPr>
        <dsp:cNvPr id="0" name=""/>
        <dsp:cNvSpPr/>
      </dsp:nvSpPr>
      <dsp:spPr>
        <a:xfrm>
          <a:off x="294" y="1653195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Maitrise des BPF et des BPF : mise</a:t>
          </a:r>
          <a:r>
            <a:rPr lang="fr-FR" sz="700" kern="1200" baseline="0" dirty="0"/>
            <a:t> en place de nouvelles fiches de libération de poste dans la halle de bioproduction </a:t>
          </a:r>
          <a:endParaRPr lang="fr-FR" sz="700" kern="1200" dirty="0"/>
        </a:p>
      </dsp:txBody>
      <dsp:txXfrm>
        <a:off x="294" y="1653195"/>
        <a:ext cx="1149682" cy="689809"/>
      </dsp:txXfrm>
    </dsp:sp>
    <dsp:sp modelId="{CDEAC5CD-7A22-D44E-A45F-6A361BD8CE66}">
      <dsp:nvSpPr>
        <dsp:cNvPr id="0" name=""/>
        <dsp:cNvSpPr/>
      </dsp:nvSpPr>
      <dsp:spPr>
        <a:xfrm>
          <a:off x="1264945" y="1653195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Mise en œuvre et utilisation des  AQ créés par la promo précédente</a:t>
          </a:r>
        </a:p>
      </dsp:txBody>
      <dsp:txXfrm>
        <a:off x="1264945" y="1653195"/>
        <a:ext cx="1149682" cy="689809"/>
      </dsp:txXfrm>
    </dsp:sp>
    <dsp:sp modelId="{38AF7AEB-9A39-7448-9848-60C22155D575}">
      <dsp:nvSpPr>
        <dsp:cNvPr id="0" name=""/>
        <dsp:cNvSpPr/>
      </dsp:nvSpPr>
      <dsp:spPr>
        <a:xfrm>
          <a:off x="294" y="2457973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/>
            <a:t>Mise en place d'un système de gestion de la documentation qualité dans le secteur BTK</a:t>
          </a:r>
          <a:endParaRPr lang="fr-FR" sz="700" kern="1200" dirty="0"/>
        </a:p>
      </dsp:txBody>
      <dsp:txXfrm>
        <a:off x="294" y="2457973"/>
        <a:ext cx="1149682" cy="689809"/>
      </dsp:txXfrm>
    </dsp:sp>
    <dsp:sp modelId="{11CF5E57-30D4-484F-95D5-C674D08CB083}">
      <dsp:nvSpPr>
        <dsp:cNvPr id="0" name=""/>
        <dsp:cNvSpPr/>
      </dsp:nvSpPr>
      <dsp:spPr>
        <a:xfrm>
          <a:off x="1264945" y="2457973"/>
          <a:ext cx="1149682" cy="68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Mise en place d’outils de maitrise du souchier et de la délivrance des souches</a:t>
          </a:r>
        </a:p>
      </dsp:txBody>
      <dsp:txXfrm>
        <a:off x="1264945" y="2457973"/>
        <a:ext cx="1149682" cy="6898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7055-5035-D94B-B40E-078F45D67DC7}">
      <dsp:nvSpPr>
        <dsp:cNvPr id="0" name=""/>
        <dsp:cNvSpPr/>
      </dsp:nvSpPr>
      <dsp:spPr>
        <a:xfrm>
          <a:off x="0" y="280205"/>
          <a:ext cx="4033849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72" tIns="145796" rIns="31307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Etablissement d’un plan d’action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Mise en place du suivi par les profs référents et le copil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Mise en place des routines par chaque GP = revue hebdomadaire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Développement des capacités d’organisation / anticipation</a:t>
          </a:r>
        </a:p>
      </dsp:txBody>
      <dsp:txXfrm>
        <a:off x="0" y="280205"/>
        <a:ext cx="4033849" cy="617400"/>
      </dsp:txXfrm>
    </dsp:sp>
    <dsp:sp modelId="{21A12784-D1CC-F24C-A804-B0CBD94234EC}">
      <dsp:nvSpPr>
        <dsp:cNvPr id="0" name=""/>
        <dsp:cNvSpPr/>
      </dsp:nvSpPr>
      <dsp:spPr>
        <a:xfrm>
          <a:off x="201692" y="186029"/>
          <a:ext cx="2823694" cy="206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9" tIns="0" rIns="106729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Enjeux</a:t>
          </a:r>
        </a:p>
      </dsp:txBody>
      <dsp:txXfrm>
        <a:off x="211779" y="196116"/>
        <a:ext cx="2803520" cy="186466"/>
      </dsp:txXfrm>
    </dsp:sp>
    <dsp:sp modelId="{22B4C36F-E975-BB48-A4EC-9B49F4F97743}">
      <dsp:nvSpPr>
        <dsp:cNvPr id="0" name=""/>
        <dsp:cNvSpPr/>
      </dsp:nvSpPr>
      <dsp:spPr>
        <a:xfrm>
          <a:off x="0" y="1047869"/>
          <a:ext cx="4033849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72" tIns="145796" rIns="31307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TD3 : QQOQCPC -&gt; plan d’action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accent6"/>
              </a:solidFill>
            </a:rPr>
            <a:t>Fiche de synthèse de la revue de projet </a:t>
          </a:r>
          <a:r>
            <a:rPr lang="fr-FR" sz="700" kern="1200" dirty="0"/>
            <a:t>-&gt; diapo unique ; table en U ; 20 min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accent6"/>
              </a:solidFill>
            </a:rPr>
            <a:t>Fichier Excel + nuage = tableau de bord de suivi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Outil de gestion de projet collaboratif  de type Kanban (Trello)</a:t>
          </a:r>
        </a:p>
      </dsp:txBody>
      <dsp:txXfrm>
        <a:off x="0" y="1047869"/>
        <a:ext cx="4033849" cy="617400"/>
      </dsp:txXfrm>
    </dsp:sp>
    <dsp:sp modelId="{EAC73F44-25D6-B94C-BFD3-6778C1C3471A}">
      <dsp:nvSpPr>
        <dsp:cNvPr id="0" name=""/>
        <dsp:cNvSpPr/>
      </dsp:nvSpPr>
      <dsp:spPr>
        <a:xfrm>
          <a:off x="201692" y="944549"/>
          <a:ext cx="2823694" cy="206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9" tIns="0" rIns="106729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Outils</a:t>
          </a:r>
        </a:p>
      </dsp:txBody>
      <dsp:txXfrm>
        <a:off x="211779" y="954636"/>
        <a:ext cx="2803520" cy="186466"/>
      </dsp:txXfrm>
    </dsp:sp>
    <dsp:sp modelId="{2A5E3444-B47B-AF4F-A165-246558A268D2}">
      <dsp:nvSpPr>
        <dsp:cNvPr id="0" name=""/>
        <dsp:cNvSpPr/>
      </dsp:nvSpPr>
      <dsp:spPr>
        <a:xfrm>
          <a:off x="0" y="1806389"/>
          <a:ext cx="4033849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72" tIns="145796" rIns="31307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tx1"/>
              </a:solidFill>
            </a:rPr>
            <a:t>Vérifier que les étudiants possèdent un agenda / un calendrier  …. et l’utilise ; </a:t>
          </a:r>
          <a:r>
            <a:rPr lang="fr-FR" sz="700" strike="sngStrike" kern="1200" dirty="0">
              <a:solidFill>
                <a:srgbClr val="FF0000"/>
              </a:solidFill>
            </a:rPr>
            <a:t>pronote ; rappels du téléphone ; sms doctolib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tx1"/>
              </a:solidFill>
            </a:rPr>
            <a:t>Leur demander d’identifier les plages de travail PC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tx1"/>
              </a:solidFill>
            </a:rPr>
            <a:t>Leur demander d’en fixer 5 avant la RP suivant</a:t>
          </a:r>
        </a:p>
      </dsp:txBody>
      <dsp:txXfrm>
        <a:off x="0" y="1806389"/>
        <a:ext cx="4033849" cy="595350"/>
      </dsp:txXfrm>
    </dsp:sp>
    <dsp:sp modelId="{E36E6D10-5279-8642-99D2-D82C63E07A94}">
      <dsp:nvSpPr>
        <dsp:cNvPr id="0" name=""/>
        <dsp:cNvSpPr/>
      </dsp:nvSpPr>
      <dsp:spPr>
        <a:xfrm>
          <a:off x="201692" y="1703069"/>
          <a:ext cx="2823694" cy="206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9" tIns="0" rIns="106729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Astuces</a:t>
          </a:r>
        </a:p>
      </dsp:txBody>
      <dsp:txXfrm>
        <a:off x="211779" y="1713156"/>
        <a:ext cx="2803520" cy="186466"/>
      </dsp:txXfrm>
    </dsp:sp>
    <dsp:sp modelId="{14FFD000-A81B-E043-AB87-55B12635CF26}">
      <dsp:nvSpPr>
        <dsp:cNvPr id="0" name=""/>
        <dsp:cNvSpPr/>
      </dsp:nvSpPr>
      <dsp:spPr>
        <a:xfrm>
          <a:off x="0" y="2542859"/>
          <a:ext cx="4033849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72" tIns="145796" rIns="313072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Mauvaise circulation de l’information au sein du copil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Non respect des règles de fonctionnement par le copil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Gestion des groupes ou élèves qui procrastinent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Suivi potentiellement très chronophage / volume horaire et au coefficient</a:t>
          </a:r>
        </a:p>
      </dsp:txBody>
      <dsp:txXfrm>
        <a:off x="0" y="2542859"/>
        <a:ext cx="4033849" cy="617400"/>
      </dsp:txXfrm>
    </dsp:sp>
    <dsp:sp modelId="{A516322E-FFFC-3A4D-9DE5-269EC89D5B26}">
      <dsp:nvSpPr>
        <dsp:cNvPr id="0" name=""/>
        <dsp:cNvSpPr/>
      </dsp:nvSpPr>
      <dsp:spPr>
        <a:xfrm>
          <a:off x="201692" y="2439539"/>
          <a:ext cx="2823694" cy="206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9" tIns="0" rIns="106729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Limites/écueils</a:t>
          </a:r>
        </a:p>
      </dsp:txBody>
      <dsp:txXfrm>
        <a:off x="211779" y="2449626"/>
        <a:ext cx="2803520" cy="1864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8AC2-2009-9C4C-85CB-E8B3C41D2643}">
      <dsp:nvSpPr>
        <dsp:cNvPr id="0" name=""/>
        <dsp:cNvSpPr/>
      </dsp:nvSpPr>
      <dsp:spPr>
        <a:xfrm>
          <a:off x="2045" y="0"/>
          <a:ext cx="1820126" cy="18876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Phase préparatoire</a:t>
          </a:r>
        </a:p>
      </dsp:txBody>
      <dsp:txXfrm>
        <a:off x="96428" y="0"/>
        <a:ext cx="1631361" cy="188765"/>
      </dsp:txXfrm>
    </dsp:sp>
    <dsp:sp modelId="{C1936499-54DC-2646-B506-CA43B9181EE3}">
      <dsp:nvSpPr>
        <dsp:cNvPr id="0" name=""/>
        <dsp:cNvSpPr/>
      </dsp:nvSpPr>
      <dsp:spPr>
        <a:xfrm>
          <a:off x="1640159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Lancement</a:t>
          </a:r>
        </a:p>
      </dsp:txBody>
      <dsp:txXfrm>
        <a:off x="1734542" y="0"/>
        <a:ext cx="1631361" cy="188765"/>
      </dsp:txXfrm>
    </dsp:sp>
    <dsp:sp modelId="{ADF8154D-5418-BE42-A251-75C12223818D}">
      <dsp:nvSpPr>
        <dsp:cNvPr id="0" name=""/>
        <dsp:cNvSpPr/>
      </dsp:nvSpPr>
      <dsp:spPr>
        <a:xfrm>
          <a:off x="3278273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Planification</a:t>
          </a:r>
        </a:p>
      </dsp:txBody>
      <dsp:txXfrm>
        <a:off x="3372656" y="0"/>
        <a:ext cx="1631361" cy="188765"/>
      </dsp:txXfrm>
    </dsp:sp>
    <dsp:sp modelId="{AA3C054F-5FE7-3642-AD23-597BD7836750}">
      <dsp:nvSpPr>
        <dsp:cNvPr id="0" name=""/>
        <dsp:cNvSpPr/>
      </dsp:nvSpPr>
      <dsp:spPr>
        <a:xfrm>
          <a:off x="4916387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Réalisation / maitrise</a:t>
          </a:r>
        </a:p>
      </dsp:txBody>
      <dsp:txXfrm>
        <a:off x="5010770" y="0"/>
        <a:ext cx="1631361" cy="188765"/>
      </dsp:txXfrm>
    </dsp:sp>
    <dsp:sp modelId="{3DC9AB21-65A7-094D-890D-ABA9D7C403C2}">
      <dsp:nvSpPr>
        <dsp:cNvPr id="0" name=""/>
        <dsp:cNvSpPr/>
      </dsp:nvSpPr>
      <dsp:spPr>
        <a:xfrm>
          <a:off x="6554501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Clôture</a:t>
          </a:r>
        </a:p>
      </dsp:txBody>
      <dsp:txXfrm>
        <a:off x="6648884" y="0"/>
        <a:ext cx="1631361" cy="1887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7055-5035-D94B-B40E-078F45D67DC7}">
      <dsp:nvSpPr>
        <dsp:cNvPr id="0" name=""/>
        <dsp:cNvSpPr/>
      </dsp:nvSpPr>
      <dsp:spPr>
        <a:xfrm>
          <a:off x="0" y="260897"/>
          <a:ext cx="4235270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04" tIns="145796" rIns="328704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Produire les livrables = FAIRE !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Vérifier leur pertinence / efficacité -&gt; tester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Corriger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Améliorer</a:t>
          </a:r>
        </a:p>
      </dsp:txBody>
      <dsp:txXfrm>
        <a:off x="0" y="260897"/>
        <a:ext cx="4235270" cy="617400"/>
      </dsp:txXfrm>
    </dsp:sp>
    <dsp:sp modelId="{21A12784-D1CC-F24C-A804-B0CBD94234EC}">
      <dsp:nvSpPr>
        <dsp:cNvPr id="0" name=""/>
        <dsp:cNvSpPr/>
      </dsp:nvSpPr>
      <dsp:spPr>
        <a:xfrm>
          <a:off x="211763" y="157577"/>
          <a:ext cx="2964689" cy="206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58" tIns="0" rIns="112058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Enjeux</a:t>
          </a:r>
        </a:p>
      </dsp:txBody>
      <dsp:txXfrm>
        <a:off x="221850" y="167664"/>
        <a:ext cx="2944515" cy="186466"/>
      </dsp:txXfrm>
    </dsp:sp>
    <dsp:sp modelId="{22B4C36F-E975-BB48-A4EC-9B49F4F97743}">
      <dsp:nvSpPr>
        <dsp:cNvPr id="0" name=""/>
        <dsp:cNvSpPr/>
      </dsp:nvSpPr>
      <dsp:spPr>
        <a:xfrm>
          <a:off x="0" y="1019417"/>
          <a:ext cx="423527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04" tIns="145796" rIns="328704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0" kern="1200" dirty="0">
              <a:solidFill>
                <a:srgbClr val="FF0000"/>
              </a:solidFill>
            </a:rPr>
            <a:t>TD4 - PC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Suivi via : Cahier de bord  / </a:t>
          </a:r>
          <a:r>
            <a:rPr lang="fr-FR" sz="700" kern="1200" dirty="0">
              <a:solidFill>
                <a:schemeClr val="accent6"/>
              </a:solidFill>
            </a:rPr>
            <a:t>Tableau de bord </a:t>
          </a:r>
          <a:r>
            <a:rPr lang="fr-FR" sz="700" kern="1200" dirty="0"/>
            <a:t>(GP et enseignants)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Indicateurs de performance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Tests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Actions correctives</a:t>
          </a:r>
        </a:p>
      </dsp:txBody>
      <dsp:txXfrm>
        <a:off x="0" y="1019417"/>
        <a:ext cx="4235270" cy="727649"/>
      </dsp:txXfrm>
    </dsp:sp>
    <dsp:sp modelId="{EAC73F44-25D6-B94C-BFD3-6778C1C3471A}">
      <dsp:nvSpPr>
        <dsp:cNvPr id="0" name=""/>
        <dsp:cNvSpPr/>
      </dsp:nvSpPr>
      <dsp:spPr>
        <a:xfrm>
          <a:off x="211763" y="916097"/>
          <a:ext cx="2964689" cy="206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58" tIns="0" rIns="112058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Outils</a:t>
          </a:r>
        </a:p>
      </dsp:txBody>
      <dsp:txXfrm>
        <a:off x="221850" y="926184"/>
        <a:ext cx="2944515" cy="186466"/>
      </dsp:txXfrm>
    </dsp:sp>
    <dsp:sp modelId="{2A5E3444-B47B-AF4F-A165-246558A268D2}">
      <dsp:nvSpPr>
        <dsp:cNvPr id="0" name=""/>
        <dsp:cNvSpPr/>
      </dsp:nvSpPr>
      <dsp:spPr>
        <a:xfrm>
          <a:off x="0" y="1888187"/>
          <a:ext cx="4235270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04" tIns="145796" rIns="328704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Dimension tests, amélioration souvent hors du radar des élèves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chemeClr val="accent2"/>
              </a:solidFill>
            </a:rPr>
            <a:t>Positionnement d'un copil secret -&gt; leur permettre de boucler le PDCA</a:t>
          </a:r>
        </a:p>
      </dsp:txBody>
      <dsp:txXfrm>
        <a:off x="0" y="1888187"/>
        <a:ext cx="4235270" cy="396900"/>
      </dsp:txXfrm>
    </dsp:sp>
    <dsp:sp modelId="{E36E6D10-5279-8642-99D2-D82C63E07A94}">
      <dsp:nvSpPr>
        <dsp:cNvPr id="0" name=""/>
        <dsp:cNvSpPr/>
      </dsp:nvSpPr>
      <dsp:spPr>
        <a:xfrm>
          <a:off x="211763" y="1784867"/>
          <a:ext cx="2964689" cy="206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58" tIns="0" rIns="112058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Astuces</a:t>
          </a:r>
        </a:p>
      </dsp:txBody>
      <dsp:txXfrm>
        <a:off x="221850" y="1794954"/>
        <a:ext cx="2944515" cy="186466"/>
      </dsp:txXfrm>
    </dsp:sp>
    <dsp:sp modelId="{14FFD000-A81B-E043-AB87-55B12635CF26}">
      <dsp:nvSpPr>
        <dsp:cNvPr id="0" name=""/>
        <dsp:cNvSpPr/>
      </dsp:nvSpPr>
      <dsp:spPr>
        <a:xfrm>
          <a:off x="0" y="2426207"/>
          <a:ext cx="4235270" cy="72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04" tIns="145796" rIns="328704" bIns="49784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Outils de suivi trop complexes pour les étudiants … ou pour le copil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Caractère artificiel de la démarche vs entreprise (un projet abouti toujours)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Balance intervention/autonomie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/>
            <a:t>Gestion des élèves ou groupes procrastineurs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>
              <a:solidFill>
                <a:srgbClr val="FF0000"/>
              </a:solidFill>
            </a:rPr>
            <a:t>Routine HC ou CPS délaissée au profit des conseils / arbitrages pour obtenir les livrables</a:t>
          </a:r>
        </a:p>
      </dsp:txBody>
      <dsp:txXfrm>
        <a:off x="0" y="2426207"/>
        <a:ext cx="4235270" cy="727649"/>
      </dsp:txXfrm>
    </dsp:sp>
    <dsp:sp modelId="{A516322E-FFFC-3A4D-9DE5-269EC89D5B26}">
      <dsp:nvSpPr>
        <dsp:cNvPr id="0" name=""/>
        <dsp:cNvSpPr/>
      </dsp:nvSpPr>
      <dsp:spPr>
        <a:xfrm>
          <a:off x="211763" y="2322887"/>
          <a:ext cx="2964689" cy="206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58" tIns="0" rIns="112058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Limites/écueils</a:t>
          </a:r>
        </a:p>
      </dsp:txBody>
      <dsp:txXfrm>
        <a:off x="221850" y="2332974"/>
        <a:ext cx="2944515" cy="1864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8AC2-2009-9C4C-85CB-E8B3C41D2643}">
      <dsp:nvSpPr>
        <dsp:cNvPr id="0" name=""/>
        <dsp:cNvSpPr/>
      </dsp:nvSpPr>
      <dsp:spPr>
        <a:xfrm>
          <a:off x="2045" y="0"/>
          <a:ext cx="1820126" cy="18876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Phase préparatoire</a:t>
          </a:r>
        </a:p>
      </dsp:txBody>
      <dsp:txXfrm>
        <a:off x="96428" y="0"/>
        <a:ext cx="1631361" cy="188765"/>
      </dsp:txXfrm>
    </dsp:sp>
    <dsp:sp modelId="{C1936499-54DC-2646-B506-CA43B9181EE3}">
      <dsp:nvSpPr>
        <dsp:cNvPr id="0" name=""/>
        <dsp:cNvSpPr/>
      </dsp:nvSpPr>
      <dsp:spPr>
        <a:xfrm>
          <a:off x="1640159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Lancement</a:t>
          </a:r>
        </a:p>
      </dsp:txBody>
      <dsp:txXfrm>
        <a:off x="1734542" y="0"/>
        <a:ext cx="1631361" cy="188765"/>
      </dsp:txXfrm>
    </dsp:sp>
    <dsp:sp modelId="{ADF8154D-5418-BE42-A251-75C12223818D}">
      <dsp:nvSpPr>
        <dsp:cNvPr id="0" name=""/>
        <dsp:cNvSpPr/>
      </dsp:nvSpPr>
      <dsp:spPr>
        <a:xfrm>
          <a:off x="3278273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Planification</a:t>
          </a:r>
        </a:p>
      </dsp:txBody>
      <dsp:txXfrm>
        <a:off x="3372656" y="0"/>
        <a:ext cx="1631361" cy="188765"/>
      </dsp:txXfrm>
    </dsp:sp>
    <dsp:sp modelId="{AA3C054F-5FE7-3642-AD23-597BD7836750}">
      <dsp:nvSpPr>
        <dsp:cNvPr id="0" name=""/>
        <dsp:cNvSpPr/>
      </dsp:nvSpPr>
      <dsp:spPr>
        <a:xfrm>
          <a:off x="4916387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Réalisation / maitrise</a:t>
          </a:r>
        </a:p>
      </dsp:txBody>
      <dsp:txXfrm>
        <a:off x="5010770" y="0"/>
        <a:ext cx="1631361" cy="188765"/>
      </dsp:txXfrm>
    </dsp:sp>
    <dsp:sp modelId="{3DC9AB21-65A7-094D-890D-ABA9D7C403C2}">
      <dsp:nvSpPr>
        <dsp:cNvPr id="0" name=""/>
        <dsp:cNvSpPr/>
      </dsp:nvSpPr>
      <dsp:spPr>
        <a:xfrm>
          <a:off x="6554501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Clôture</a:t>
          </a:r>
        </a:p>
      </dsp:txBody>
      <dsp:txXfrm>
        <a:off x="6648884" y="0"/>
        <a:ext cx="1631361" cy="18876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17055-5035-D94B-B40E-078F45D67DC7}">
      <dsp:nvSpPr>
        <dsp:cNvPr id="0" name=""/>
        <dsp:cNvSpPr/>
      </dsp:nvSpPr>
      <dsp:spPr>
        <a:xfrm>
          <a:off x="0" y="259590"/>
          <a:ext cx="4436921" cy="652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354" tIns="187452" rIns="34435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Réunion de clôture -&gt; </a:t>
          </a:r>
          <a:r>
            <a:rPr lang="fr-FR" sz="900" kern="1200" dirty="0">
              <a:solidFill>
                <a:srgbClr val="FF0000"/>
              </a:solidFill>
            </a:rPr>
            <a:t>remise des livrables ; pistes de poursuite du projet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Réunion post mortem : Retex, transmission, célébration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Réunion de finalisation des grilles d’évaluation </a:t>
          </a:r>
        </a:p>
      </dsp:txBody>
      <dsp:txXfrm>
        <a:off x="0" y="259590"/>
        <a:ext cx="4436921" cy="652050"/>
      </dsp:txXfrm>
    </dsp:sp>
    <dsp:sp modelId="{21A12784-D1CC-F24C-A804-B0CBD94234EC}">
      <dsp:nvSpPr>
        <dsp:cNvPr id="0" name=""/>
        <dsp:cNvSpPr/>
      </dsp:nvSpPr>
      <dsp:spPr>
        <a:xfrm>
          <a:off x="221846" y="126750"/>
          <a:ext cx="3105844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94" tIns="0" rIns="1173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Enjeux</a:t>
          </a:r>
        </a:p>
      </dsp:txBody>
      <dsp:txXfrm>
        <a:off x="234815" y="139719"/>
        <a:ext cx="3079906" cy="239742"/>
      </dsp:txXfrm>
    </dsp:sp>
    <dsp:sp modelId="{22B4C36F-E975-BB48-A4EC-9B49F4F97743}">
      <dsp:nvSpPr>
        <dsp:cNvPr id="0" name=""/>
        <dsp:cNvSpPr/>
      </dsp:nvSpPr>
      <dsp:spPr>
        <a:xfrm>
          <a:off x="0" y="1093080"/>
          <a:ext cx="4436921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354" tIns="187452" rIns="34435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chemeClr val="accent6"/>
              </a:solidFill>
            </a:rPr>
            <a:t>Fiche de clôture de la revue de projet </a:t>
          </a:r>
          <a:r>
            <a:rPr lang="fr-FR" sz="900" kern="1200" dirty="0"/>
            <a:t>-&gt; diapo unique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chemeClr val="accent6"/>
              </a:solidFill>
            </a:rPr>
            <a:t>Diaporama réunion post mortem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Espace numérique pour le dépôts des livrables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3 questions posées au GP et au copil puis mise en commun</a:t>
          </a:r>
        </a:p>
      </dsp:txBody>
      <dsp:txXfrm>
        <a:off x="0" y="1093080"/>
        <a:ext cx="4436921" cy="793800"/>
      </dsp:txXfrm>
    </dsp:sp>
    <dsp:sp modelId="{EAC73F44-25D6-B94C-BFD3-6778C1C3471A}">
      <dsp:nvSpPr>
        <dsp:cNvPr id="0" name=""/>
        <dsp:cNvSpPr/>
      </dsp:nvSpPr>
      <dsp:spPr>
        <a:xfrm>
          <a:off x="221846" y="960240"/>
          <a:ext cx="3105844" cy="26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94" tIns="0" rIns="1173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Outils</a:t>
          </a:r>
        </a:p>
      </dsp:txBody>
      <dsp:txXfrm>
        <a:off x="234815" y="973209"/>
        <a:ext cx="3079906" cy="239742"/>
      </dsp:txXfrm>
    </dsp:sp>
    <dsp:sp modelId="{2A5E3444-B47B-AF4F-A165-246558A268D2}">
      <dsp:nvSpPr>
        <dsp:cNvPr id="0" name=""/>
        <dsp:cNvSpPr/>
      </dsp:nvSpPr>
      <dsp:spPr>
        <a:xfrm>
          <a:off x="0" y="2068320"/>
          <a:ext cx="4436921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354" tIns="187452" rIns="34435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chemeClr val="tx1"/>
              </a:solidFill>
            </a:rPr>
            <a:t>Ne pas négliger la partie célébration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>
              <a:solidFill>
                <a:schemeClr val="tx1"/>
              </a:solidFill>
            </a:rPr>
            <a:t>Archiver le relevé de conclusion -&gt; </a:t>
          </a:r>
          <a:r>
            <a:rPr lang="fr-FR" sz="900" kern="1200" dirty="0">
              <a:solidFill>
                <a:srgbClr val="FF0000"/>
              </a:solidFill>
            </a:rPr>
            <a:t>base pour l’année n+1</a:t>
          </a:r>
        </a:p>
      </dsp:txBody>
      <dsp:txXfrm>
        <a:off x="0" y="2068320"/>
        <a:ext cx="4436921" cy="510300"/>
      </dsp:txXfrm>
    </dsp:sp>
    <dsp:sp modelId="{E36E6D10-5279-8642-99D2-D82C63E07A94}">
      <dsp:nvSpPr>
        <dsp:cNvPr id="0" name=""/>
        <dsp:cNvSpPr/>
      </dsp:nvSpPr>
      <dsp:spPr>
        <a:xfrm>
          <a:off x="221846" y="1935480"/>
          <a:ext cx="310584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94" tIns="0" rIns="1173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Astuces</a:t>
          </a:r>
        </a:p>
      </dsp:txBody>
      <dsp:txXfrm>
        <a:off x="234815" y="1948449"/>
        <a:ext cx="3079906" cy="239742"/>
      </dsp:txXfrm>
    </dsp:sp>
    <dsp:sp modelId="{14FFD000-A81B-E043-AB87-55B12635CF26}">
      <dsp:nvSpPr>
        <dsp:cNvPr id="0" name=""/>
        <dsp:cNvSpPr/>
      </dsp:nvSpPr>
      <dsp:spPr>
        <a:xfrm>
          <a:off x="0" y="2760060"/>
          <a:ext cx="4436921" cy="375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354" tIns="187452" rIns="34435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/>
            <a:t>RAS</a:t>
          </a:r>
        </a:p>
      </dsp:txBody>
      <dsp:txXfrm>
        <a:off x="0" y="2760060"/>
        <a:ext cx="4436921" cy="375637"/>
      </dsp:txXfrm>
    </dsp:sp>
    <dsp:sp modelId="{A516322E-FFFC-3A4D-9DE5-269EC89D5B26}">
      <dsp:nvSpPr>
        <dsp:cNvPr id="0" name=""/>
        <dsp:cNvSpPr/>
      </dsp:nvSpPr>
      <dsp:spPr>
        <a:xfrm>
          <a:off x="221846" y="2627220"/>
          <a:ext cx="3105844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94" tIns="0" rIns="1173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Limites/écueils</a:t>
          </a:r>
        </a:p>
      </dsp:txBody>
      <dsp:txXfrm>
        <a:off x="234815" y="2640189"/>
        <a:ext cx="3079906" cy="2397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8AC2-2009-9C4C-85CB-E8B3C41D2643}">
      <dsp:nvSpPr>
        <dsp:cNvPr id="0" name=""/>
        <dsp:cNvSpPr/>
      </dsp:nvSpPr>
      <dsp:spPr>
        <a:xfrm>
          <a:off x="2045" y="0"/>
          <a:ext cx="1820126" cy="18876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Phase préparatoire</a:t>
          </a:r>
        </a:p>
      </dsp:txBody>
      <dsp:txXfrm>
        <a:off x="96428" y="0"/>
        <a:ext cx="1631361" cy="188765"/>
      </dsp:txXfrm>
    </dsp:sp>
    <dsp:sp modelId="{C1936499-54DC-2646-B506-CA43B9181EE3}">
      <dsp:nvSpPr>
        <dsp:cNvPr id="0" name=""/>
        <dsp:cNvSpPr/>
      </dsp:nvSpPr>
      <dsp:spPr>
        <a:xfrm>
          <a:off x="1640159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Lancement</a:t>
          </a:r>
        </a:p>
      </dsp:txBody>
      <dsp:txXfrm>
        <a:off x="1734542" y="0"/>
        <a:ext cx="1631361" cy="188765"/>
      </dsp:txXfrm>
    </dsp:sp>
    <dsp:sp modelId="{ADF8154D-5418-BE42-A251-75C12223818D}">
      <dsp:nvSpPr>
        <dsp:cNvPr id="0" name=""/>
        <dsp:cNvSpPr/>
      </dsp:nvSpPr>
      <dsp:spPr>
        <a:xfrm>
          <a:off x="3278273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Planification</a:t>
          </a:r>
        </a:p>
      </dsp:txBody>
      <dsp:txXfrm>
        <a:off x="3372656" y="0"/>
        <a:ext cx="1631361" cy="188765"/>
      </dsp:txXfrm>
    </dsp:sp>
    <dsp:sp modelId="{AA3C054F-5FE7-3642-AD23-597BD7836750}">
      <dsp:nvSpPr>
        <dsp:cNvPr id="0" name=""/>
        <dsp:cNvSpPr/>
      </dsp:nvSpPr>
      <dsp:spPr>
        <a:xfrm>
          <a:off x="4916387" y="0"/>
          <a:ext cx="1820126" cy="188765"/>
        </a:xfrm>
        <a:prstGeom prst="chevron">
          <a:avLst/>
        </a:prstGeom>
        <a:solidFill>
          <a:schemeClr val="accent1">
            <a:shade val="50000"/>
            <a:hueOff val="-501546"/>
            <a:satOff val="-74814"/>
            <a:lumOff val="47778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Réalisation / maitrise</a:t>
          </a:r>
        </a:p>
      </dsp:txBody>
      <dsp:txXfrm>
        <a:off x="5010770" y="0"/>
        <a:ext cx="1631361" cy="188765"/>
      </dsp:txXfrm>
    </dsp:sp>
    <dsp:sp modelId="{3DC9AB21-65A7-094D-890D-ABA9D7C403C2}">
      <dsp:nvSpPr>
        <dsp:cNvPr id="0" name=""/>
        <dsp:cNvSpPr/>
      </dsp:nvSpPr>
      <dsp:spPr>
        <a:xfrm>
          <a:off x="6554501" y="0"/>
          <a:ext cx="1820126" cy="188765"/>
        </a:xfrm>
        <a:prstGeom prst="chevron">
          <a:avLst/>
        </a:prstGeom>
        <a:solidFill>
          <a:schemeClr val="accent1">
            <a:shade val="50000"/>
            <a:hueOff val="-250773"/>
            <a:satOff val="-37407"/>
            <a:lumOff val="23889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rebuchet MS"/>
              <a:ea typeface="+mn-ea"/>
              <a:cs typeface="+mn-cs"/>
            </a:rPr>
            <a:t>Clôture</a:t>
          </a:r>
        </a:p>
      </dsp:txBody>
      <dsp:txXfrm>
        <a:off x="6648884" y="0"/>
        <a:ext cx="1631361" cy="18876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F4544-A3E5-4C17-BA87-2AA23B8D0FA8}">
      <dsp:nvSpPr>
        <dsp:cNvPr id="0" name=""/>
        <dsp:cNvSpPr/>
      </dsp:nvSpPr>
      <dsp:spPr>
        <a:xfrm>
          <a:off x="3269127" y="2016126"/>
          <a:ext cx="1148210" cy="1148210"/>
        </a:xfrm>
        <a:prstGeom prst="ellipse">
          <a:avLst/>
        </a:prstGeom>
        <a:solidFill>
          <a:srgbClr val="DF7C0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Les attentes</a:t>
          </a:r>
        </a:p>
      </dsp:txBody>
      <dsp:txXfrm>
        <a:off x="3437278" y="2184277"/>
        <a:ext cx="811908" cy="811908"/>
      </dsp:txXfrm>
    </dsp:sp>
    <dsp:sp modelId="{3EEB904E-385F-4115-9FC0-9B768ACDDA25}">
      <dsp:nvSpPr>
        <dsp:cNvPr id="0" name=""/>
        <dsp:cNvSpPr/>
      </dsp:nvSpPr>
      <dsp:spPr>
        <a:xfrm rot="16200000">
          <a:off x="3691239" y="1508309"/>
          <a:ext cx="303984" cy="45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736837" y="1645764"/>
        <a:ext cx="212789" cy="275570"/>
      </dsp:txXfrm>
    </dsp:sp>
    <dsp:sp modelId="{5ADF2E52-50A8-40B3-9508-322C54A0CBA2}">
      <dsp:nvSpPr>
        <dsp:cNvPr id="0" name=""/>
        <dsp:cNvSpPr/>
      </dsp:nvSpPr>
      <dsp:spPr>
        <a:xfrm>
          <a:off x="3112166" y="-40823"/>
          <a:ext cx="1462131" cy="14833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Mobiliser / réinvestir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des compétences </a:t>
          </a:r>
        </a:p>
      </dsp:txBody>
      <dsp:txXfrm>
        <a:off x="3326290" y="176415"/>
        <a:ext cx="1033883" cy="1048917"/>
      </dsp:txXfrm>
    </dsp:sp>
    <dsp:sp modelId="{7D8A2F41-C797-4F20-AD3F-DFC52B5183A7}">
      <dsp:nvSpPr>
        <dsp:cNvPr id="0" name=""/>
        <dsp:cNvSpPr/>
      </dsp:nvSpPr>
      <dsp:spPr>
        <a:xfrm rot="20520000">
          <a:off x="4495599" y="2101960"/>
          <a:ext cx="287222" cy="45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848234"/>
            <a:satOff val="13415"/>
            <a:lumOff val="64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497708" y="2207131"/>
        <a:ext cx="201055" cy="275570"/>
      </dsp:txXfrm>
    </dsp:sp>
    <dsp:sp modelId="{F92E9054-17AA-4230-A33E-A4A0C54BB7DC}">
      <dsp:nvSpPr>
        <dsp:cNvPr id="0" name=""/>
        <dsp:cNvSpPr/>
      </dsp:nvSpPr>
      <dsp:spPr>
        <a:xfrm>
          <a:off x="4861193" y="1280745"/>
          <a:ext cx="1557851" cy="1451283"/>
        </a:xfrm>
        <a:prstGeom prst="ellipse">
          <a:avLst/>
        </a:prstGeom>
        <a:solidFill>
          <a:schemeClr val="accent2">
            <a:hueOff val="-2848234"/>
            <a:satOff val="13415"/>
            <a:lumOff val="64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S’inscrire dans </a:t>
          </a:r>
          <a:r>
            <a:rPr lang="fr-FR" sz="1100" b="1" kern="1200" dirty="0"/>
            <a:t>un travail d’</a:t>
          </a:r>
          <a:r>
            <a:rPr lang="fr-FR" sz="1300" b="1" kern="1200" dirty="0"/>
            <a:t>équipe</a:t>
          </a:r>
        </a:p>
      </dsp:txBody>
      <dsp:txXfrm>
        <a:off x="5089335" y="1493280"/>
        <a:ext cx="1101567" cy="1026213"/>
      </dsp:txXfrm>
    </dsp:sp>
    <dsp:sp modelId="{3AE46599-B3A6-4D09-9CA8-04EDF33C1717}">
      <dsp:nvSpPr>
        <dsp:cNvPr id="0" name=""/>
        <dsp:cNvSpPr/>
      </dsp:nvSpPr>
      <dsp:spPr>
        <a:xfrm rot="3240000">
          <a:off x="4193301" y="3071676"/>
          <a:ext cx="333132" cy="45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213899" y="3123106"/>
        <a:ext cx="233192" cy="275570"/>
      </dsp:txXfrm>
    </dsp:sp>
    <dsp:sp modelId="{E5B5509A-8DA3-4AC5-B4BA-E4AE327C4924}">
      <dsp:nvSpPr>
        <dsp:cNvPr id="0" name=""/>
        <dsp:cNvSpPr/>
      </dsp:nvSpPr>
      <dsp:spPr>
        <a:xfrm>
          <a:off x="4244046" y="3443336"/>
          <a:ext cx="1419444" cy="1350835"/>
        </a:xfrm>
        <a:prstGeom prst="ellipse">
          <a:avLst/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Développer la </a:t>
          </a:r>
          <a:r>
            <a:rPr lang="fr-FR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coopération</a:t>
          </a:r>
        </a:p>
      </dsp:txBody>
      <dsp:txXfrm>
        <a:off x="4451919" y="3641161"/>
        <a:ext cx="1003698" cy="955185"/>
      </dsp:txXfrm>
    </dsp:sp>
    <dsp:sp modelId="{2ED6704F-C6D7-4E1A-B004-B9F1E57484E0}">
      <dsp:nvSpPr>
        <dsp:cNvPr id="0" name=""/>
        <dsp:cNvSpPr/>
      </dsp:nvSpPr>
      <dsp:spPr>
        <a:xfrm rot="7560000">
          <a:off x="3174039" y="3061684"/>
          <a:ext cx="319634" cy="45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544702"/>
            <a:satOff val="40246"/>
            <a:lumOff val="194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3250165" y="3114753"/>
        <a:ext cx="223744" cy="275570"/>
      </dsp:txXfrm>
    </dsp:sp>
    <dsp:sp modelId="{DD910356-A349-4970-955F-046783EBAB75}">
      <dsp:nvSpPr>
        <dsp:cNvPr id="0" name=""/>
        <dsp:cNvSpPr/>
      </dsp:nvSpPr>
      <dsp:spPr>
        <a:xfrm>
          <a:off x="1987439" y="3422364"/>
          <a:ext cx="1490512" cy="1392779"/>
        </a:xfrm>
        <a:prstGeom prst="ellipse">
          <a:avLst/>
        </a:prstGeom>
        <a:solidFill>
          <a:schemeClr val="accent2">
            <a:hueOff val="-8544702"/>
            <a:satOff val="40246"/>
            <a:lumOff val="194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Développer </a:t>
          </a:r>
          <a:r>
            <a:rPr lang="fr-FR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l’autonomie</a:t>
          </a:r>
        </a:p>
      </dsp:txBody>
      <dsp:txXfrm>
        <a:off x="2205719" y="3626332"/>
        <a:ext cx="1053952" cy="984843"/>
      </dsp:txXfrm>
    </dsp:sp>
    <dsp:sp modelId="{4820DED7-1A02-4DD6-8E6D-1EE12C7D132B}">
      <dsp:nvSpPr>
        <dsp:cNvPr id="0" name=""/>
        <dsp:cNvSpPr/>
      </dsp:nvSpPr>
      <dsp:spPr>
        <a:xfrm rot="11880000">
          <a:off x="2890763" y="2099302"/>
          <a:ext cx="296621" cy="459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977571" y="2204908"/>
        <a:ext cx="207635" cy="275570"/>
      </dsp:txXfrm>
    </dsp:sp>
    <dsp:sp modelId="{6A0EC3E5-F929-4AE6-8076-F3D9FF5A8E2C}">
      <dsp:nvSpPr>
        <dsp:cNvPr id="0" name=""/>
        <dsp:cNvSpPr/>
      </dsp:nvSpPr>
      <dsp:spPr>
        <a:xfrm>
          <a:off x="1287115" y="1282866"/>
          <a:ext cx="1518460" cy="1447042"/>
        </a:xfrm>
        <a:prstGeom prst="ellipse">
          <a:avLst/>
        </a:prstGeom>
        <a:solidFill>
          <a:srgbClr val="F2CA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Former à la </a:t>
          </a:r>
          <a:r>
            <a:rPr lang="fr-FR" sz="12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conduite de projet</a:t>
          </a:r>
        </a:p>
      </dsp:txBody>
      <dsp:txXfrm>
        <a:off x="1509488" y="1494780"/>
        <a:ext cx="1073714" cy="102321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48AD-9AF0-44A7-98D8-74611F5B5867}">
      <dsp:nvSpPr>
        <dsp:cNvPr id="0" name=""/>
        <dsp:cNvSpPr/>
      </dsp:nvSpPr>
      <dsp:spPr>
        <a:xfrm>
          <a:off x="4774907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C4.1 à C4.4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10604" y="35697"/>
        <a:ext cx="1175707" cy="1147386"/>
      </dsp:txXfrm>
    </dsp:sp>
    <dsp:sp modelId="{7D236AA7-3D8C-42D5-BE85-4AD7FF04D955}">
      <dsp:nvSpPr>
        <dsp:cNvPr id="0" name=""/>
        <dsp:cNvSpPr/>
      </dsp:nvSpPr>
      <dsp:spPr>
        <a:xfrm>
          <a:off x="3194528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C3.1 à C3.4</a:t>
          </a:r>
        </a:p>
      </dsp:txBody>
      <dsp:txXfrm>
        <a:off x="3230225" y="35697"/>
        <a:ext cx="1175707" cy="1147386"/>
      </dsp:txXfrm>
    </dsp:sp>
    <dsp:sp modelId="{F99A1D7F-4E0E-4B08-A373-BA4317FDC794}">
      <dsp:nvSpPr>
        <dsp:cNvPr id="0" name=""/>
        <dsp:cNvSpPr/>
      </dsp:nvSpPr>
      <dsp:spPr>
        <a:xfrm>
          <a:off x="1607552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C2.1 à C2.8</a:t>
          </a:r>
        </a:p>
      </dsp:txBody>
      <dsp:txXfrm>
        <a:off x="1643249" y="35697"/>
        <a:ext cx="1175707" cy="1147386"/>
      </dsp:txXfrm>
    </dsp:sp>
    <dsp:sp modelId="{B228BD3E-5097-45DF-A0FA-CD26AC41EE88}">
      <dsp:nvSpPr>
        <dsp:cNvPr id="0" name=""/>
        <dsp:cNvSpPr/>
      </dsp:nvSpPr>
      <dsp:spPr>
        <a:xfrm>
          <a:off x="111090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C1.1 à C1.4</a:t>
          </a:r>
        </a:p>
      </dsp:txBody>
      <dsp:txXfrm>
        <a:off x="146787" y="35697"/>
        <a:ext cx="1175707" cy="1147386"/>
      </dsp:txXfrm>
    </dsp:sp>
    <dsp:sp modelId="{D0D65021-571F-4BC7-B353-86CF1ECDA775}">
      <dsp:nvSpPr>
        <dsp:cNvPr id="0" name=""/>
        <dsp:cNvSpPr/>
      </dsp:nvSpPr>
      <dsp:spPr>
        <a:xfrm>
          <a:off x="23854" y="2175161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Gestion opérationnelle et documentaire du laboratoire</a:t>
          </a:r>
        </a:p>
      </dsp:txBody>
      <dsp:txXfrm>
        <a:off x="45427" y="2196734"/>
        <a:ext cx="1429938" cy="693396"/>
      </dsp:txXfrm>
    </dsp:sp>
    <dsp:sp modelId="{7A305511-6D6D-4E06-AD86-F2B7DE9A7156}">
      <dsp:nvSpPr>
        <dsp:cNvPr id="0" name=""/>
        <dsp:cNvSpPr/>
      </dsp:nvSpPr>
      <dsp:spPr>
        <a:xfrm>
          <a:off x="1496939" y="2527116"/>
          <a:ext cx="110982" cy="32633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110989" y="16312"/>
              </a:lnTo>
            </a:path>
          </a:pathLst>
        </a:custGeom>
        <a:noFill/>
        <a:ln w="2540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49655" y="2540658"/>
        <a:ext cx="0" cy="0"/>
      </dsp:txXfrm>
    </dsp:sp>
    <dsp:sp modelId="{25E382F5-F6FD-4483-8AF2-6A05EC4E6FC2}">
      <dsp:nvSpPr>
        <dsp:cNvPr id="0" name=""/>
        <dsp:cNvSpPr/>
      </dsp:nvSpPr>
      <dsp:spPr>
        <a:xfrm>
          <a:off x="1607921" y="2175161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Réalisation</a:t>
          </a:r>
          <a:r>
            <a:rPr lang="fr-FR" sz="1100" kern="1200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analyses au laboratoire dans le cadre d’un contrôle qualité</a:t>
          </a:r>
          <a:endParaRPr lang="fr-F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29494" y="2196734"/>
        <a:ext cx="1429938" cy="693396"/>
      </dsp:txXfrm>
    </dsp:sp>
    <dsp:sp modelId="{AA9F31B9-1489-4E5C-BF8B-159A3A5450D9}">
      <dsp:nvSpPr>
        <dsp:cNvPr id="0" name=""/>
        <dsp:cNvSpPr/>
      </dsp:nvSpPr>
      <dsp:spPr>
        <a:xfrm rot="1244299">
          <a:off x="3077161" y="2548129"/>
          <a:ext cx="118686" cy="32633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586661" y="16312"/>
              </a:lnTo>
            </a:path>
          </a:pathLst>
        </a:custGeom>
        <a:noFill/>
        <a:ln w="25400" cap="flat" cmpd="sng" algn="ctr">
          <a:solidFill>
            <a:srgbClr val="53548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34780" y="2560621"/>
        <a:ext cx="0" cy="0"/>
      </dsp:txXfrm>
    </dsp:sp>
    <dsp:sp modelId="{66137573-A06E-4722-9ADC-DA5696BD2144}">
      <dsp:nvSpPr>
        <dsp:cNvPr id="0" name=""/>
        <dsp:cNvSpPr/>
      </dsp:nvSpPr>
      <dsp:spPr>
        <a:xfrm>
          <a:off x="3192002" y="2217188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Expertise au laboratoire pour l’optimisation de méthodes de </a:t>
          </a:r>
          <a:r>
            <a:rPr lang="fr-FR" sz="11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bioanalyse</a:t>
          </a:r>
          <a:endParaRPr lang="fr-F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13575" y="2238761"/>
        <a:ext cx="1429938" cy="69339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5087-0C0D-4CED-8181-2531A5BD00C1}">
      <dsp:nvSpPr>
        <dsp:cNvPr id="0" name=""/>
        <dsp:cNvSpPr/>
      </dsp:nvSpPr>
      <dsp:spPr>
        <a:xfrm>
          <a:off x="2596731" y="2440"/>
          <a:ext cx="2037136" cy="1018568"/>
        </a:xfrm>
        <a:prstGeom prst="roundRect">
          <a:avLst>
            <a:gd name="adj" fmla="val 1000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Partage de compétences </a:t>
          </a:r>
        </a:p>
      </dsp:txBody>
      <dsp:txXfrm>
        <a:off x="2626564" y="32273"/>
        <a:ext cx="1977470" cy="958902"/>
      </dsp:txXfrm>
    </dsp:sp>
    <dsp:sp modelId="{2E39AC2B-3A12-44A2-8AF4-4BA03ECF86DA}">
      <dsp:nvSpPr>
        <dsp:cNvPr id="0" name=""/>
        <dsp:cNvSpPr/>
      </dsp:nvSpPr>
      <dsp:spPr>
        <a:xfrm>
          <a:off x="2800445" y="1021008"/>
          <a:ext cx="203713" cy="76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504D-A6A4-4125-97CF-8EBFC9A6AF82}">
      <dsp:nvSpPr>
        <dsp:cNvPr id="0" name=""/>
        <dsp:cNvSpPr/>
      </dsp:nvSpPr>
      <dsp:spPr>
        <a:xfrm>
          <a:off x="3004158" y="1275650"/>
          <a:ext cx="1629709" cy="10185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Dans un réseau d’acteurs</a:t>
          </a:r>
        </a:p>
      </dsp:txBody>
      <dsp:txXfrm>
        <a:off x="3033991" y="1305483"/>
        <a:ext cx="1570043" cy="958902"/>
      </dsp:txXfrm>
    </dsp:sp>
    <dsp:sp modelId="{348B86B7-21FC-4823-A69D-D8A23BC1FB66}">
      <dsp:nvSpPr>
        <dsp:cNvPr id="0" name=""/>
        <dsp:cNvSpPr/>
      </dsp:nvSpPr>
      <dsp:spPr>
        <a:xfrm>
          <a:off x="2800445" y="1021008"/>
          <a:ext cx="203713" cy="203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0C864-37B7-42DB-8175-12A8E9D21945}">
      <dsp:nvSpPr>
        <dsp:cNvPr id="0" name=""/>
        <dsp:cNvSpPr/>
      </dsp:nvSpPr>
      <dsp:spPr>
        <a:xfrm>
          <a:off x="3004158" y="2548861"/>
          <a:ext cx="1629709" cy="10185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résoudre un problème</a:t>
          </a:r>
        </a:p>
      </dsp:txBody>
      <dsp:txXfrm>
        <a:off x="3033991" y="2578694"/>
        <a:ext cx="1570043" cy="958902"/>
      </dsp:txXfrm>
    </dsp:sp>
    <dsp:sp modelId="{98EC24F9-853B-4942-9EFD-F58C103D05EB}">
      <dsp:nvSpPr>
        <dsp:cNvPr id="0" name=""/>
        <dsp:cNvSpPr/>
      </dsp:nvSpPr>
      <dsp:spPr>
        <a:xfrm>
          <a:off x="2800445" y="1021008"/>
          <a:ext cx="203713" cy="331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0D651-90DE-4F70-96DE-A65400B54638}">
      <dsp:nvSpPr>
        <dsp:cNvPr id="0" name=""/>
        <dsp:cNvSpPr/>
      </dsp:nvSpPr>
      <dsp:spPr>
        <a:xfrm>
          <a:off x="3004158" y="3822071"/>
          <a:ext cx="1629709" cy="10185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50000"/>
              <a:hueOff val="268329"/>
              <a:satOff val="-6535"/>
              <a:lumOff val="2859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Pour conduire un projet</a:t>
          </a:r>
        </a:p>
      </dsp:txBody>
      <dsp:txXfrm>
        <a:off x="3033991" y="3851904"/>
        <a:ext cx="1570043" cy="958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7EFF9-1D64-4E6A-BFBC-428D9057C56B}">
      <dsp:nvSpPr>
        <dsp:cNvPr id="0" name=""/>
        <dsp:cNvSpPr/>
      </dsp:nvSpPr>
      <dsp:spPr>
        <a:xfrm>
          <a:off x="995660" y="24116"/>
          <a:ext cx="2656437" cy="1328218"/>
        </a:xfrm>
        <a:prstGeom prst="roundRect">
          <a:avLst>
            <a:gd name="adj" fmla="val 10000"/>
          </a:avLst>
        </a:prstGeom>
        <a:solidFill>
          <a:srgbClr val="53548A"/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Transfert de compétences </a:t>
          </a:r>
        </a:p>
      </dsp:txBody>
      <dsp:txXfrm>
        <a:off x="1034562" y="63018"/>
        <a:ext cx="2578633" cy="1250414"/>
      </dsp:txXfrm>
    </dsp:sp>
    <dsp:sp modelId="{D2E0C50D-D025-47E6-9670-50A517395515}">
      <dsp:nvSpPr>
        <dsp:cNvPr id="0" name=""/>
        <dsp:cNvSpPr/>
      </dsp:nvSpPr>
      <dsp:spPr>
        <a:xfrm>
          <a:off x="1261304" y="1352335"/>
          <a:ext cx="223804" cy="97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244"/>
              </a:lnTo>
              <a:lnTo>
                <a:pt x="223804" y="975244"/>
              </a:lnTo>
            </a:path>
          </a:pathLst>
        </a:custGeom>
        <a:noFill/>
        <a:ln w="25400" cap="flat" cmpd="sng" algn="ctr">
          <a:solidFill>
            <a:srgbClr val="53548A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C7E5B-344A-4C1D-B92F-2DF2AEEB46F2}">
      <dsp:nvSpPr>
        <dsp:cNvPr id="0" name=""/>
        <dsp:cNvSpPr/>
      </dsp:nvSpPr>
      <dsp:spPr>
        <a:xfrm>
          <a:off x="1485108" y="1663470"/>
          <a:ext cx="2125149" cy="132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3548A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Pour assurer la passation de connaissances et de pratiques d’une personne à l’autre</a:t>
          </a:r>
        </a:p>
      </dsp:txBody>
      <dsp:txXfrm>
        <a:off x="1524010" y="1702372"/>
        <a:ext cx="2047345" cy="1250414"/>
      </dsp:txXfrm>
    </dsp:sp>
    <dsp:sp modelId="{A32A352A-0A3C-454C-9F04-D5952F9C19C8}">
      <dsp:nvSpPr>
        <dsp:cNvPr id="0" name=""/>
        <dsp:cNvSpPr/>
      </dsp:nvSpPr>
      <dsp:spPr>
        <a:xfrm>
          <a:off x="1261304" y="1352335"/>
          <a:ext cx="223804" cy="263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5517"/>
              </a:lnTo>
              <a:lnTo>
                <a:pt x="223804" y="2635517"/>
              </a:lnTo>
            </a:path>
          </a:pathLst>
        </a:custGeom>
        <a:noFill/>
        <a:ln w="25400" cap="flat" cmpd="sng" algn="ctr">
          <a:solidFill>
            <a:srgbClr val="53548A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2A32E-93E3-42E6-9D78-1799F97BEEC2}">
      <dsp:nvSpPr>
        <dsp:cNvPr id="0" name=""/>
        <dsp:cNvSpPr/>
      </dsp:nvSpPr>
      <dsp:spPr>
        <a:xfrm>
          <a:off x="1485108" y="3323743"/>
          <a:ext cx="2125149" cy="132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3548A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 </a:t>
          </a:r>
          <a:r>
            <a:rPr lang="fr-FR" sz="1600" kern="1200" dirty="0"/>
            <a:t>Dans une même organisation</a:t>
          </a:r>
        </a:p>
      </dsp:txBody>
      <dsp:txXfrm>
        <a:off x="1524010" y="3362645"/>
        <a:ext cx="2047345" cy="125041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D746F-32F9-4C07-A1BB-E08824043860}">
      <dsp:nvSpPr>
        <dsp:cNvPr id="0" name=""/>
        <dsp:cNvSpPr/>
      </dsp:nvSpPr>
      <dsp:spPr>
        <a:xfrm rot="5400000">
          <a:off x="3506831" y="133224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Identifier les acteurs du réseau</a:t>
          </a:r>
        </a:p>
      </dsp:txBody>
      <dsp:txXfrm rot="-5400000">
        <a:off x="3909201" y="315444"/>
        <a:ext cx="1201346" cy="1380857"/>
      </dsp:txXfrm>
    </dsp:sp>
    <dsp:sp modelId="{94D791B0-85E5-4825-BC2E-9C65B0D706B4}">
      <dsp:nvSpPr>
        <dsp:cNvPr id="0" name=""/>
        <dsp:cNvSpPr/>
      </dsp:nvSpPr>
      <dsp:spPr>
        <a:xfrm>
          <a:off x="5435484" y="404046"/>
          <a:ext cx="2238794" cy="120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47084-3ED3-409A-B0AD-BBAA4E236458}">
      <dsp:nvSpPr>
        <dsp:cNvPr id="0" name=""/>
        <dsp:cNvSpPr/>
      </dsp:nvSpPr>
      <dsp:spPr>
        <a:xfrm rot="5400000">
          <a:off x="1621911" y="133224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24281" y="315444"/>
        <a:ext cx="1201346" cy="1380857"/>
      </dsp:txXfrm>
    </dsp:sp>
    <dsp:sp modelId="{319D33DD-098F-490C-9A5C-E865ACD4D3BF}">
      <dsp:nvSpPr>
        <dsp:cNvPr id="0" name=""/>
        <dsp:cNvSpPr/>
      </dsp:nvSpPr>
      <dsp:spPr>
        <a:xfrm rot="5400000">
          <a:off x="2560760" y="1835991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Gagner en attractivité et en visibilité</a:t>
          </a:r>
        </a:p>
      </dsp:txBody>
      <dsp:txXfrm rot="-5400000">
        <a:off x="2963130" y="2018211"/>
        <a:ext cx="1201346" cy="1380857"/>
      </dsp:txXfrm>
    </dsp:sp>
    <dsp:sp modelId="{5D016423-CF81-43C6-B943-EF49153919F2}">
      <dsp:nvSpPr>
        <dsp:cNvPr id="0" name=""/>
        <dsp:cNvSpPr/>
      </dsp:nvSpPr>
      <dsp:spPr>
        <a:xfrm>
          <a:off x="452361" y="2106813"/>
          <a:ext cx="2166574" cy="120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8ED12-E33A-4CC0-A700-244DCADFECB5}">
      <dsp:nvSpPr>
        <dsp:cNvPr id="0" name=""/>
        <dsp:cNvSpPr/>
      </dsp:nvSpPr>
      <dsp:spPr>
        <a:xfrm rot="5400000">
          <a:off x="4445680" y="1835991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402493"/>
            <a:satOff val="-9802"/>
            <a:lumOff val="4289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848050" y="2018211"/>
        <a:ext cx="1201346" cy="1380857"/>
      </dsp:txXfrm>
    </dsp:sp>
    <dsp:sp modelId="{EE8D0573-C6B6-47FA-A040-B2B86A948B38}">
      <dsp:nvSpPr>
        <dsp:cNvPr id="0" name=""/>
        <dsp:cNvSpPr/>
      </dsp:nvSpPr>
      <dsp:spPr>
        <a:xfrm rot="5400000">
          <a:off x="3506831" y="3538759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Renforcer le lien école-entreprise</a:t>
          </a:r>
        </a:p>
      </dsp:txBody>
      <dsp:txXfrm rot="-5400000">
        <a:off x="3909201" y="3720979"/>
        <a:ext cx="1201346" cy="1380857"/>
      </dsp:txXfrm>
    </dsp:sp>
    <dsp:sp modelId="{D216F449-02BE-4553-A111-DF249FE55138}">
      <dsp:nvSpPr>
        <dsp:cNvPr id="0" name=""/>
        <dsp:cNvSpPr/>
      </dsp:nvSpPr>
      <dsp:spPr>
        <a:xfrm>
          <a:off x="5435484" y="3809581"/>
          <a:ext cx="2238794" cy="120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ABD56-4C46-4270-8282-6C6C7295B748}">
      <dsp:nvSpPr>
        <dsp:cNvPr id="0" name=""/>
        <dsp:cNvSpPr/>
      </dsp:nvSpPr>
      <dsp:spPr>
        <a:xfrm rot="5400000">
          <a:off x="1621911" y="3538759"/>
          <a:ext cx="2006087" cy="1745296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shade val="50000"/>
            <a:hueOff val="134164"/>
            <a:satOff val="-3267"/>
            <a:lumOff val="1429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24281" y="3720979"/>
        <a:ext cx="1201346" cy="1380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6A031-FB13-4AF8-9497-AF953005A048}">
      <dsp:nvSpPr>
        <dsp:cNvPr id="0" name=""/>
        <dsp:cNvSpPr/>
      </dsp:nvSpPr>
      <dsp:spPr>
        <a:xfrm rot="5400000">
          <a:off x="3911968" y="-1470084"/>
          <a:ext cx="945288" cy="41266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latin typeface="Calibri" panose="020F0502020204030204"/>
              <a:ea typeface="+mn-ea"/>
              <a:cs typeface="+mn-cs"/>
            </a:rPr>
            <a:t>Anticiper les moyens logistiques, les outils et les supports nécessaires à la réalisation de l’action.</a:t>
          </a:r>
        </a:p>
      </dsp:txBody>
      <dsp:txXfrm rot="-5400000">
        <a:off x="2321266" y="166763"/>
        <a:ext cx="4080549" cy="852998"/>
      </dsp:txXfrm>
    </dsp:sp>
    <dsp:sp modelId="{E951952F-D28F-48F7-9536-8BC737B294FF}">
      <dsp:nvSpPr>
        <dsp:cNvPr id="0" name=""/>
        <dsp:cNvSpPr/>
      </dsp:nvSpPr>
      <dsp:spPr>
        <a:xfrm>
          <a:off x="0" y="2456"/>
          <a:ext cx="2321265" cy="118161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Penser- concevoir – </a:t>
          </a:r>
          <a:r>
            <a:rPr lang="fr-FR" sz="1200" kern="1200" cap="all" baseline="0">
              <a:latin typeface="Calibri" panose="020F0502020204030204"/>
              <a:ea typeface="+mn-ea"/>
              <a:cs typeface="+mn-cs"/>
            </a:rPr>
            <a:t>é</a:t>
          </a:r>
          <a:r>
            <a:rPr lang="fr-FR" sz="1200" kern="1200">
              <a:latin typeface="Calibri" panose="020F0502020204030204"/>
              <a:ea typeface="+mn-ea"/>
              <a:cs typeface="+mn-cs"/>
            </a:rPr>
            <a:t>laborer 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57681" y="60137"/>
        <a:ext cx="2205903" cy="1066249"/>
      </dsp:txXfrm>
    </dsp:sp>
    <dsp:sp modelId="{E245C945-612C-4F98-96A7-F4250B1C1DB7}">
      <dsp:nvSpPr>
        <dsp:cNvPr id="0" name=""/>
        <dsp:cNvSpPr/>
      </dsp:nvSpPr>
      <dsp:spPr>
        <a:xfrm rot="5400000">
          <a:off x="3911968" y="-229393"/>
          <a:ext cx="945288" cy="41266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Mettre en œuvre des modalités pédagogiques et des techniques d’animation fondées sur la mise en action des participants.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321266" y="1407454"/>
        <a:ext cx="4080549" cy="852998"/>
      </dsp:txXfrm>
    </dsp:sp>
    <dsp:sp modelId="{36F9A57D-B69B-419E-913D-4756C4C860F4}">
      <dsp:nvSpPr>
        <dsp:cNvPr id="0" name=""/>
        <dsp:cNvSpPr/>
      </dsp:nvSpPr>
      <dsp:spPr>
        <a:xfrm>
          <a:off x="0" y="1243148"/>
          <a:ext cx="2321265" cy="1181611"/>
        </a:xfrm>
        <a:prstGeom prst="roundRect">
          <a:avLst/>
        </a:prstGeom>
        <a:solidFill>
          <a:schemeClr val="accent2">
            <a:shade val="80000"/>
            <a:hueOff val="0"/>
            <a:satOff val="-13603"/>
            <a:lumOff val="13447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Mettre</a:t>
          </a:r>
          <a:r>
            <a:rPr lang="fr-FR" sz="1200" kern="1200" baseline="0">
              <a:latin typeface="Calibri" panose="020F0502020204030204"/>
              <a:ea typeface="+mn-ea"/>
              <a:cs typeface="+mn-cs"/>
            </a:rPr>
            <a:t> en œuvre- Animer 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57681" y="1300829"/>
        <a:ext cx="2205903" cy="1066249"/>
      </dsp:txXfrm>
    </dsp:sp>
    <dsp:sp modelId="{4A2938B3-0EA3-4E36-91FA-2FD52816E011}">
      <dsp:nvSpPr>
        <dsp:cNvPr id="0" name=""/>
        <dsp:cNvSpPr/>
      </dsp:nvSpPr>
      <dsp:spPr>
        <a:xfrm rot="5400000">
          <a:off x="3911968" y="1011298"/>
          <a:ext cx="945288" cy="41266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Réfléchir entre pairs dans un groupe d’analyse de pratiques 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321266" y="2648146"/>
        <a:ext cx="4080549" cy="852998"/>
      </dsp:txXfrm>
    </dsp:sp>
    <dsp:sp modelId="{42017017-5053-4706-9489-7593919C8C1C}">
      <dsp:nvSpPr>
        <dsp:cNvPr id="0" name=""/>
        <dsp:cNvSpPr/>
      </dsp:nvSpPr>
      <dsp:spPr>
        <a:xfrm>
          <a:off x="0" y="2483840"/>
          <a:ext cx="2321265" cy="1181611"/>
        </a:xfrm>
        <a:prstGeom prst="roundRect">
          <a:avLst/>
        </a:prstGeom>
        <a:solidFill>
          <a:schemeClr val="accent2">
            <a:shade val="80000"/>
            <a:hueOff val="0"/>
            <a:satOff val="-27207"/>
            <a:lumOff val="26893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Observer- Analyser- Evaluer 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57681" y="2541521"/>
        <a:ext cx="2205903" cy="1066249"/>
      </dsp:txXfrm>
    </dsp:sp>
    <dsp:sp modelId="{9672B02F-4FA4-4CB7-B360-27A3039EF95B}">
      <dsp:nvSpPr>
        <dsp:cNvPr id="0" name=""/>
        <dsp:cNvSpPr/>
      </dsp:nvSpPr>
      <dsp:spPr>
        <a:xfrm rot="5400000">
          <a:off x="3832668" y="2251990"/>
          <a:ext cx="1103889" cy="41266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latin typeface="Calibri" panose="020F0502020204030204"/>
              <a:ea typeface="+mn-ea"/>
              <a:cs typeface="+mn-cs"/>
            </a:rPr>
            <a:t>Accompagner les individus et les équipes dans la durée pour développer le pouvoir agir, en facilitant les échanges.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>
              <a:latin typeface="Calibri" panose="020F0502020204030204"/>
              <a:ea typeface="+mn-ea"/>
              <a:cs typeface="+mn-cs"/>
            </a:rPr>
            <a:t>Donner</a:t>
          </a:r>
          <a:r>
            <a:rPr lang="fr-FR" sz="1200" kern="1200" dirty="0">
              <a:latin typeface="Calibri" panose="020F0502020204030204"/>
              <a:ea typeface="+mn-ea"/>
              <a:cs typeface="+mn-cs"/>
            </a:rPr>
            <a:t> aux individus et aux équipes des outils pour agir.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Aider chacun à s’engager dans un projet d’enseignement, de formation.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321266" y="3817280"/>
        <a:ext cx="4072807" cy="996115"/>
      </dsp:txXfrm>
    </dsp:sp>
    <dsp:sp modelId="{F4C7A05C-FBE3-4584-855C-DDEF5843D4E9}">
      <dsp:nvSpPr>
        <dsp:cNvPr id="0" name=""/>
        <dsp:cNvSpPr/>
      </dsp:nvSpPr>
      <dsp:spPr>
        <a:xfrm>
          <a:off x="0" y="3724532"/>
          <a:ext cx="2321265" cy="1181611"/>
        </a:xfrm>
        <a:prstGeom prst="roundRect">
          <a:avLst/>
        </a:prstGeom>
        <a:solidFill>
          <a:schemeClr val="accent2">
            <a:shade val="80000"/>
            <a:hueOff val="0"/>
            <a:satOff val="-40810"/>
            <a:lumOff val="4034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Calibri" panose="020F0502020204030204"/>
              <a:ea typeface="+mn-ea"/>
              <a:cs typeface="+mn-cs"/>
            </a:rPr>
            <a:t>Accompagner l’individu et le collectif </a:t>
          </a:r>
          <a:endParaRPr lang="fr-FR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57681" y="3782213"/>
        <a:ext cx="2205903" cy="1066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48AD-9AF0-44A7-98D8-74611F5B5867}">
      <dsp:nvSpPr>
        <dsp:cNvPr id="0" name=""/>
        <dsp:cNvSpPr/>
      </dsp:nvSpPr>
      <dsp:spPr>
        <a:xfrm>
          <a:off x="4774907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C4.1 à C4.4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10604" y="35697"/>
        <a:ext cx="1175707" cy="1147386"/>
      </dsp:txXfrm>
    </dsp:sp>
    <dsp:sp modelId="{7D236AA7-3D8C-42D5-BE85-4AD7FF04D955}">
      <dsp:nvSpPr>
        <dsp:cNvPr id="0" name=""/>
        <dsp:cNvSpPr/>
      </dsp:nvSpPr>
      <dsp:spPr>
        <a:xfrm>
          <a:off x="3194528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C3.1 à C3.4</a:t>
          </a:r>
        </a:p>
      </dsp:txBody>
      <dsp:txXfrm>
        <a:off x="3230225" y="35697"/>
        <a:ext cx="1175707" cy="1147386"/>
      </dsp:txXfrm>
    </dsp:sp>
    <dsp:sp modelId="{F99A1D7F-4E0E-4B08-A373-BA4317FDC794}">
      <dsp:nvSpPr>
        <dsp:cNvPr id="0" name=""/>
        <dsp:cNvSpPr/>
      </dsp:nvSpPr>
      <dsp:spPr>
        <a:xfrm>
          <a:off x="1607552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C2.1 à C2.8</a:t>
          </a:r>
        </a:p>
      </dsp:txBody>
      <dsp:txXfrm>
        <a:off x="1643249" y="35697"/>
        <a:ext cx="1175707" cy="1147386"/>
      </dsp:txXfrm>
    </dsp:sp>
    <dsp:sp modelId="{B228BD3E-5097-45DF-A0FA-CD26AC41EE88}">
      <dsp:nvSpPr>
        <dsp:cNvPr id="0" name=""/>
        <dsp:cNvSpPr/>
      </dsp:nvSpPr>
      <dsp:spPr>
        <a:xfrm>
          <a:off x="111090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C1.1 à C1.4</a:t>
          </a:r>
        </a:p>
      </dsp:txBody>
      <dsp:txXfrm>
        <a:off x="146787" y="35697"/>
        <a:ext cx="1175707" cy="1147386"/>
      </dsp:txXfrm>
    </dsp:sp>
    <dsp:sp modelId="{D0D65021-571F-4BC7-B353-86CF1ECDA775}">
      <dsp:nvSpPr>
        <dsp:cNvPr id="0" name=""/>
        <dsp:cNvSpPr/>
      </dsp:nvSpPr>
      <dsp:spPr>
        <a:xfrm>
          <a:off x="23854" y="2175161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Gestion opérationnelle et documentaire du laboratoire</a:t>
          </a:r>
        </a:p>
      </dsp:txBody>
      <dsp:txXfrm>
        <a:off x="45427" y="2196734"/>
        <a:ext cx="1429938" cy="693396"/>
      </dsp:txXfrm>
    </dsp:sp>
    <dsp:sp modelId="{7A305511-6D6D-4E06-AD86-F2B7DE9A7156}">
      <dsp:nvSpPr>
        <dsp:cNvPr id="0" name=""/>
        <dsp:cNvSpPr/>
      </dsp:nvSpPr>
      <dsp:spPr>
        <a:xfrm>
          <a:off x="1496939" y="2527116"/>
          <a:ext cx="110982" cy="32633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110989" y="16312"/>
              </a:lnTo>
            </a:path>
          </a:pathLst>
        </a:custGeom>
        <a:noFill/>
        <a:ln w="2540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49655" y="2540658"/>
        <a:ext cx="0" cy="0"/>
      </dsp:txXfrm>
    </dsp:sp>
    <dsp:sp modelId="{25E382F5-F6FD-4483-8AF2-6A05EC4E6FC2}">
      <dsp:nvSpPr>
        <dsp:cNvPr id="0" name=""/>
        <dsp:cNvSpPr/>
      </dsp:nvSpPr>
      <dsp:spPr>
        <a:xfrm>
          <a:off x="1607921" y="2175161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Réalisation</a:t>
          </a:r>
          <a:r>
            <a:rPr lang="fr-FR" sz="1100" kern="1200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analyses au laboratoire dans le cadre d’un contrôle qualité</a:t>
          </a:r>
          <a:endParaRPr lang="fr-F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29494" y="2196734"/>
        <a:ext cx="1429938" cy="693396"/>
      </dsp:txXfrm>
    </dsp:sp>
    <dsp:sp modelId="{AA9F31B9-1489-4E5C-BF8B-159A3A5450D9}">
      <dsp:nvSpPr>
        <dsp:cNvPr id="0" name=""/>
        <dsp:cNvSpPr/>
      </dsp:nvSpPr>
      <dsp:spPr>
        <a:xfrm rot="1244299">
          <a:off x="3077161" y="2548129"/>
          <a:ext cx="118686" cy="32633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586661" y="16312"/>
              </a:lnTo>
            </a:path>
          </a:pathLst>
        </a:custGeom>
        <a:noFill/>
        <a:ln w="25400" cap="flat" cmpd="sng" algn="ctr">
          <a:solidFill>
            <a:srgbClr val="53548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34780" y="2560621"/>
        <a:ext cx="0" cy="0"/>
      </dsp:txXfrm>
    </dsp:sp>
    <dsp:sp modelId="{66137573-A06E-4722-9ADC-DA5696BD2144}">
      <dsp:nvSpPr>
        <dsp:cNvPr id="0" name=""/>
        <dsp:cNvSpPr/>
      </dsp:nvSpPr>
      <dsp:spPr>
        <a:xfrm>
          <a:off x="3192002" y="2217188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Expertise au laboratoire pour l’optimisation de méthodes de </a:t>
          </a:r>
          <a:r>
            <a:rPr lang="fr-FR" sz="11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bioanalyse</a:t>
          </a:r>
          <a:endParaRPr lang="fr-F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13575" y="2238761"/>
        <a:ext cx="1429938" cy="693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90EBE-F55F-4DE5-B7C1-B2496B2FD7E0}">
      <dsp:nvSpPr>
        <dsp:cNvPr id="0" name=""/>
        <dsp:cNvSpPr/>
      </dsp:nvSpPr>
      <dsp:spPr>
        <a:xfrm>
          <a:off x="2154828" y="2276587"/>
          <a:ext cx="1784422" cy="1784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Dossier de réussite ou portfolio</a:t>
          </a:r>
        </a:p>
      </dsp:txBody>
      <dsp:txXfrm>
        <a:off x="2416151" y="2537910"/>
        <a:ext cx="1261776" cy="1261776"/>
      </dsp:txXfrm>
    </dsp:sp>
    <dsp:sp modelId="{D797E595-D7A9-423B-B295-59BBB408551F}">
      <dsp:nvSpPr>
        <dsp:cNvPr id="0" name=""/>
        <dsp:cNvSpPr/>
      </dsp:nvSpPr>
      <dsp:spPr>
        <a:xfrm rot="12900000">
          <a:off x="871281" y="1919492"/>
          <a:ext cx="1509426" cy="50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C1238-1112-47DA-A54B-4B785EC52354}">
      <dsp:nvSpPr>
        <dsp:cNvPr id="0" name=""/>
        <dsp:cNvSpPr/>
      </dsp:nvSpPr>
      <dsp:spPr>
        <a:xfrm>
          <a:off x="160169" y="1062806"/>
          <a:ext cx="1695201" cy="1356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Auto positionnement des compétences</a:t>
          </a:r>
        </a:p>
      </dsp:txBody>
      <dsp:txXfrm>
        <a:off x="199890" y="1102527"/>
        <a:ext cx="1615759" cy="1276719"/>
      </dsp:txXfrm>
    </dsp:sp>
    <dsp:sp modelId="{CFEB4DA6-3556-46A8-9AF9-94087AE9F32F}">
      <dsp:nvSpPr>
        <dsp:cNvPr id="0" name=""/>
        <dsp:cNvSpPr/>
      </dsp:nvSpPr>
      <dsp:spPr>
        <a:xfrm rot="16181315">
          <a:off x="2282295" y="1179101"/>
          <a:ext cx="1510623" cy="50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7259E-B2E0-49EF-9EFC-5C39102F38AA}">
      <dsp:nvSpPr>
        <dsp:cNvPr id="0" name=""/>
        <dsp:cNvSpPr/>
      </dsp:nvSpPr>
      <dsp:spPr>
        <a:xfrm>
          <a:off x="2185901" y="0"/>
          <a:ext cx="1695201" cy="1356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Preuves- Traces</a:t>
          </a:r>
        </a:p>
      </dsp:txBody>
      <dsp:txXfrm>
        <a:off x="2225622" y="39721"/>
        <a:ext cx="1615759" cy="1276719"/>
      </dsp:txXfrm>
    </dsp:sp>
    <dsp:sp modelId="{C9C636CF-8E56-4924-940A-07FFF26C6D60}">
      <dsp:nvSpPr>
        <dsp:cNvPr id="0" name=""/>
        <dsp:cNvSpPr/>
      </dsp:nvSpPr>
      <dsp:spPr>
        <a:xfrm rot="19500000">
          <a:off x="3713371" y="1919492"/>
          <a:ext cx="1509426" cy="50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7D4B3-DFDD-452C-B429-BD119F72070D}">
      <dsp:nvSpPr>
        <dsp:cNvPr id="0" name=""/>
        <dsp:cNvSpPr/>
      </dsp:nvSpPr>
      <dsp:spPr>
        <a:xfrm>
          <a:off x="4238708" y="1062806"/>
          <a:ext cx="1695201" cy="1356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Bilan d’activités</a:t>
          </a:r>
        </a:p>
      </dsp:txBody>
      <dsp:txXfrm>
        <a:off x="4278429" y="1102527"/>
        <a:ext cx="1615759" cy="1276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7CCD-65F8-4370-9493-2E4E575BDC38}">
      <dsp:nvSpPr>
        <dsp:cNvPr id="0" name=""/>
        <dsp:cNvSpPr/>
      </dsp:nvSpPr>
      <dsp:spPr>
        <a:xfrm>
          <a:off x="5" y="873492"/>
          <a:ext cx="2049769" cy="2459723"/>
        </a:xfrm>
        <a:prstGeom prst="roundRect">
          <a:avLst>
            <a:gd name="adj" fmla="val 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1</a:t>
          </a:r>
        </a:p>
      </dsp:txBody>
      <dsp:txXfrm rot="16200000">
        <a:off x="-797500" y="1683006"/>
        <a:ext cx="2004965" cy="397945"/>
      </dsp:txXfrm>
    </dsp:sp>
    <dsp:sp modelId="{ECEE321F-28F7-40F3-8142-867DC08254D2}">
      <dsp:nvSpPr>
        <dsp:cNvPr id="0" name=""/>
        <dsp:cNvSpPr/>
      </dsp:nvSpPr>
      <dsp:spPr>
        <a:xfrm>
          <a:off x="409959" y="873492"/>
          <a:ext cx="1527078" cy="2459723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brut témoignant d’un fait, d’une réalisation personnelle</a:t>
          </a:r>
        </a:p>
      </dsp:txBody>
      <dsp:txXfrm>
        <a:off x="409959" y="873492"/>
        <a:ext cx="1527078" cy="2459723"/>
      </dsp:txXfrm>
    </dsp:sp>
    <dsp:sp modelId="{E87E475C-5DF2-46F7-A240-39A8DF39C4CE}">
      <dsp:nvSpPr>
        <dsp:cNvPr id="0" name=""/>
        <dsp:cNvSpPr/>
      </dsp:nvSpPr>
      <dsp:spPr>
        <a:xfrm>
          <a:off x="2124919" y="878658"/>
          <a:ext cx="2049769" cy="2459723"/>
        </a:xfrm>
        <a:prstGeom prst="roundRect">
          <a:avLst>
            <a:gd name="adj" fmla="val 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2</a:t>
          </a:r>
        </a:p>
      </dsp:txBody>
      <dsp:txXfrm rot="16200000">
        <a:off x="1327413" y="1688171"/>
        <a:ext cx="2004965" cy="397945"/>
      </dsp:txXfrm>
    </dsp:sp>
    <dsp:sp modelId="{70541C85-D8BE-4C06-A90B-3B634682F7F6}">
      <dsp:nvSpPr>
        <dsp:cNvPr id="0" name=""/>
        <dsp:cNvSpPr/>
      </dsp:nvSpPr>
      <dsp:spPr>
        <a:xfrm rot="5400000">
          <a:off x="1954475" y="2833011"/>
          <a:ext cx="361386" cy="307465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F797-94EF-478E-85A1-339AE8BE3BAB}">
      <dsp:nvSpPr>
        <dsp:cNvPr id="0" name=""/>
        <dsp:cNvSpPr/>
      </dsp:nvSpPr>
      <dsp:spPr>
        <a:xfrm>
          <a:off x="2534873" y="878658"/>
          <a:ext cx="1527078" cy="2459723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</a:t>
          </a:r>
        </a:p>
      </dsp:txBody>
      <dsp:txXfrm>
        <a:off x="2534873" y="878658"/>
        <a:ext cx="1527078" cy="2459723"/>
      </dsp:txXfrm>
    </dsp:sp>
    <dsp:sp modelId="{D0D57ED4-FFB7-4C47-8BE2-B2F02215EAD6}">
      <dsp:nvSpPr>
        <dsp:cNvPr id="0" name=""/>
        <dsp:cNvSpPr/>
      </dsp:nvSpPr>
      <dsp:spPr>
        <a:xfrm>
          <a:off x="4246430" y="878658"/>
          <a:ext cx="2049769" cy="2459723"/>
        </a:xfrm>
        <a:prstGeom prst="roundRect">
          <a:avLst>
            <a:gd name="adj" fmla="val 5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3</a:t>
          </a:r>
        </a:p>
      </dsp:txBody>
      <dsp:txXfrm rot="16200000">
        <a:off x="3448925" y="1688171"/>
        <a:ext cx="2004965" cy="397945"/>
      </dsp:txXfrm>
    </dsp:sp>
    <dsp:sp modelId="{D9F2AEFB-88D2-4256-AE6B-3283E7D1DB71}">
      <dsp:nvSpPr>
        <dsp:cNvPr id="0" name=""/>
        <dsp:cNvSpPr/>
      </dsp:nvSpPr>
      <dsp:spPr>
        <a:xfrm rot="5400000">
          <a:off x="4075986" y="2833011"/>
          <a:ext cx="361386" cy="307465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ED111-9799-49D9-A145-55BA95EF890D}">
      <dsp:nvSpPr>
        <dsp:cNvPr id="0" name=""/>
        <dsp:cNvSpPr/>
      </dsp:nvSpPr>
      <dsp:spPr>
        <a:xfrm>
          <a:off x="4656384" y="878658"/>
          <a:ext cx="1527078" cy="2459723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et critique</a:t>
          </a:r>
        </a:p>
      </dsp:txBody>
      <dsp:txXfrm>
        <a:off x="4656384" y="878658"/>
        <a:ext cx="1527078" cy="2459723"/>
      </dsp:txXfrm>
    </dsp:sp>
    <dsp:sp modelId="{C6A999BE-E4F1-477A-9592-5124CE2C7F28}">
      <dsp:nvSpPr>
        <dsp:cNvPr id="0" name=""/>
        <dsp:cNvSpPr/>
      </dsp:nvSpPr>
      <dsp:spPr>
        <a:xfrm>
          <a:off x="6367942" y="878658"/>
          <a:ext cx="2049769" cy="2459723"/>
        </a:xfrm>
        <a:prstGeom prst="roundRect">
          <a:avLst>
            <a:gd name="adj" fmla="val 5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4</a:t>
          </a:r>
        </a:p>
      </dsp:txBody>
      <dsp:txXfrm rot="16200000">
        <a:off x="5570436" y="1688171"/>
        <a:ext cx="2004965" cy="397945"/>
      </dsp:txXfrm>
    </dsp:sp>
    <dsp:sp modelId="{2A28676F-87EB-4300-9819-E2D76AFBADEF}">
      <dsp:nvSpPr>
        <dsp:cNvPr id="0" name=""/>
        <dsp:cNvSpPr/>
      </dsp:nvSpPr>
      <dsp:spPr>
        <a:xfrm rot="5400000">
          <a:off x="6197498" y="2833011"/>
          <a:ext cx="361386" cy="307465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B65BA-E511-4E5A-8A67-A94B6A1EB2FE}">
      <dsp:nvSpPr>
        <dsp:cNvPr id="0" name=""/>
        <dsp:cNvSpPr/>
      </dsp:nvSpPr>
      <dsp:spPr>
        <a:xfrm>
          <a:off x="6777896" y="878658"/>
          <a:ext cx="1527078" cy="2459723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critique et de perspective de régulation</a:t>
          </a:r>
        </a:p>
      </dsp:txBody>
      <dsp:txXfrm>
        <a:off x="6777896" y="878658"/>
        <a:ext cx="1527078" cy="2459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48AD-9AF0-44A7-98D8-74611F5B5867}">
      <dsp:nvSpPr>
        <dsp:cNvPr id="0" name=""/>
        <dsp:cNvSpPr/>
      </dsp:nvSpPr>
      <dsp:spPr>
        <a:xfrm>
          <a:off x="4774907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C4.1 à C4.4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10604" y="35697"/>
        <a:ext cx="1175707" cy="1147386"/>
      </dsp:txXfrm>
    </dsp:sp>
    <dsp:sp modelId="{7D236AA7-3D8C-42D5-BE85-4AD7FF04D955}">
      <dsp:nvSpPr>
        <dsp:cNvPr id="0" name=""/>
        <dsp:cNvSpPr/>
      </dsp:nvSpPr>
      <dsp:spPr>
        <a:xfrm>
          <a:off x="3194528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C3.1 à C3.4</a:t>
          </a:r>
        </a:p>
      </dsp:txBody>
      <dsp:txXfrm>
        <a:off x="3230225" y="35697"/>
        <a:ext cx="1175707" cy="1147386"/>
      </dsp:txXfrm>
    </dsp:sp>
    <dsp:sp modelId="{F99A1D7F-4E0E-4B08-A373-BA4317FDC794}">
      <dsp:nvSpPr>
        <dsp:cNvPr id="0" name=""/>
        <dsp:cNvSpPr/>
      </dsp:nvSpPr>
      <dsp:spPr>
        <a:xfrm>
          <a:off x="1607552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C2.1 à C2.8</a:t>
          </a:r>
        </a:p>
      </dsp:txBody>
      <dsp:txXfrm>
        <a:off x="1643249" y="35697"/>
        <a:ext cx="1175707" cy="1147386"/>
      </dsp:txXfrm>
    </dsp:sp>
    <dsp:sp modelId="{B228BD3E-5097-45DF-A0FA-CD26AC41EE88}">
      <dsp:nvSpPr>
        <dsp:cNvPr id="0" name=""/>
        <dsp:cNvSpPr/>
      </dsp:nvSpPr>
      <dsp:spPr>
        <a:xfrm>
          <a:off x="111090" y="0"/>
          <a:ext cx="1247101" cy="4062600"/>
        </a:xfrm>
        <a:prstGeom prst="roundRect">
          <a:avLst>
            <a:gd name="adj" fmla="val 10000"/>
          </a:avLst>
        </a:prstGeom>
        <a:solidFill>
          <a:srgbClr val="5354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BC1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C1.1 à C1.4</a:t>
          </a:r>
        </a:p>
      </dsp:txBody>
      <dsp:txXfrm>
        <a:off x="146787" y="35697"/>
        <a:ext cx="1175707" cy="1147386"/>
      </dsp:txXfrm>
    </dsp:sp>
    <dsp:sp modelId="{D0D65021-571F-4BC7-B353-86CF1ECDA775}">
      <dsp:nvSpPr>
        <dsp:cNvPr id="0" name=""/>
        <dsp:cNvSpPr/>
      </dsp:nvSpPr>
      <dsp:spPr>
        <a:xfrm>
          <a:off x="23854" y="2175161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Gestion opérationnelle et documentaire du laboratoire</a:t>
          </a:r>
        </a:p>
      </dsp:txBody>
      <dsp:txXfrm>
        <a:off x="45427" y="2196734"/>
        <a:ext cx="1429938" cy="693396"/>
      </dsp:txXfrm>
    </dsp:sp>
    <dsp:sp modelId="{7A305511-6D6D-4E06-AD86-F2B7DE9A7156}">
      <dsp:nvSpPr>
        <dsp:cNvPr id="0" name=""/>
        <dsp:cNvSpPr/>
      </dsp:nvSpPr>
      <dsp:spPr>
        <a:xfrm>
          <a:off x="1496939" y="2527116"/>
          <a:ext cx="110982" cy="32633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110989" y="16312"/>
              </a:lnTo>
            </a:path>
          </a:pathLst>
        </a:custGeom>
        <a:noFill/>
        <a:ln w="25400" cap="flat" cmpd="sng" algn="ctr">
          <a:solidFill>
            <a:srgbClr val="53548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49655" y="2540658"/>
        <a:ext cx="0" cy="0"/>
      </dsp:txXfrm>
    </dsp:sp>
    <dsp:sp modelId="{25E382F5-F6FD-4483-8AF2-6A05EC4E6FC2}">
      <dsp:nvSpPr>
        <dsp:cNvPr id="0" name=""/>
        <dsp:cNvSpPr/>
      </dsp:nvSpPr>
      <dsp:spPr>
        <a:xfrm>
          <a:off x="1607921" y="2175161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Réalisation</a:t>
          </a:r>
          <a:r>
            <a:rPr lang="fr-FR" sz="1100" kern="1200" baseline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analyses au laboratoire dans le cadre d’un contrôle qualité</a:t>
          </a:r>
          <a:endParaRPr lang="fr-F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29494" y="2196734"/>
        <a:ext cx="1429938" cy="693396"/>
      </dsp:txXfrm>
    </dsp:sp>
    <dsp:sp modelId="{AA9F31B9-1489-4E5C-BF8B-159A3A5450D9}">
      <dsp:nvSpPr>
        <dsp:cNvPr id="0" name=""/>
        <dsp:cNvSpPr/>
      </dsp:nvSpPr>
      <dsp:spPr>
        <a:xfrm rot="1244299">
          <a:off x="3077161" y="2548129"/>
          <a:ext cx="118686" cy="32633"/>
        </a:xfrm>
        <a:custGeom>
          <a:avLst/>
          <a:gdLst/>
          <a:ahLst/>
          <a:cxnLst/>
          <a:rect l="0" t="0" r="0" b="0"/>
          <a:pathLst>
            <a:path>
              <a:moveTo>
                <a:pt x="0" y="16312"/>
              </a:moveTo>
              <a:lnTo>
                <a:pt x="586661" y="16312"/>
              </a:lnTo>
            </a:path>
          </a:pathLst>
        </a:custGeom>
        <a:noFill/>
        <a:ln w="25400" cap="flat" cmpd="sng" algn="ctr">
          <a:solidFill>
            <a:srgbClr val="53548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34780" y="2560621"/>
        <a:ext cx="0" cy="0"/>
      </dsp:txXfrm>
    </dsp:sp>
    <dsp:sp modelId="{66137573-A06E-4722-9ADC-DA5696BD2144}">
      <dsp:nvSpPr>
        <dsp:cNvPr id="0" name=""/>
        <dsp:cNvSpPr/>
      </dsp:nvSpPr>
      <dsp:spPr>
        <a:xfrm>
          <a:off x="3192002" y="2217188"/>
          <a:ext cx="1473084" cy="736542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Expertise au laboratoire pour l’optimisation de méthodes de </a:t>
          </a:r>
          <a:r>
            <a:rPr lang="fr-FR" sz="11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bioanalyse</a:t>
          </a:r>
          <a:endParaRPr lang="fr-FR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13575" y="2238761"/>
        <a:ext cx="1429938" cy="693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2D05-1BC5-48A1-A0A4-DA4CB9C582EB}">
      <dsp:nvSpPr>
        <dsp:cNvPr id="0" name=""/>
        <dsp:cNvSpPr/>
      </dsp:nvSpPr>
      <dsp:spPr>
        <a:xfrm>
          <a:off x="3612" y="150639"/>
          <a:ext cx="1642343" cy="6789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1. </a:t>
          </a:r>
          <a:r>
            <a:rPr lang="fr-FR" sz="1200" kern="1200" dirty="0"/>
            <a:t>Savoir-faire visés</a:t>
          </a:r>
        </a:p>
      </dsp:txBody>
      <dsp:txXfrm>
        <a:off x="3612" y="150639"/>
        <a:ext cx="1642343" cy="452622"/>
      </dsp:txXfrm>
    </dsp:sp>
    <dsp:sp modelId="{A5E70B31-7DBC-4174-BBF6-4E2C16656DA4}">
      <dsp:nvSpPr>
        <dsp:cNvPr id="0" name=""/>
        <dsp:cNvSpPr/>
      </dsp:nvSpPr>
      <dsp:spPr>
        <a:xfrm>
          <a:off x="339995" y="603261"/>
          <a:ext cx="1642343" cy="106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Compétence du bloc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/>
            <a:t>Exhaustivité</a:t>
          </a:r>
        </a:p>
      </dsp:txBody>
      <dsp:txXfrm>
        <a:off x="371188" y="634454"/>
        <a:ext cx="1579957" cy="1002637"/>
      </dsp:txXfrm>
    </dsp:sp>
    <dsp:sp modelId="{71C4FA00-B7AD-4954-BEC9-37934F336651}">
      <dsp:nvSpPr>
        <dsp:cNvPr id="0" name=""/>
        <dsp:cNvSpPr/>
      </dsp:nvSpPr>
      <dsp:spPr>
        <a:xfrm>
          <a:off x="1894929" y="172502"/>
          <a:ext cx="527823" cy="408896"/>
        </a:xfrm>
        <a:prstGeom prst="rightArrow">
          <a:avLst>
            <a:gd name="adj1" fmla="val 60000"/>
            <a:gd name="adj2" fmla="val 50000"/>
          </a:avLst>
        </a:prstGeom>
        <a:solidFill>
          <a:srgbClr val="21C4C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1894929" y="254281"/>
        <a:ext cx="405154" cy="245338"/>
      </dsp:txXfrm>
    </dsp:sp>
    <dsp:sp modelId="{0BCB0F4B-4F15-48FA-9A4C-2F8B9A1B48B9}">
      <dsp:nvSpPr>
        <dsp:cNvPr id="0" name=""/>
        <dsp:cNvSpPr/>
      </dsp:nvSpPr>
      <dsp:spPr>
        <a:xfrm>
          <a:off x="2641849" y="150639"/>
          <a:ext cx="1642343" cy="678933"/>
        </a:xfrm>
        <a:prstGeom prst="roundRect">
          <a:avLst>
            <a:gd name="adj" fmla="val 10000"/>
          </a:avLst>
        </a:prstGeom>
        <a:solidFill>
          <a:schemeClr val="accent4">
            <a:hueOff val="10118874"/>
            <a:satOff val="-10210"/>
            <a:lumOff val="-10881"/>
            <a:alphaOff val="0"/>
          </a:schemeClr>
        </a:solidFill>
        <a:ln w="38100" cap="flat" cmpd="sng" algn="ctr"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2. </a:t>
          </a:r>
          <a:r>
            <a:rPr lang="fr-FR" sz="1200" kern="1200" dirty="0"/>
            <a:t>Situation professionnelle</a:t>
          </a:r>
        </a:p>
      </dsp:txBody>
      <dsp:txXfrm>
        <a:off x="2641849" y="150639"/>
        <a:ext cx="1642343" cy="452622"/>
      </dsp:txXfrm>
    </dsp:sp>
    <dsp:sp modelId="{7A6DCBD5-FF22-4F94-B5DF-BA95064FAF0A}">
      <dsp:nvSpPr>
        <dsp:cNvPr id="0" name=""/>
        <dsp:cNvSpPr/>
      </dsp:nvSpPr>
      <dsp:spPr>
        <a:xfrm>
          <a:off x="2978233" y="603261"/>
          <a:ext cx="1642343" cy="106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C4C3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Activités du RAP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Lien entreprises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/>
            <a:t>Contextualisation</a:t>
          </a:r>
        </a:p>
      </dsp:txBody>
      <dsp:txXfrm>
        <a:off x="3009426" y="634454"/>
        <a:ext cx="1579957" cy="1002637"/>
      </dsp:txXfrm>
    </dsp:sp>
    <dsp:sp modelId="{6BFD4466-633B-4C61-9FDF-54FCA014EF9D}">
      <dsp:nvSpPr>
        <dsp:cNvPr id="0" name=""/>
        <dsp:cNvSpPr/>
      </dsp:nvSpPr>
      <dsp:spPr>
        <a:xfrm>
          <a:off x="4533167" y="172502"/>
          <a:ext cx="527823" cy="408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237748"/>
            <a:satOff val="-20419"/>
            <a:lumOff val="-217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533167" y="254281"/>
        <a:ext cx="405154" cy="245338"/>
      </dsp:txXfrm>
    </dsp:sp>
    <dsp:sp modelId="{B4B1F67E-3E2E-4D45-90AA-16FD02FDC693}">
      <dsp:nvSpPr>
        <dsp:cNvPr id="0" name=""/>
        <dsp:cNvSpPr/>
      </dsp:nvSpPr>
      <dsp:spPr>
        <a:xfrm>
          <a:off x="5280087" y="150639"/>
          <a:ext cx="1642343" cy="678933"/>
        </a:xfrm>
        <a:prstGeom prst="roundRect">
          <a:avLst>
            <a:gd name="adj" fmla="val 10000"/>
          </a:avLst>
        </a:prstGeom>
        <a:solidFill>
          <a:schemeClr val="accent4">
            <a:hueOff val="20237748"/>
            <a:satOff val="-20419"/>
            <a:lumOff val="-21763"/>
            <a:alphaOff val="0"/>
          </a:schemeClr>
        </a:solidFill>
        <a:ln w="38100" cap="flat" cmpd="sng" algn="ctr"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3. </a:t>
          </a:r>
          <a:r>
            <a:rPr lang="fr-FR" sz="1200" kern="1200" dirty="0"/>
            <a:t>Savoirs associés identifiés</a:t>
          </a:r>
        </a:p>
      </dsp:txBody>
      <dsp:txXfrm>
        <a:off x="5280087" y="150639"/>
        <a:ext cx="1642343" cy="452622"/>
      </dsp:txXfrm>
    </dsp:sp>
    <dsp:sp modelId="{4E9ABDCC-A72B-4109-A9C4-9BF8CB5AC869}">
      <dsp:nvSpPr>
        <dsp:cNvPr id="0" name=""/>
        <dsp:cNvSpPr/>
      </dsp:nvSpPr>
      <dsp:spPr>
        <a:xfrm>
          <a:off x="5616470" y="603261"/>
          <a:ext cx="1642343" cy="1065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Nécessaires au savoir-faire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i="1" kern="1200" dirty="0"/>
            <a:t>Nécessaires à la culture professionnelle</a:t>
          </a:r>
        </a:p>
      </dsp:txBody>
      <dsp:txXfrm>
        <a:off x="5647663" y="634454"/>
        <a:ext cx="1579957" cy="1002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AA2658BB-55A6-4CA4-A28C-A8A83C8BFEA8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26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993AB6-0B7F-44EA-8488-3BCC65CDFD9E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MLS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Formateur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Nouvelle posture, formation d’adulte, en partenariat avec l’inspecteur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Responsabilité : représentation de l’IA-IPR, du pilotage péda, de l’institution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35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E36F62-8A18-44EF-9163-3F8911717B6D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VB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Coanimateur, interlocuteur privilégié de l’inspecteur, porter la philosophie du nouveau référentiel.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Intro : besoin de vous, contents d’accompagner dans changement de posture, remerciements ; regroupement des formateurs pour faciliter la collaboration avec les IA IPR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Sabine + vidéo (2 minutes, pour leur donner envie de visualiser la vidéo de 9 minutes)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Vous avez été missionné par votre IA IPR pour particiêr au PNF, collaborer avec lui dans la réflexion, et la formation des collègues sur les nouveaux référentiels. Vous entrez peut-être dans une nouvelle mission que vios n’avez jamais endossée ? Voici un lien vers une courte vidéo qui résume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- le questionnement sur la légitimité du formateur : qui suis-je pour former mes pairs ?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- sur la posture du formateur, missionné par son IA-IPR et donc le recteur : loyauté  , démarche constructive ; différences entre animer une séance avec des élèves o avec des adultes ; le positionnement du formateur comme exemple ou comme modèle ; se préparer aux collègues en posture de résistance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- enjeux de la formation d’adultes / d’enseignants : notamment efficacité de la formation sur une durée contrainte, 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2. Thèmes à développer : leurs missions et nos attentes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À définir précisément avec l’IA-IPR de l’académie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Positionnement / AI-IPR, DDF, perDir, coordo d’équipe de BGB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établissement sans formateur : un interlocuteur en interaction avec le formateur académique ; mail envoyé aux DDF et aux IPR pour identifier les collègues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3. NUAGE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2 personnes par EPLE dont formateur qd existe et une autre personne volontaire – ont un accès contributeurs et seront invitées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via leur adresse mail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pour déposer des ressources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Rôle des 2 personnes : aller chercher les infos pour déposer régulièrement les productions de l’équipe pédagogique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Les autres collègues ont le statut lecteur et téléchargement avec le lien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- Les formateurs académiques peuvent constituer un réseau par téléphone : Identifier 2 administrateurs pour mettre en place un réseau sur téléphone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A0D0BF-AEF3-45AE-AF0C-CE1A8105D77F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sldNum" idx="37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ED0D704-C966-42B4-B312-1AD80C114099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Morgane, Sabine MLS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+ remontées de terrain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Morgane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: une diversité de schémas (2 minutes) … </a:t>
            </a:r>
            <a:r>
              <a:rPr b="0" lang="fr-FR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introduction des 2 coordo par établissement, désigné ou auto-désigné collégialement, lors d’un travail en équipe. (à repréciser dans le 2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ème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temps du Webinaire)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Île de France (demander à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Sabine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Voir avec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Marie-Laure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 ?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demander à </a:t>
            </a:r>
            <a:r>
              <a:rPr b="0" i="1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Annick Raffenot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: présentation de son organisation académique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Selon timing, sollicitation des formateurs / trices volontaires ?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 idx="38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24BE10-0E44-4E2A-9DCB-2E56C086BC7F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Sabine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: plusieurs lycées, un formateur académique (1 diapo avec les objectifs et modalités d’organisation)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4594E5-9AB2-4540-81CB-1CA3DBE6B860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MLS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: Cohésion du diplôme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Transversalité du diplôme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Lien par les outils comme le portfolio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Ex dans le bloc 3 : « comptable » du bloc 3, mais d’autres enseignants peuvent contribuer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Rq : reprendre l’idée de progressivité du PNF BTS Biotech (identifier les Savoir faire et SA de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et 2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année, … construire les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séquences)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 idx="40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B3C29E9-3BD8-46B7-A26A-AE9DC4651D5D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Sylvain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Cl° des travaux du PNF non récupérés -&gt; à intégrer si possible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+mn-ea"/>
              </a:rPr>
              <a:t>- Travaux du séminaire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+mn-ea"/>
              </a:rPr>
              <a:t>Piste de réflexion spécifique BioALC (par rapport à la présentation du PNF plutôt Biotech)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+mn-ea"/>
              </a:rPr>
              <a:t>Perspective pour la poursuite de la formation en académie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Wingdings"/>
                <a:ea typeface="+mn-ea"/>
              </a:rPr>
              <a:t>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+mn-ea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+mn-ea"/>
              </a:rPr>
              <a:t>travail sur des pistes supplémentaires qui seront dans le GAP (V1 ou V2)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sldNum" idx="41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5AF45A7-C4AC-4988-A69D-296946FE0430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27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902A3B9-109C-461D-BAAF-9D156E0CB1E9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29E8045-21D8-48E1-A066-F498A22CAAAC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sldNum" idx="4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CB0BE73-92AA-4168-A73C-DDDA30524295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Plan du GAP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sldNum" idx="44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2FBDD87-EDB5-43E0-8971-BD1AFD4D7910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Plan du GAP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sldNum" idx="45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56CD38A-2A40-42FF-AFC8-3DD4D5292449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Sylvain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Rq : descriptif des niveaux de formation professionnelle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Source ?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Positionnement du BTS : exigeant sur les savoirs (niveau 6 ?), mais investissant peu la responsabilité et l’autonomie (niveau 4 ?)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Tentative de rééquilibrage…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sldNum" idx="46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CFB2E1A-A414-48FE-8624-7C0BB67FD5D9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fr-FR" sz="2000" spc="-1" strike="noStrike">
                <a:solidFill>
                  <a:srgbClr val="000000"/>
                </a:solidFill>
                <a:latin typeface="Calibri"/>
              </a:rPr>
              <a:t>Valérie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Forme et objet  : Portfolio : Diffusion d’un word + pdf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Tout est envisageable en incluant RGPD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sldNum" idx="47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8D624DE-C0AC-4E6F-81DD-DADB2E01F775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Place du portfolio, ancré dans Blocs 1 et 4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Grilles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Réflexion actions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48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8BAD6B6-7B81-4862-A016-88ACEFC67BAC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Pas une grille d’évaluation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Outils de suivi qui appartient à l’étudiant. Pas évalué en tant que tel.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Evaluation « formative ». Sera complété par une grille dans circulaire pour épreuve E3 (Bloc1)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sldNum" idx="49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88B6D83-91D5-49AB-B8DF-FCCD2FDC78D0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sldNum" idx="50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CB1D866-82C5-4279-A2A0-E3BE89B8EEF5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400" cy="3425400"/>
          </a:xfrm>
          <a:prstGeom prst="rect">
            <a:avLst/>
          </a:prstGeom>
          <a:ln w="0">
            <a:noFill/>
          </a:ln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Introduction  : Caro et Morgane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fr-FR" sz="1200" spc="-1" strike="noStrike">
                <a:solidFill>
                  <a:srgbClr val="000000"/>
                </a:solidFill>
                <a:latin typeface="Calibri"/>
              </a:rPr>
              <a:t>À voir si OK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Remise en perspective de la filière et de la place du labo qualité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200"/>
            </a:b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EB7101-592B-4E5A-A074-EC519E83EA37}" type="slidenum">
              <a:rPr b="0" lang="fr-F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Difficulté / incohérence de notre portfolio à la fois formatif et en partie certificatif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51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12D2DF8-CCB2-4560-9560-BC8E28E2E83D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MLS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: Cohésion du diplôme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Transversalité du diplôme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Lien par les outils comme le portfolio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Ex dans le bloc 3 : « comptable » du bloc 3, mais d’autres enseignants peuvent contribuer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Rq : reprendre l’idée de progressivité du PNF BTS Biotech (identifier les Savoir faire et SA de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et 2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année, … construire les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séquences)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52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D5A366-9302-41DB-AD44-48A83B89C763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Suivi des activités,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Liens à faire avec le tableau de développement de compétences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Accompagnement nécessaire à la prise en main et à l’utilisation durant la formation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sldNum" idx="5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32CD898-081F-44D8-A32D-61D17EB8DE0F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Identifier les savoirs faire et SA de 1 e année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sldNum" idx="54"/>
          </p:nvPr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44000A-6172-49D6-BC64-4CF075617AF1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fr-FR" sz="2000" spc="-1" strike="noStrike">
                <a:solidFill>
                  <a:srgbClr val="000000"/>
                </a:solidFill>
                <a:latin typeface="Calibri"/>
              </a:rPr>
              <a:t>SA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fr-FR" sz="2000" spc="-1" strike="noStrike">
                <a:solidFill>
                  <a:srgbClr val="000000"/>
                </a:solidFill>
                <a:latin typeface="Calibri"/>
              </a:rPr>
              <a:t>Une fiche méthodo est proposée dans le GAP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Les savoir-faire doivent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tous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être traités en formation.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Les situations professionnelles sont issues du RAP ou du lien construit avec les entreprises (spécificités locales éventuellement), et permettent de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contextualiser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les apprentissages.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Les savoir associés sont nécessaires à l’acquisition et à la mise en œuvre du savoir-faire. Ils incluent aussi des éléments nécessaires à la culture professionnelle – si un savoir semble nécessaire il faut le traiter !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 approches identifiées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559080" indent="-3430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À partir du savoir-faire, indispensable au moins pour certaines séquences ou séances – pour compléter le plan de formation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559080" indent="-3430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À partir de la situation professionnelle, voire de l’application technologique – possible à certaines étapes du travail, pour des séquences visant particulièrement à faire découvrir un contexte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559080" indent="-3430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1" lang="fr-FR" sz="2000" spc="-1" strike="noStrike">
                <a:solidFill>
                  <a:schemeClr val="lt2"/>
                </a:solidFill>
                <a:latin typeface="Calibri"/>
              </a:rPr>
              <a:t>À partir de savoirs associés à acquérir – non recommandé, l’approche des savoirs associés doit toujours se faire dans le contexte des savoir-faire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sldNum" idx="55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E968A3-5822-4018-91B7-806371CDBC1C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fr-FR" sz="2000" spc="-1" strike="noStrike">
                <a:solidFill>
                  <a:srgbClr val="000000"/>
                </a:solidFill>
                <a:latin typeface="Calibri"/>
              </a:rPr>
              <a:t>À simplifier : ne garder que l’essentiel en disant que cela sera dans le GAP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Point de départ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- Activités pour situation professionnelle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sldNum" idx="56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D4E3ADE-2D3C-494A-A22D-CB3A9BBEF65B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Suite de la démarche proposée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Importance de la définition d’un contexte réaliste pour aider les apprenants à se projeter dans une posture de professionnel (« vous êtes technicien dans un laboratoire de… »)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Importance de la chronologie : éviter autant que possible de dissocier classe entière « cours » et laboratoire « AT » dans la progression, utiliser les moyens de groupe en fonction des apprentissages à réaliser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Prérequis : surtout utile pour l’articulation des blocs professionnels. Un prérequis comme « puissances de 10 » ne relève pas de la conception d’un scénario, plutôt de la remédiation !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Rq : l’organisation ne permettra pas que tous les prérequis de toutes les séquences soient vus « avant ». Utile pour savoir ceux qui sont abordés, ceux qui sont à consolider, et ceux qu’il va falloir réintégrer à la séquence car ils n’auront pas été vus avant.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sldNum" idx="57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E7BB8C-7C25-4823-8D50-434304877711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Objectif : priorité des savoir-faire !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sldNum" idx="58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2DE44B-1F71-441B-9ACD-FCF914213F8D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Objectif : priorité des savoir-faire !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sldNum" idx="59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6E5D9D-A031-4532-95D1-09B8C55C905E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Marie-Laure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Mise en // entre le travail en industrie et la méthodologie de rénovation du diplôme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265CD48-B43A-4691-992A-5416C482A434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Catherine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Appli nuage de mots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QR code pour lancer l’application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2 à 3 termes en lien avec la démarche de projet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Lien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https://app.wooclap.com/CSFHKX?from=instruction-slide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sldNum" idx="60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471BF8-CF2B-4BF8-87C7-067DF785069E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Valérie / Catherine Ego / Marie-Laure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Projet collaboratif : 30 minutes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sldNum" idx="6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FF97056-4C3D-4EE1-979E-D50736771719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sldNum" idx="6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236E96A-4EDF-4DCF-9D58-FCDAF477C0BA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sldNum" idx="6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A92F5C-BDE5-4A54-82A5-A01C98500696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sldNum" idx="64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ADBE62E-1056-40D0-9794-FE7C11DCD8EA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sldNum" idx="65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7A3646-3B2F-4EBF-867D-71294ACED0C3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sldNum" idx="66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E972CA-2416-4A4B-828F-EFD8821DCAEF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sldNum" idx="67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75E069-79BD-440D-82BD-B7CAF10DAB88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sldNum" idx="68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BC9D16-D162-4427-81FB-693F9BF6FC9B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sldNum" idx="69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423B92-7C7C-4556-B5FD-A0005177BC74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Associer  IA-IPR, avec regroupement académique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sldNum" idx="30"/>
          </p:nvPr>
        </p:nvSpPr>
        <p:spPr>
          <a:xfrm>
            <a:off x="4278960" y="10157400"/>
            <a:ext cx="3276720" cy="53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320428E-9678-4BCD-878A-C15617B1E8F7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Synthèse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Les objectifs de la formation avec la démarche de projet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Manière d’apprendre autrement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Méthode très positive pour les étudiants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Enlever la démarche de projet dans le titre et modifier le code couleur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Proposer un exemple pour chaque bulle des compétences travaillées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sldNum" idx="70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DE384A8-F4DA-4EA9-8BEB-F3FE06F6A43C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Type revue de projet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Pas de mise en œuvre nécessaire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2valuation sur 3 ou 4 niv : non tranché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0" name="PlaceHolder 3"/>
          <p:cNvSpPr>
            <a:spLocks noGrp="1"/>
          </p:cNvSpPr>
          <p:nvPr>
            <p:ph type="sldNum" idx="7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41DB0A-48AB-4078-8F82-6BAF55078E9D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Intégration du projet dans unité du diplôme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Compétence C1.4. peut s’appliquer aux autres blocs de compétences notamment bloc 3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sldNum" idx="7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A24D57A-EB14-492D-AA66-54ED16FF2F79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Mise en mode projet des enseignants pour conception des scenarii, lien EE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la temporalité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Expliciter les choix et la logique de cette temporalité.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En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année, acquérir une certaine culture du laboratoire et des savoir-faire du BC01.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Expérimentation de la démarche avant le stage de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ère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année, pour que lors de ce stage, il soit en mesure de mettre en évidence un ou 2 sujets pouvant être la base de réflexion du projet de S2.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 projet de S2 s’appuie sur le stage de 1</a:t>
            </a:r>
            <a:r>
              <a:rPr b="0" lang="fr-FR" sz="2000" spc="-1" strike="noStrike" baseline="30000">
                <a:solidFill>
                  <a:srgbClr val="000000"/>
                </a:solidFill>
                <a:latin typeface="Calibri"/>
              </a:rPr>
              <a:t>ère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année.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La démarche est accompagnée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L’évaluation certificative en mars/avril (pour que l’étudiant puisse se consacrer à la préparation des écrits, du CCF (E4) et de la soutenance (E6)).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Introduction de de l’intervention de C Ego par Sabine : </a:t>
            </a:r>
            <a:r>
              <a:rPr b="0" lang="fr-FR" sz="2000" spc="-1" strike="noStrike">
                <a:solidFill>
                  <a:srgbClr val="ff0000"/>
                </a:solidFill>
                <a:latin typeface="Calibri"/>
              </a:rPr>
              <a:t>Collaborer en vue de : doivent avoir compris et être capable d’en rendre compte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ff0000"/>
                </a:solidFill>
                <a:latin typeface="Calibri"/>
              </a:rPr>
              <a:t>Démarche de projet pas évaluée en tant que telle – on attend pas de maitrise de façon aussi complète qu’en BioQual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 Ego : points de vigilance et ressources + question (10 + 10)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sldNum" idx="7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2000D0-7209-4004-87C9-65221C98E2D8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Marie-Laure :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Mise en // entre le travail en industrie et la méthodologie de rénovation du diplôme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sldNum" idx="74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F1B446-7DE2-48C1-8D35-EE3EAC5B3047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SA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Merci pour vos réponses !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Vous avez des attentes sur les modalités pédagogiques, la construction de séquences et le port-folio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E1AB01-46E4-4FBD-ACD1-2FB692778A5E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SA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Vous êtes pour moitié déjà intervenus en formation, et une moitié de ceux-là ont des retours d’expérience à partager  =&gt; temps réservé sur ce webinaire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sldNum" idx="3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F43589-715B-424C-A453-6B60C60B8204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Plan du GAP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E01D8C-6D71-47E4-A7F2-3174CA522001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Plan du GAP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FEE3A33-5473-4A47-933A-4D79C267C1BD}" type="slidenum">
              <a:rPr b="0" lang="fr-FR" sz="14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4E2CE7-E55F-4B5A-AB21-A0F659B3D5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3E3598-DA51-43DF-BC35-4C12EB6F4E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1E7A3D-667A-4014-B732-A950F476B9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6793B11C-380D-40D8-9FB5-76414DE350F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F563EA7-0C9E-4578-9B2D-58084F46271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3F9D7C-56B8-4B81-9C09-043938165944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9FB8E33-0870-490A-8911-BB6D7B1054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D4FE15A-1F89-446B-8E34-69DF5784D1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275E687-38FE-43A9-AA75-4F703002D0EB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2" name="Connecteur droit 11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" name="Image 3" descr=""/>
          <p:cNvPicPr/>
          <p:nvPr/>
        </p:nvPicPr>
        <p:blipFill>
          <a:blip r:embed="rId3"/>
          <a:stretch/>
        </p:blipFill>
        <p:spPr>
          <a:xfrm>
            <a:off x="0" y="-107280"/>
            <a:ext cx="2460600" cy="1647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360000" y="6377760"/>
            <a:ext cx="590004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7828560" y="6384240"/>
            <a:ext cx="9525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10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9692BD1-3DA1-406D-8697-CC22E2904FE5}" type="slidenum">
              <a:rPr b="1" lang="fr-FR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2985120" y="6379920"/>
            <a:ext cx="12592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0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11" name="Connecteur droit 11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2" name="Image 3" descr=""/>
          <p:cNvPicPr/>
          <p:nvPr/>
        </p:nvPicPr>
        <p:blipFill>
          <a:blip r:embed="rId3"/>
          <a:stretch/>
        </p:blipFill>
        <p:spPr>
          <a:xfrm>
            <a:off x="0" y="-107280"/>
            <a:ext cx="2460600" cy="164700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4"/>
          </p:nvPr>
        </p:nvSpPr>
        <p:spPr>
          <a:xfrm>
            <a:off x="360000" y="6377760"/>
            <a:ext cx="590004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5"/>
          </p:nvPr>
        </p:nvSpPr>
        <p:spPr>
          <a:xfrm>
            <a:off x="7828560" y="6384240"/>
            <a:ext cx="9525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10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7B0635E-E655-4C77-86E5-AABB1BA11E59}" type="slidenum">
              <a:rPr b="1" lang="fr-FR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6"/>
          </p:nvPr>
        </p:nvSpPr>
        <p:spPr>
          <a:xfrm>
            <a:off x="2985120" y="6379920"/>
            <a:ext cx="12592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0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21" name="Connecteur droit 11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2" name="Image 3" descr=""/>
          <p:cNvPicPr/>
          <p:nvPr/>
        </p:nvPicPr>
        <p:blipFill>
          <a:blip r:embed="rId3"/>
          <a:stretch/>
        </p:blipFill>
        <p:spPr>
          <a:xfrm>
            <a:off x="0" y="-107280"/>
            <a:ext cx="2460600" cy="1647000"/>
          </a:xfrm>
          <a:prstGeom prst="rect">
            <a:avLst/>
          </a:prstGeom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7"/>
          </p:nvPr>
        </p:nvSpPr>
        <p:spPr>
          <a:xfrm>
            <a:off x="360000" y="6377760"/>
            <a:ext cx="590004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8"/>
          </p:nvPr>
        </p:nvSpPr>
        <p:spPr>
          <a:xfrm>
            <a:off x="7828560" y="6384240"/>
            <a:ext cx="9525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100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A48710-FF2B-483A-8F5E-743E3FF5EE6F}" type="slidenum">
              <a:rPr b="1" lang="fr-FR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dt" idx="9"/>
          </p:nvPr>
        </p:nvSpPr>
        <p:spPr>
          <a:xfrm>
            <a:off x="2985120" y="6379920"/>
            <a:ext cx="12592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1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sldNum" idx="10"/>
          </p:nvPr>
        </p:nvSpPr>
        <p:spPr>
          <a:xfrm>
            <a:off x="6458040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1000" spc="-1" strike="noStrike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8F789F3-BA9F-42D8-AF90-310EDD0F23EF}" type="slidenum">
              <a:rPr b="1" lang="fr-FR" sz="1000" spc="-1" strike="noStrike">
                <a:solidFill>
                  <a:srgbClr val="8b8b8b"/>
                </a:solidFill>
                <a:latin typeface="Arial"/>
                <a:ea typeface="DejaVu Sans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1000" spc="-1" strike="noStrike">
                <a:solidFill>
                  <a:srgbClr val="8b8b8b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2A8EB5C-BB0F-47E4-BBFB-EC4E42808136}" type="slidenum">
              <a:rPr b="1" lang="fr-FR" sz="1000" spc="-1" strike="noStrike">
                <a:solidFill>
                  <a:srgbClr val="8b8b8b"/>
                </a:solidFill>
                <a:latin typeface="Arial"/>
                <a:ea typeface="DejaVu Sans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3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12"/>
          </p:nvPr>
        </p:nvSpPr>
        <p:spPr>
          <a:xfrm>
            <a:off x="6264000" y="6377760"/>
            <a:ext cx="9939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7759003-E583-4C9E-90BD-0CFB8DF48064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 idx="13"/>
          </p:nvPr>
        </p:nvSpPr>
        <p:spPr>
          <a:xfrm>
            <a:off x="7613640" y="6377760"/>
            <a:ext cx="11656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9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&lt;pied de page&gt;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15"/>
          </p:nvPr>
        </p:nvSpPr>
        <p:spPr>
          <a:xfrm>
            <a:off x="6264000" y="6377760"/>
            <a:ext cx="9939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9A2692D-36B7-4E3C-B9BC-1D3A488B1327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16"/>
          </p:nvPr>
        </p:nvSpPr>
        <p:spPr>
          <a:xfrm>
            <a:off x="7613640" y="6377760"/>
            <a:ext cx="11656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8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ftr" idx="17"/>
          </p:nvPr>
        </p:nvSpPr>
        <p:spPr>
          <a:xfrm>
            <a:off x="360000" y="6377760"/>
            <a:ext cx="590004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sldNum" idx="18"/>
          </p:nvPr>
        </p:nvSpPr>
        <p:spPr>
          <a:xfrm>
            <a:off x="6264000" y="6377760"/>
            <a:ext cx="9939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6E43DD3-78CA-420B-B8C9-4BC60211D7B4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dt" idx="19"/>
          </p:nvPr>
        </p:nvSpPr>
        <p:spPr>
          <a:xfrm>
            <a:off x="7613640" y="6377760"/>
            <a:ext cx="11656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necteur droit 9"/>
          <p:cNvSpPr/>
          <p:nvPr/>
        </p:nvSpPr>
        <p:spPr>
          <a:xfrm>
            <a:off x="359640" y="63792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67" name="Image 6" descr=""/>
          <p:cNvPicPr/>
          <p:nvPr/>
        </p:nvPicPr>
        <p:blipFill>
          <a:blip r:embed="rId2"/>
          <a:stretch/>
        </p:blipFill>
        <p:spPr>
          <a:xfrm>
            <a:off x="251280" y="143640"/>
            <a:ext cx="1004040" cy="82440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sldNum" idx="20"/>
          </p:nvPr>
        </p:nvSpPr>
        <p:spPr>
          <a:xfrm>
            <a:off x="6264000" y="6377760"/>
            <a:ext cx="9939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5C8669-468C-4D99-8BFA-4F00413DD4E5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dt" idx="21"/>
          </p:nvPr>
        </p:nvSpPr>
        <p:spPr>
          <a:xfrm>
            <a:off x="7613640" y="6377760"/>
            <a:ext cx="116568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15.png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2" Type="http://schemas.openxmlformats.org/officeDocument/2006/relationships/slideLayout" Target="../slideLayouts/slideLayout8.xml"/><Relationship Id="rId1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nuage03.apps.education.fr/index.php/s/PDnA7e5x7dYLiWL" TargetMode="Externa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8.xml"/><Relationship Id="rId8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image" Target="../media/image29.jpeg"/><Relationship Id="rId7" Type="http://schemas.openxmlformats.org/officeDocument/2006/relationships/image" Target="../media/image10.jpeg"/><Relationship Id="rId8" Type="http://schemas.openxmlformats.org/officeDocument/2006/relationships/image" Target="../media/image30.jpeg"/><Relationship Id="rId9" Type="http://schemas.openxmlformats.org/officeDocument/2006/relationships/image" Target="../media/image31.png"/><Relationship Id="rId10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slideLayout" Target="../slideLayouts/slideLayout4.xml"/><Relationship Id="rId1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diagramData" Target="../diagrams/data9.xml"/><Relationship Id="rId2" Type="http://schemas.openxmlformats.org/officeDocument/2006/relationships/diagramLayout" Target="../diagrams/layout9.xml"/><Relationship Id="rId3" Type="http://schemas.openxmlformats.org/officeDocument/2006/relationships/diagramQuickStyle" Target="../diagrams/quickStyle9.xml"/><Relationship Id="rId4" Type="http://schemas.openxmlformats.org/officeDocument/2006/relationships/diagramColors" Target="../diagrams/colors9.xml"/><Relationship Id="rId5" Type="http://schemas.microsoft.com/office/2007/relationships/diagramDrawing" Target="../diagrams/drawing9.xml"/><Relationship Id="rId6" Type="http://schemas.openxmlformats.org/officeDocument/2006/relationships/diagramData" Target="../diagrams/data10.xml"/><Relationship Id="rId7" Type="http://schemas.openxmlformats.org/officeDocument/2006/relationships/diagramLayout" Target="../diagrams/layout10.xml"/><Relationship Id="rId8" Type="http://schemas.openxmlformats.org/officeDocument/2006/relationships/diagramQuickStyle" Target="../diagrams/quickStyle10.xml"/><Relationship Id="rId9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11" Type="http://schemas.openxmlformats.org/officeDocument/2006/relationships/diagramData" Target="../diagrams/data11.xml"/><Relationship Id="rId12" Type="http://schemas.openxmlformats.org/officeDocument/2006/relationships/diagramLayout" Target="../diagrams/layout11.xml"/><Relationship Id="rId13" Type="http://schemas.openxmlformats.org/officeDocument/2006/relationships/diagramQuickStyle" Target="../diagrams/quickStyle11.xml"/><Relationship Id="rId14" Type="http://schemas.openxmlformats.org/officeDocument/2006/relationships/diagramColors" Target="../diagrams/colors11.xml"/><Relationship Id="rId15" Type="http://schemas.microsoft.com/office/2007/relationships/diagramDrawing" Target="../diagrams/drawing11.xml"/><Relationship Id="rId16" Type="http://schemas.openxmlformats.org/officeDocument/2006/relationships/image" Target="../media/image34.png"/><Relationship Id="rId17" Type="http://schemas.openxmlformats.org/officeDocument/2006/relationships/image" Target="../media/image35.svg"/><Relationship Id="rId18" Type="http://schemas.openxmlformats.org/officeDocument/2006/relationships/image" Target="../media/image34.png"/><Relationship Id="rId19" Type="http://schemas.openxmlformats.org/officeDocument/2006/relationships/image" Target="../media/image35.svg"/><Relationship Id="rId20" Type="http://schemas.openxmlformats.org/officeDocument/2006/relationships/image" Target="../media/image36.png"/><Relationship Id="rId21" Type="http://schemas.openxmlformats.org/officeDocument/2006/relationships/image" Target="../media/image37.svg"/><Relationship Id="rId22" Type="http://schemas.openxmlformats.org/officeDocument/2006/relationships/slideLayout" Target="../slideLayouts/slideLayout5.xml"/><Relationship Id="rId2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diagramData" Target="../diagrams/data12.xml"/><Relationship Id="rId2" Type="http://schemas.openxmlformats.org/officeDocument/2006/relationships/diagramLayout" Target="../diagrams/layout12.xml"/><Relationship Id="rId3" Type="http://schemas.openxmlformats.org/officeDocument/2006/relationships/diagramQuickStyle" Target="../diagrams/quickStyle12.xml"/><Relationship Id="rId4" Type="http://schemas.openxmlformats.org/officeDocument/2006/relationships/diagramColors" Target="../diagrams/colors12.xml"/><Relationship Id="rId5" Type="http://schemas.microsoft.com/office/2007/relationships/diagramDrawing" Target="../diagrams/drawing12.xml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slideLayout" Target="../slideLayouts/slideLayout8.xml"/><Relationship Id="rId1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diagramData" Target="../diagrams/data13.xml"/><Relationship Id="rId2" Type="http://schemas.openxmlformats.org/officeDocument/2006/relationships/diagramLayout" Target="../diagrams/layout13.xml"/><Relationship Id="rId3" Type="http://schemas.openxmlformats.org/officeDocument/2006/relationships/diagramQuickStyle" Target="../diagrams/quickStyle13.xml"/><Relationship Id="rId4" Type="http://schemas.openxmlformats.org/officeDocument/2006/relationships/diagramColors" Target="../diagrams/colors13.xml"/><Relationship Id="rId5" Type="http://schemas.microsoft.com/office/2007/relationships/diagramDrawing" Target="../diagrams/drawing13.xm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diagramData" Target="../diagrams/data14.xml"/><Relationship Id="rId2" Type="http://schemas.openxmlformats.org/officeDocument/2006/relationships/diagramLayout" Target="../diagrams/layout14.xml"/><Relationship Id="rId3" Type="http://schemas.openxmlformats.org/officeDocument/2006/relationships/diagramQuickStyle" Target="../diagrams/quickStyle14.xml"/><Relationship Id="rId4" Type="http://schemas.openxmlformats.org/officeDocument/2006/relationships/diagramColors" Target="../diagrams/colors14.xml"/><Relationship Id="rId5" Type="http://schemas.microsoft.com/office/2007/relationships/diagramDrawing" Target="../diagrams/drawing14.xm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svg"/><Relationship Id="rId9" Type="http://schemas.openxmlformats.org/officeDocument/2006/relationships/image" Target="../media/image43.png"/><Relationship Id="rId10" Type="http://schemas.openxmlformats.org/officeDocument/2006/relationships/image" Target="../media/image44.svg"/><Relationship Id="rId11" Type="http://schemas.openxmlformats.org/officeDocument/2006/relationships/image" Target="../media/image45.png"/><Relationship Id="rId12" Type="http://schemas.openxmlformats.org/officeDocument/2006/relationships/image" Target="../media/image46.svg"/><Relationship Id="rId13" Type="http://schemas.openxmlformats.org/officeDocument/2006/relationships/image" Target="../media/image47.png"/><Relationship Id="rId14" Type="http://schemas.openxmlformats.org/officeDocument/2006/relationships/image" Target="../media/image48.svg"/><Relationship Id="rId15" Type="http://schemas.openxmlformats.org/officeDocument/2006/relationships/slideLayout" Target="../slideLayouts/slideLayout5.xml"/><Relationship Id="rId16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diagramData" Target="../diagrams/data15.xml"/><Relationship Id="rId2" Type="http://schemas.openxmlformats.org/officeDocument/2006/relationships/diagramLayout" Target="../diagrams/layout15.xml"/><Relationship Id="rId3" Type="http://schemas.openxmlformats.org/officeDocument/2006/relationships/diagramQuickStyle" Target="../diagrams/quickStyle15.xml"/><Relationship Id="rId4" Type="http://schemas.openxmlformats.org/officeDocument/2006/relationships/diagramColors" Target="../diagrams/colors15.xml"/><Relationship Id="rId5" Type="http://schemas.microsoft.com/office/2007/relationships/diagramDrawing" Target="../diagrams/drawing15.xml"/><Relationship Id="rId6" Type="http://schemas.openxmlformats.org/officeDocument/2006/relationships/image" Target="../media/image49.jpeg"/><Relationship Id="rId7" Type="http://schemas.openxmlformats.org/officeDocument/2006/relationships/image" Target="../media/image47.png"/><Relationship Id="rId8" Type="http://schemas.openxmlformats.org/officeDocument/2006/relationships/image" Target="../media/image48.svg"/><Relationship Id="rId9" Type="http://schemas.openxmlformats.org/officeDocument/2006/relationships/image" Target="../media/image41.png"/><Relationship Id="rId10" Type="http://schemas.openxmlformats.org/officeDocument/2006/relationships/image" Target="../media/image42.svg"/><Relationship Id="rId11" Type="http://schemas.openxmlformats.org/officeDocument/2006/relationships/image" Target="../media/image41.png"/><Relationship Id="rId12" Type="http://schemas.openxmlformats.org/officeDocument/2006/relationships/image" Target="../media/image42.svg"/><Relationship Id="rId13" Type="http://schemas.openxmlformats.org/officeDocument/2006/relationships/slideLayout" Target="../slideLayouts/slideLayout5.xml"/><Relationship Id="rId14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svg"/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diagramData" Target="../diagrams/data17.xml"/><Relationship Id="rId9" Type="http://schemas.openxmlformats.org/officeDocument/2006/relationships/diagramLayout" Target="../diagrams/layout17.xml"/><Relationship Id="rId10" Type="http://schemas.openxmlformats.org/officeDocument/2006/relationships/diagramQuickStyle" Target="../diagrams/quickStyle17.xml"/><Relationship Id="rId11" Type="http://schemas.openxmlformats.org/officeDocument/2006/relationships/diagramColors" Target="../diagrams/colors17.xml"/><Relationship Id="rId12" Type="http://schemas.microsoft.com/office/2007/relationships/diagramDrawing" Target="../diagrams/drawing17.xml"/><Relationship Id="rId13" Type="http://schemas.openxmlformats.org/officeDocument/2006/relationships/image" Target="../media/image47.png"/><Relationship Id="rId14" Type="http://schemas.openxmlformats.org/officeDocument/2006/relationships/image" Target="../media/image48.svg"/><Relationship Id="rId15" Type="http://schemas.openxmlformats.org/officeDocument/2006/relationships/image" Target="../media/image41.png"/><Relationship Id="rId16" Type="http://schemas.openxmlformats.org/officeDocument/2006/relationships/image" Target="../media/image42.svg"/><Relationship Id="rId17" Type="http://schemas.openxmlformats.org/officeDocument/2006/relationships/image" Target="../media/image52.png"/><Relationship Id="rId18" Type="http://schemas.openxmlformats.org/officeDocument/2006/relationships/image" Target="../media/image53.svg"/><Relationship Id="rId19" Type="http://schemas.openxmlformats.org/officeDocument/2006/relationships/image" Target="../media/image54.png"/><Relationship Id="rId20" Type="http://schemas.openxmlformats.org/officeDocument/2006/relationships/image" Target="../media/image55.svg"/><Relationship Id="rId21" Type="http://schemas.openxmlformats.org/officeDocument/2006/relationships/image" Target="../media/image56.png"/><Relationship Id="rId22" Type="http://schemas.openxmlformats.org/officeDocument/2006/relationships/slideLayout" Target="../slideLayouts/slideLayout5.xml"/><Relationship Id="rId2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svg"/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8" Type="http://schemas.openxmlformats.org/officeDocument/2006/relationships/diagramData" Target="../diagrams/data19.xml"/><Relationship Id="rId9" Type="http://schemas.openxmlformats.org/officeDocument/2006/relationships/diagramLayout" Target="../diagrams/layout19.xml"/><Relationship Id="rId10" Type="http://schemas.openxmlformats.org/officeDocument/2006/relationships/diagramQuickStyle" Target="../diagrams/quickStyle19.xml"/><Relationship Id="rId11" Type="http://schemas.openxmlformats.org/officeDocument/2006/relationships/diagramColors" Target="../diagrams/colors19.xml"/><Relationship Id="rId12" Type="http://schemas.microsoft.com/office/2007/relationships/diagramDrawing" Target="../diagrams/drawing19.xml"/><Relationship Id="rId13" Type="http://schemas.openxmlformats.org/officeDocument/2006/relationships/image" Target="../media/image52.png"/><Relationship Id="rId14" Type="http://schemas.openxmlformats.org/officeDocument/2006/relationships/image" Target="../media/image53.svg"/><Relationship Id="rId15" Type="http://schemas.openxmlformats.org/officeDocument/2006/relationships/image" Target="../media/image41.png"/><Relationship Id="rId16" Type="http://schemas.openxmlformats.org/officeDocument/2006/relationships/image" Target="../media/image42.svg"/><Relationship Id="rId17" Type="http://schemas.openxmlformats.org/officeDocument/2006/relationships/image" Target="../media/image41.png"/><Relationship Id="rId18" Type="http://schemas.openxmlformats.org/officeDocument/2006/relationships/image" Target="../media/image42.svg"/><Relationship Id="rId19" Type="http://schemas.openxmlformats.org/officeDocument/2006/relationships/image" Target="../media/image52.png"/><Relationship Id="rId20" Type="http://schemas.openxmlformats.org/officeDocument/2006/relationships/image" Target="../media/image53.svg"/><Relationship Id="rId21" Type="http://schemas.openxmlformats.org/officeDocument/2006/relationships/diagramData" Target="../diagrams/data20.xml"/><Relationship Id="rId22" Type="http://schemas.openxmlformats.org/officeDocument/2006/relationships/diagramLayout" Target="../diagrams/layout20.xml"/><Relationship Id="rId23" Type="http://schemas.openxmlformats.org/officeDocument/2006/relationships/diagramQuickStyle" Target="../diagrams/quickStyle20.xml"/><Relationship Id="rId24" Type="http://schemas.openxmlformats.org/officeDocument/2006/relationships/diagramColors" Target="../diagrams/colors20.xml"/><Relationship Id="rId25" Type="http://schemas.microsoft.com/office/2007/relationships/diagramDrawing" Target="../diagrams/drawing20.xml"/><Relationship Id="rId26" Type="http://schemas.openxmlformats.org/officeDocument/2006/relationships/image" Target="../media/image57.png"/><Relationship Id="rId27" Type="http://schemas.openxmlformats.org/officeDocument/2006/relationships/image" Target="../media/image41.png"/><Relationship Id="rId28" Type="http://schemas.openxmlformats.org/officeDocument/2006/relationships/image" Target="../media/image42.svg"/><Relationship Id="rId29" Type="http://schemas.openxmlformats.org/officeDocument/2006/relationships/image" Target="../media/image58.jpeg"/><Relationship Id="rId30" Type="http://schemas.openxmlformats.org/officeDocument/2006/relationships/slideLayout" Target="../slideLayouts/slideLayout5.xml"/><Relationship Id="rId31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diagramData" Target="../diagrams/data21.xml"/><Relationship Id="rId2" Type="http://schemas.openxmlformats.org/officeDocument/2006/relationships/diagramLayout" Target="../diagrams/layout21.xml"/><Relationship Id="rId3" Type="http://schemas.openxmlformats.org/officeDocument/2006/relationships/diagramQuickStyle" Target="../diagrams/quickStyle21.xml"/><Relationship Id="rId4" Type="http://schemas.openxmlformats.org/officeDocument/2006/relationships/diagramColors" Target="../diagrams/colors21.xml"/><Relationship Id="rId5" Type="http://schemas.microsoft.com/office/2007/relationships/diagramDrawing" Target="../diagrams/drawing21.xml"/><Relationship Id="rId6" Type="http://schemas.openxmlformats.org/officeDocument/2006/relationships/diagramData" Target="../diagrams/data22.xml"/><Relationship Id="rId7" Type="http://schemas.openxmlformats.org/officeDocument/2006/relationships/diagramLayout" Target="../diagrams/layout22.xml"/><Relationship Id="rId8" Type="http://schemas.openxmlformats.org/officeDocument/2006/relationships/diagramQuickStyle" Target="../diagrams/quickStyle22.xml"/><Relationship Id="rId9" Type="http://schemas.openxmlformats.org/officeDocument/2006/relationships/diagramColors" Target="../diagrams/colors22.xml"/><Relationship Id="rId10" Type="http://schemas.microsoft.com/office/2007/relationships/diagramDrawing" Target="../diagrams/drawing22.xml"/><Relationship Id="rId11" Type="http://schemas.openxmlformats.org/officeDocument/2006/relationships/image" Target="../media/image47.png"/><Relationship Id="rId12" Type="http://schemas.openxmlformats.org/officeDocument/2006/relationships/image" Target="../media/image48.svg"/><Relationship Id="rId13" Type="http://schemas.openxmlformats.org/officeDocument/2006/relationships/image" Target="../media/image41.png"/><Relationship Id="rId14" Type="http://schemas.openxmlformats.org/officeDocument/2006/relationships/image" Target="../media/image42.svg"/><Relationship Id="rId15" Type="http://schemas.openxmlformats.org/officeDocument/2006/relationships/image" Target="../media/image59.png"/><Relationship Id="rId16" Type="http://schemas.openxmlformats.org/officeDocument/2006/relationships/image" Target="../media/image50.png"/><Relationship Id="rId17" Type="http://schemas.openxmlformats.org/officeDocument/2006/relationships/image" Target="../media/image51.svg"/><Relationship Id="rId18" Type="http://schemas.openxmlformats.org/officeDocument/2006/relationships/image" Target="../media/image52.png"/><Relationship Id="rId19" Type="http://schemas.openxmlformats.org/officeDocument/2006/relationships/image" Target="../media/image53.svg"/><Relationship Id="rId20" Type="http://schemas.openxmlformats.org/officeDocument/2006/relationships/image" Target="../media/image41.png"/><Relationship Id="rId21" Type="http://schemas.openxmlformats.org/officeDocument/2006/relationships/image" Target="../media/image42.svg"/><Relationship Id="rId22" Type="http://schemas.openxmlformats.org/officeDocument/2006/relationships/image" Target="../media/image60.png"/><Relationship Id="rId23" Type="http://schemas.openxmlformats.org/officeDocument/2006/relationships/image" Target="../media/image41.png"/><Relationship Id="rId24" Type="http://schemas.openxmlformats.org/officeDocument/2006/relationships/image" Target="../media/image42.svg"/><Relationship Id="rId25" Type="http://schemas.openxmlformats.org/officeDocument/2006/relationships/slideLayout" Target="../slideLayouts/slideLayout5.xml"/><Relationship Id="rId26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diagramData" Target="../diagrams/data23.xml"/><Relationship Id="rId2" Type="http://schemas.openxmlformats.org/officeDocument/2006/relationships/diagramLayout" Target="../diagrams/layout23.xml"/><Relationship Id="rId3" Type="http://schemas.openxmlformats.org/officeDocument/2006/relationships/diagramQuickStyle" Target="../diagrams/quickStyle23.xml"/><Relationship Id="rId4" Type="http://schemas.openxmlformats.org/officeDocument/2006/relationships/diagramColors" Target="../diagrams/colors23.xml"/><Relationship Id="rId5" Type="http://schemas.microsoft.com/office/2007/relationships/diagramDrawing" Target="../diagrams/drawing23.xml"/><Relationship Id="rId6" Type="http://schemas.openxmlformats.org/officeDocument/2006/relationships/diagramData" Target="../diagrams/data24.xml"/><Relationship Id="rId7" Type="http://schemas.openxmlformats.org/officeDocument/2006/relationships/diagramLayout" Target="../diagrams/layout24.xml"/><Relationship Id="rId8" Type="http://schemas.openxmlformats.org/officeDocument/2006/relationships/diagramQuickStyle" Target="../diagrams/quickStyle24.xml"/><Relationship Id="rId9" Type="http://schemas.openxmlformats.org/officeDocument/2006/relationships/diagramColors" Target="../diagrams/colors24.xml"/><Relationship Id="rId10" Type="http://schemas.microsoft.com/office/2007/relationships/diagramDrawing" Target="../diagrams/drawing24.xml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svg"/><Relationship Id="rId15" Type="http://schemas.openxmlformats.org/officeDocument/2006/relationships/image" Target="../media/image41.png"/><Relationship Id="rId16" Type="http://schemas.openxmlformats.org/officeDocument/2006/relationships/image" Target="../media/image42.svg"/><Relationship Id="rId17" Type="http://schemas.openxmlformats.org/officeDocument/2006/relationships/image" Target="../media/image47.png"/><Relationship Id="rId18" Type="http://schemas.openxmlformats.org/officeDocument/2006/relationships/image" Target="../media/image48.svg"/><Relationship Id="rId19" Type="http://schemas.openxmlformats.org/officeDocument/2006/relationships/image" Target="../media/image41.png"/><Relationship Id="rId20" Type="http://schemas.openxmlformats.org/officeDocument/2006/relationships/image" Target="../media/image42.svg"/><Relationship Id="rId21" Type="http://schemas.openxmlformats.org/officeDocument/2006/relationships/image" Target="../media/image41.png"/><Relationship Id="rId22" Type="http://schemas.openxmlformats.org/officeDocument/2006/relationships/image" Target="../media/image42.svg"/><Relationship Id="rId23" Type="http://schemas.openxmlformats.org/officeDocument/2006/relationships/image" Target="../media/image65.jpeg"/><Relationship Id="rId24" Type="http://schemas.openxmlformats.org/officeDocument/2006/relationships/image" Target="../media/image66.jpeg"/><Relationship Id="rId25" Type="http://schemas.openxmlformats.org/officeDocument/2006/relationships/slideLayout" Target="../slideLayouts/slideLayout5.xml"/><Relationship Id="rId26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svg"/><Relationship Id="rId3" Type="http://schemas.openxmlformats.org/officeDocument/2006/relationships/diagramData" Target="../diagrams/data25.xml"/><Relationship Id="rId4" Type="http://schemas.openxmlformats.org/officeDocument/2006/relationships/diagramLayout" Target="../diagrams/layout25.xml"/><Relationship Id="rId5" Type="http://schemas.openxmlformats.org/officeDocument/2006/relationships/diagramQuickStyle" Target="../diagrams/quickStyle25.xml"/><Relationship Id="rId6" Type="http://schemas.openxmlformats.org/officeDocument/2006/relationships/diagramColors" Target="../diagrams/colors25.xml"/><Relationship Id="rId7" Type="http://schemas.microsoft.com/office/2007/relationships/diagramDrawing" Target="../diagrams/drawing25.xml"/><Relationship Id="rId8" Type="http://schemas.openxmlformats.org/officeDocument/2006/relationships/diagramData" Target="../diagrams/data26.xml"/><Relationship Id="rId9" Type="http://schemas.openxmlformats.org/officeDocument/2006/relationships/diagramLayout" Target="../diagrams/layout26.xml"/><Relationship Id="rId10" Type="http://schemas.openxmlformats.org/officeDocument/2006/relationships/diagramQuickStyle" Target="../diagrams/quickStyle26.xml"/><Relationship Id="rId11" Type="http://schemas.openxmlformats.org/officeDocument/2006/relationships/diagramColors" Target="../diagrams/colors26.xml"/><Relationship Id="rId12" Type="http://schemas.microsoft.com/office/2007/relationships/diagramDrawing" Target="../diagrams/drawing26.xml"/><Relationship Id="rId13" Type="http://schemas.openxmlformats.org/officeDocument/2006/relationships/image" Target="../media/image67.png"/><Relationship Id="rId14" Type="http://schemas.openxmlformats.org/officeDocument/2006/relationships/image" Target="../media/image41.png"/><Relationship Id="rId15" Type="http://schemas.openxmlformats.org/officeDocument/2006/relationships/image" Target="../media/image42.svg"/><Relationship Id="rId16" Type="http://schemas.openxmlformats.org/officeDocument/2006/relationships/image" Target="../media/image41.png"/><Relationship Id="rId17" Type="http://schemas.openxmlformats.org/officeDocument/2006/relationships/image" Target="../media/image42.svg"/><Relationship Id="rId18" Type="http://schemas.openxmlformats.org/officeDocument/2006/relationships/slideLayout" Target="../slideLayouts/slideLayout5.xml"/><Relationship Id="rId19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diagramData" Target="../diagrams/data27.xml"/><Relationship Id="rId2" Type="http://schemas.openxmlformats.org/officeDocument/2006/relationships/diagramLayout" Target="../diagrams/layout27.xml"/><Relationship Id="rId3" Type="http://schemas.openxmlformats.org/officeDocument/2006/relationships/diagramQuickStyle" Target="../diagrams/quickStyle27.xml"/><Relationship Id="rId4" Type="http://schemas.openxmlformats.org/officeDocument/2006/relationships/diagramColors" Target="../diagrams/colors27.xml"/><Relationship Id="rId5" Type="http://schemas.microsoft.com/office/2007/relationships/diagramDrawing" Target="../diagrams/drawing27.xml"/><Relationship Id="rId6" Type="http://schemas.openxmlformats.org/officeDocument/2006/relationships/image" Target="../media/image68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diagramData" Target="../diagrams/data28.xml"/><Relationship Id="rId2" Type="http://schemas.openxmlformats.org/officeDocument/2006/relationships/diagramLayout" Target="../diagrams/layout28.xml"/><Relationship Id="rId3" Type="http://schemas.openxmlformats.org/officeDocument/2006/relationships/diagramQuickStyle" Target="../diagrams/quickStyle28.xml"/><Relationship Id="rId4" Type="http://schemas.openxmlformats.org/officeDocument/2006/relationships/diagramColors" Target="../diagrams/colors28.xml"/><Relationship Id="rId5" Type="http://schemas.microsoft.com/office/2007/relationships/diagramDrawing" Target="../diagrams/drawing28.xml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diagramData" Target="../diagrams/data29.xml"/><Relationship Id="rId2" Type="http://schemas.openxmlformats.org/officeDocument/2006/relationships/diagramLayout" Target="../diagrams/layout29.xml"/><Relationship Id="rId3" Type="http://schemas.openxmlformats.org/officeDocument/2006/relationships/diagramQuickStyle" Target="../diagrams/quickStyle29.xml"/><Relationship Id="rId4" Type="http://schemas.openxmlformats.org/officeDocument/2006/relationships/diagramColors" Target="../diagrams/colors29.xml"/><Relationship Id="rId5" Type="http://schemas.microsoft.com/office/2007/relationships/diagramDrawing" Target="../diagrams/drawing29.xml"/><Relationship Id="rId6" Type="http://schemas.openxmlformats.org/officeDocument/2006/relationships/diagramData" Target="../diagrams/data30.xml"/><Relationship Id="rId7" Type="http://schemas.openxmlformats.org/officeDocument/2006/relationships/diagramLayout" Target="../diagrams/layout30.xml"/><Relationship Id="rId8" Type="http://schemas.openxmlformats.org/officeDocument/2006/relationships/diagramQuickStyle" Target="../diagrams/quickStyle30.xml"/><Relationship Id="rId9" Type="http://schemas.openxmlformats.org/officeDocument/2006/relationships/diagramColors" Target="../diagrams/colors30.xml"/><Relationship Id="rId10" Type="http://schemas.microsoft.com/office/2007/relationships/diagramDrawing" Target="../diagrams/drawing30.xml"/><Relationship Id="rId11" Type="http://schemas.openxmlformats.org/officeDocument/2006/relationships/slideLayout" Target="../slideLayouts/slideLayout4.xml"/><Relationship Id="rId1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ZoneTexte 2"/>
          <p:cNvSpPr/>
          <p:nvPr/>
        </p:nvSpPr>
        <p:spPr>
          <a:xfrm>
            <a:off x="4813920" y="976320"/>
            <a:ext cx="4328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Marianne"/>
                <a:ea typeface="DejaVu Sans"/>
              </a:rPr>
              <a:t>Programme Nationale de Formation 2023/2024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Marianne"/>
                <a:ea typeface="DejaVu Sans"/>
              </a:rPr>
              <a:t>Professionnalisation des acteurs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ZoneTexte 3"/>
          <p:cNvSpPr/>
          <p:nvPr/>
        </p:nvSpPr>
        <p:spPr>
          <a:xfrm>
            <a:off x="249480" y="2773080"/>
            <a:ext cx="889272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Marianne"/>
                <a:ea typeface="DejaVu Sans"/>
              </a:rPr>
              <a:t>Présentation du BTS Bioanalyses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Marianne"/>
                <a:ea typeface="DejaVu Sans"/>
              </a:rPr>
              <a:t> </a:t>
            </a:r>
            <a:r>
              <a:rPr b="1" lang="fr-FR" sz="2800" spc="-1" strike="noStrike">
                <a:solidFill>
                  <a:schemeClr val="dk2">
                    <a:lumMod val="60000"/>
                    <a:lumOff val="40000"/>
                  </a:schemeClr>
                </a:solidFill>
                <a:latin typeface="Marianne"/>
                <a:ea typeface="DejaVu Sans"/>
              </a:rPr>
              <a:t>en laboratoire de contrôle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800" spc="-1" strike="noStrike">
                <a:solidFill>
                  <a:schemeClr val="dk1"/>
                </a:solidFill>
                <a:latin typeface="Marianne"/>
                <a:ea typeface="DejaVu Sans"/>
              </a:rPr>
              <a:t>Jeudi 21 mai 2024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D9D4EB7-197F-4003-BB72-354D6B7B625D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123956362"/>
              </p:ext>
            </p:extLst>
          </p:nvPr>
        </p:nvGraphicFramePr>
        <p:xfrm>
          <a:off x="-1024560" y="1274400"/>
          <a:ext cx="4563720" cy="4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23" name="Image 5" descr=""/>
          <p:cNvPicPr/>
          <p:nvPr/>
        </p:nvPicPr>
        <p:blipFill>
          <a:blip r:embed="rId6"/>
          <a:stretch/>
        </p:blipFill>
        <p:spPr>
          <a:xfrm>
            <a:off x="2121480" y="620640"/>
            <a:ext cx="4466160" cy="293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167127875"/>
              </p:ext>
            </p:extLst>
          </p:nvPr>
        </p:nvGraphicFramePr>
        <p:xfrm>
          <a:off x="2694600" y="1274400"/>
          <a:ext cx="6447600" cy="49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4" name="Rectangle 438"/>
          <p:cNvSpPr/>
          <p:nvPr/>
        </p:nvSpPr>
        <p:spPr>
          <a:xfrm>
            <a:off x="5154840" y="914400"/>
            <a:ext cx="3756240" cy="3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Bulletin officiel n° 30 du 23 juillet 2015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1"/>
          <p:cNvSpPr/>
          <p:nvPr/>
        </p:nvSpPr>
        <p:spPr>
          <a:xfrm>
            <a:off x="522360" y="250200"/>
            <a:ext cx="7342200" cy="3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DejaVu Sans"/>
              </a:rPr>
              <a:t>Positionnement de formateur, formatrice :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8FB3EE3-35BF-474E-866F-87768CABEA1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ZoneTexte 3"/>
          <p:cNvSpPr/>
          <p:nvPr/>
        </p:nvSpPr>
        <p:spPr>
          <a:xfrm>
            <a:off x="1074240" y="2222280"/>
            <a:ext cx="7332840" cy="267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fr-FR" sz="2100" spc="-1" strike="noStrike">
                <a:solidFill>
                  <a:schemeClr val="dk1"/>
                </a:solidFill>
                <a:latin typeface="Arial"/>
                <a:ea typeface="DejaVu Sans"/>
              </a:rPr>
              <a:t>Posture du formateur 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lien court vidéo   </a:t>
            </a:r>
            <a:r>
              <a:rPr b="1" lang="fr-FR" sz="1800" spc="-1" strike="noStrike">
                <a:solidFill>
                  <a:schemeClr val="accent2"/>
                </a:solidFill>
                <a:latin typeface="Arial"/>
                <a:ea typeface="DejaVu Sans"/>
              </a:rPr>
              <a:t>dgxy.link/postureForm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r>
              <a:rPr b="0" lang="fr-FR" sz="2100" spc="-1" strike="noStrike">
                <a:solidFill>
                  <a:schemeClr val="dk1"/>
                </a:solidFill>
                <a:latin typeface="Arial"/>
                <a:ea typeface="DejaVu Sans"/>
              </a:rPr>
              <a:t>2. Missions dans le cadre de la mise en œuvre du BTS Bioanalyses en laboratoire de contrôle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2100" spc="-1" strike="noStrike">
                <a:solidFill>
                  <a:schemeClr val="dk1"/>
                </a:solidFill>
                <a:latin typeface="Arial"/>
                <a:ea typeface="DejaVu Sans"/>
              </a:rPr>
              <a:t>3. Espace de partage sur </a:t>
            </a:r>
            <a:r>
              <a:rPr b="0" lang="fr-FR" sz="21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1"/>
              </a:rPr>
              <a:t>Nuage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ZoneTexte 4"/>
          <p:cNvSpPr/>
          <p:nvPr/>
        </p:nvSpPr>
        <p:spPr>
          <a:xfrm>
            <a:off x="3655800" y="5132160"/>
            <a:ext cx="594864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VOS QUESTIONS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Image 1" descr=""/>
          <p:cNvPicPr/>
          <p:nvPr/>
        </p:nvPicPr>
        <p:blipFill>
          <a:blip r:embed="rId2"/>
          <a:stretch/>
        </p:blipFill>
        <p:spPr>
          <a:xfrm>
            <a:off x="6442560" y="1451880"/>
            <a:ext cx="1964520" cy="174024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/>
          <p:nvPr/>
        </p:nvSpPr>
        <p:spPr>
          <a:xfrm>
            <a:off x="1571040" y="551160"/>
            <a:ext cx="7342200" cy="3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DejaVu Sans"/>
              </a:rPr>
              <a:t>Positionnement de formateur, formatrice académique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82FC900-3093-412D-809F-E0C5A74BF12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/>
          <p:nvPr/>
        </p:nvSpPr>
        <p:spPr>
          <a:xfrm>
            <a:off x="1065960" y="1294200"/>
            <a:ext cx="7342200" cy="3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DejaVu Sans"/>
              </a:rPr>
              <a:t>Mise en œuvre en académie : quelques exemples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48080E0-418D-4FA8-A66C-44941C759C8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ZoneTexte 6"/>
          <p:cNvSpPr/>
          <p:nvPr/>
        </p:nvSpPr>
        <p:spPr>
          <a:xfrm>
            <a:off x="2170440" y="3165840"/>
            <a:ext cx="5112000" cy="150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7 lycées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65 professeurs/ 7 DDFPT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650 étudiants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3 formateurs : Brunehild Sallen ; Isabelle Bouvier ; Karine Lauga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3 IA-IPR : Sabine Orsoni/Géraldine Carayol/Delphine Quantin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6" descr="La région académique d'Île-de-France | Académie de Paris"/>
          <p:cNvPicPr/>
          <p:nvPr/>
        </p:nvPicPr>
        <p:blipFill>
          <a:blip r:embed="rId1"/>
          <a:stretch/>
        </p:blipFill>
        <p:spPr>
          <a:xfrm>
            <a:off x="3567240" y="1898640"/>
            <a:ext cx="2090160" cy="1141200"/>
          </a:xfrm>
          <a:prstGeom prst="rect">
            <a:avLst/>
          </a:prstGeom>
          <a:ln w="0">
            <a:noFill/>
          </a:ln>
        </p:spPr>
      </p:pic>
      <p:sp>
        <p:nvSpPr>
          <p:cNvPr id="133" name="ZoneTexte 17"/>
          <p:cNvSpPr/>
          <p:nvPr/>
        </p:nvSpPr>
        <p:spPr>
          <a:xfrm>
            <a:off x="3709440" y="4323960"/>
            <a:ext cx="18846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1 journée de formation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Rectangle : coins arrondis 19"/>
          <p:cNvSpPr/>
          <p:nvPr/>
        </p:nvSpPr>
        <p:spPr>
          <a:xfrm rot="16200000">
            <a:off x="4477680" y="4646160"/>
            <a:ext cx="852120" cy="12884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5" name="ZoneTexte 26"/>
          <p:cNvSpPr/>
          <p:nvPr/>
        </p:nvSpPr>
        <p:spPr>
          <a:xfrm>
            <a:off x="4371120" y="4879080"/>
            <a:ext cx="1064520" cy="88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Temps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Spécifiques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BTS biotRP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ZoneTexte 40"/>
          <p:cNvSpPr/>
          <p:nvPr/>
        </p:nvSpPr>
        <p:spPr>
          <a:xfrm>
            <a:off x="3114720" y="1427400"/>
            <a:ext cx="29282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Région académie Ile de France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ZoneTexte 41"/>
          <p:cNvSpPr/>
          <p:nvPr/>
        </p:nvSpPr>
        <p:spPr>
          <a:xfrm>
            <a:off x="5648400" y="4939560"/>
            <a:ext cx="124920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Objectifs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Organisation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Arial"/>
                <a:ea typeface="DejaVu Sans"/>
              </a:rPr>
              <a:t>(</a:t>
            </a:r>
            <a:r>
              <a:rPr b="0" i="1" lang="fr-FR" sz="1200" spc="-1" strike="noStrike">
                <a:solidFill>
                  <a:schemeClr val="dk1"/>
                </a:solidFill>
                <a:latin typeface="Arial"/>
                <a:ea typeface="DejaVu Sans"/>
              </a:rPr>
              <a:t>Diapo suivante)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38" name="Groupe 2"/>
          <p:cNvGrpSpPr/>
          <p:nvPr/>
        </p:nvGrpSpPr>
        <p:grpSpPr>
          <a:xfrm>
            <a:off x="2359800" y="4879080"/>
            <a:ext cx="1854360" cy="938880"/>
            <a:chOff x="2359800" y="4879080"/>
            <a:chExt cx="1854360" cy="938880"/>
          </a:xfrm>
        </p:grpSpPr>
        <p:sp>
          <p:nvSpPr>
            <p:cNvPr id="139" name="Rectangle : coins arrondis 23"/>
            <p:cNvSpPr/>
            <p:nvPr/>
          </p:nvSpPr>
          <p:spPr>
            <a:xfrm rot="5400000">
              <a:off x="2900880" y="4554000"/>
              <a:ext cx="826200" cy="1476360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34000"/>
              </a:srgbClr>
            </a:solidFill>
            <a:ln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680" rIns="67680" tIns="33840" bIns="33840" anchor="ctr">
              <a:noAutofit/>
            </a:bodyPr>
            <a:p>
              <a:pPr algn="ctr" defTabSz="685800">
                <a:lnSpc>
                  <a:spcPct val="100000"/>
                </a:lnSpc>
              </a:pPr>
              <a:endParaRPr b="0" lang="fr-FR" sz="135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140" name="ZoneTexte 20"/>
            <p:cNvSpPr/>
            <p:nvPr/>
          </p:nvSpPr>
          <p:spPr>
            <a:xfrm>
              <a:off x="2359800" y="4928400"/>
              <a:ext cx="1854360" cy="88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7680" rIns="67680" tIns="33840" bIns="33840" anchor="t">
              <a:spAutoFit/>
            </a:bodyPr>
            <a:p>
              <a:pPr algn="ctr" defTabSz="685800">
                <a:lnSpc>
                  <a:spcPct val="100000"/>
                </a:lnSpc>
              </a:pPr>
              <a:r>
                <a:rPr b="0" lang="fr-FR" sz="1350" spc="-1" strike="noStrike">
                  <a:solidFill>
                    <a:schemeClr val="dk1"/>
                  </a:solidFill>
                  <a:latin typeface="Arial"/>
                  <a:ea typeface="DejaVu Sans"/>
                </a:rPr>
                <a:t>Temps</a:t>
              </a:r>
              <a:endParaRPr b="0" lang="fr-FR" sz="135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685800">
                <a:lnSpc>
                  <a:spcPct val="100000"/>
                </a:lnSpc>
              </a:pPr>
              <a:r>
                <a:rPr b="0" lang="fr-FR" sz="1350" spc="-1" strike="noStrike">
                  <a:solidFill>
                    <a:schemeClr val="dk1"/>
                  </a:solidFill>
                  <a:latin typeface="Arial"/>
                  <a:ea typeface="DejaVu Sans"/>
                </a:rPr>
                <a:t>communs aux BTS</a:t>
              </a:r>
              <a:endParaRPr b="0" lang="fr-FR" sz="135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685800">
                <a:lnSpc>
                  <a:spcPct val="100000"/>
                </a:lnSpc>
              </a:pPr>
              <a:r>
                <a:rPr b="0" lang="fr-FR" sz="1350" spc="-1" strike="noStrike">
                  <a:solidFill>
                    <a:schemeClr val="dk1"/>
                  </a:solidFill>
                  <a:latin typeface="Arial"/>
                  <a:ea typeface="DejaVu Sans"/>
                </a:rPr>
                <a:t>BiotRP et BioALC</a:t>
              </a:r>
              <a:endParaRPr b="0" lang="fr-FR" sz="1350" spc="-1" strike="noStrike">
                <a:solidFill>
                  <a:srgbClr val="000000"/>
                </a:solidFill>
                <a:latin typeface="Calibri"/>
              </a:endParaRPr>
            </a:p>
            <a:p>
              <a:pPr defTabSz="685800">
                <a:lnSpc>
                  <a:spcPct val="100000"/>
                </a:lnSpc>
              </a:pPr>
              <a:endParaRPr b="0" lang="fr-FR" sz="135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41" name="Rectangle : coins arrondis 7"/>
          <p:cNvSpPr/>
          <p:nvPr/>
        </p:nvSpPr>
        <p:spPr>
          <a:xfrm rot="16200000">
            <a:off x="5920200" y="4639320"/>
            <a:ext cx="852120" cy="12884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C510A75-2645-4FFA-91B2-E1989730E37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ZoneTexte 39"/>
          <p:cNvSpPr/>
          <p:nvPr/>
        </p:nvSpPr>
        <p:spPr>
          <a:xfrm>
            <a:off x="874440" y="1363320"/>
            <a:ext cx="29282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Région académie Ile de France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ZoneTexte 18"/>
          <p:cNvSpPr/>
          <p:nvPr/>
        </p:nvSpPr>
        <p:spPr>
          <a:xfrm>
            <a:off x="855360" y="1063440"/>
            <a:ext cx="79444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fr-FR" sz="1500" spc="-1" strike="noStrike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Propositions de méthodologies pour la mise en œuvre de la formation en académie 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ZoneTexte 10"/>
          <p:cNvSpPr/>
          <p:nvPr/>
        </p:nvSpPr>
        <p:spPr>
          <a:xfrm>
            <a:off x="855360" y="1780560"/>
            <a:ext cx="8145000" cy="1438920"/>
          </a:xfrm>
          <a:prstGeom prst="rect">
            <a:avLst/>
          </a:prstGeom>
          <a:solidFill>
            <a:srgbClr val="ffffff"/>
          </a:solidFill>
          <a:ln w="28575"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Objectifs :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Faciliter </a:t>
            </a: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la lecture du référentiel </a:t>
            </a: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pour construire des séances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Aider à la mise en œuvre les </a:t>
            </a: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nouveaux formats pédagogiques </a:t>
            </a: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(portfolio, tutorat, REE …)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Déclencher la </a:t>
            </a: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dynamique de collaboration </a:t>
            </a: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dans certaines équipes notamment en s’appuyant sur l’avancée de certaines équipes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ed7d31"/>
              </a:buClr>
              <a:buFont typeface="OpenSymbol"/>
              <a:buChar char="-"/>
            </a:pP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Mutualiser les bonnes idées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ZoneTexte 25"/>
          <p:cNvSpPr/>
          <p:nvPr/>
        </p:nvSpPr>
        <p:spPr>
          <a:xfrm>
            <a:off x="855360" y="3396240"/>
            <a:ext cx="8145000" cy="2581920"/>
          </a:xfrm>
          <a:prstGeom prst="rect">
            <a:avLst/>
          </a:prstGeom>
          <a:solidFill>
            <a:srgbClr val="ffffff"/>
          </a:solidFill>
          <a:ln w="28575"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680" rIns="67680" tIns="33840" bIns="33840" anchor="t">
            <a:spAutoFit/>
          </a:bodyPr>
          <a:p>
            <a:pPr defTabSz="685800">
              <a:lnSpc>
                <a:spcPct val="100000"/>
              </a:lnSpc>
            </a:pPr>
            <a:r>
              <a:rPr b="1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Modalités d’organisation :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Des temps de présentation en </a:t>
            </a: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collégial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1" marL="60012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Retours sur clés de lecture du référentiel si besoin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1" marL="600120" indent="-257400" defTabSz="6858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exemples de découpage des heures des BC en fonction des contraintes établissement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1" marL="600120" indent="-257400" defTabSz="68580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Exemples de séances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Des temps de travail en </a:t>
            </a: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équipes pédagogiques établissement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marL="257400" indent="-257400" defTabSz="6858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Des temps de travail en </a:t>
            </a:r>
            <a:r>
              <a:rPr b="1" lang="fr-FR" sz="1500" spc="-1" strike="noStrike">
                <a:solidFill>
                  <a:schemeClr val="accent2"/>
                </a:solidFill>
                <a:latin typeface="Arial"/>
                <a:ea typeface="DejaVu Sans"/>
              </a:rPr>
              <a:t>équipes multi établissement </a:t>
            </a:r>
            <a:r>
              <a:rPr b="0" lang="fr-FR" sz="1500" spc="-1" strike="noStrike">
                <a:solidFill>
                  <a:schemeClr val="dk1"/>
                </a:solidFill>
                <a:latin typeface="Arial"/>
                <a:ea typeface="DejaVu Sans"/>
              </a:rPr>
              <a:t>: thèmes transversaux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2" descr="Puzzle Logo Images – Parcourir 69,082 le catalogue de photos, vecteurs et  vidéos | Adobe Stock"/>
          <p:cNvPicPr/>
          <p:nvPr/>
        </p:nvPicPr>
        <p:blipFill>
          <a:blip r:embed="rId1"/>
          <a:stretch/>
        </p:blipFill>
        <p:spPr>
          <a:xfrm>
            <a:off x="7925400" y="50824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" descr="Puzzle Logo Images – Parcourir 69,082 le catalogue de photos, vecteurs et  vidéos | Adobe Stock"/>
          <p:cNvPicPr/>
          <p:nvPr/>
        </p:nvPicPr>
        <p:blipFill>
          <a:blip r:embed="rId2"/>
          <a:stretch/>
        </p:blipFill>
        <p:spPr>
          <a:xfrm>
            <a:off x="7761240" y="4467960"/>
            <a:ext cx="638640" cy="6386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" descr="Puzzle Logo Images – Parcourir 69,082 le catalogue de photos, vecteurs et  vidéos | Adobe Stock"/>
          <p:cNvPicPr/>
          <p:nvPr/>
        </p:nvPicPr>
        <p:blipFill>
          <a:blip r:embed="rId3"/>
          <a:stretch/>
        </p:blipFill>
        <p:spPr>
          <a:xfrm>
            <a:off x="7152120" y="4463640"/>
            <a:ext cx="647280" cy="6472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" descr="Puzzle Logo Images – Parcourir 69,082 le catalogue de photos, vecteurs et  vidéos | Adobe Stock"/>
          <p:cNvPicPr/>
          <p:nvPr/>
        </p:nvPicPr>
        <p:blipFill>
          <a:blip r:embed="rId4"/>
          <a:stretch/>
        </p:blipFill>
        <p:spPr>
          <a:xfrm>
            <a:off x="8372880" y="4463640"/>
            <a:ext cx="618120" cy="618120"/>
          </a:xfrm>
          <a:prstGeom prst="rect">
            <a:avLst/>
          </a:prstGeom>
          <a:ln w="0">
            <a:noFill/>
          </a:ln>
        </p:spPr>
      </p:pic>
      <p:pic>
        <p:nvPicPr>
          <p:cNvPr id="150" name="Image 1" descr=""/>
          <p:cNvPicPr/>
          <p:nvPr/>
        </p:nvPicPr>
        <p:blipFill>
          <a:blip r:embed="rId5"/>
          <a:stretch/>
        </p:blipFill>
        <p:spPr>
          <a:xfrm>
            <a:off x="7676640" y="3442320"/>
            <a:ext cx="807840" cy="626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A02FA68-85F1-4DEF-9A37-8CAF70F78E5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343160" y="273600"/>
            <a:ext cx="73429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Académie de Toulouse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2" name="Groupe 20"/>
          <p:cNvGrpSpPr/>
          <p:nvPr/>
        </p:nvGrpSpPr>
        <p:grpSpPr>
          <a:xfrm>
            <a:off x="1518120" y="2079360"/>
            <a:ext cx="1994760" cy="1567440"/>
            <a:chOff x="1518120" y="2079360"/>
            <a:chExt cx="1994760" cy="1567440"/>
          </a:xfrm>
        </p:grpSpPr>
        <p:pic>
          <p:nvPicPr>
            <p:cNvPr id="153" name="Image 2" descr=""/>
            <p:cNvPicPr/>
            <p:nvPr/>
          </p:nvPicPr>
          <p:blipFill>
            <a:blip r:embed="rId1"/>
            <a:stretch/>
          </p:blipFill>
          <p:spPr>
            <a:xfrm>
              <a:off x="1518120" y="2079360"/>
              <a:ext cx="1748160" cy="15674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4" name="Groupe 19"/>
            <p:cNvGrpSpPr/>
            <p:nvPr/>
          </p:nvGrpSpPr>
          <p:grpSpPr>
            <a:xfrm>
              <a:off x="1887480" y="2388600"/>
              <a:ext cx="1625400" cy="780840"/>
              <a:chOff x="1887480" y="2388600"/>
              <a:chExt cx="1625400" cy="780840"/>
            </a:xfrm>
          </p:grpSpPr>
          <p:sp>
            <p:nvSpPr>
              <p:cNvPr id="155" name="ZoneTexte 12"/>
              <p:cNvSpPr/>
              <p:nvPr/>
            </p:nvSpPr>
            <p:spPr>
              <a:xfrm>
                <a:off x="2664720" y="2388600"/>
                <a:ext cx="848160" cy="242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fr-FR" sz="1000" spc="-1" strike="noStrike">
                    <a:solidFill>
                      <a:schemeClr val="dk1"/>
                    </a:solidFill>
                    <a:latin typeface="Arial"/>
                    <a:ea typeface="DejaVu Sans"/>
                  </a:rPr>
                  <a:t>Decazeville</a:t>
                </a:r>
                <a:endParaRPr b="0" lang="fr-FR" sz="10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6" name="ZoneTexte 12"/>
              <p:cNvSpPr/>
              <p:nvPr/>
            </p:nvSpPr>
            <p:spPr>
              <a:xfrm>
                <a:off x="1887480" y="2927160"/>
                <a:ext cx="776880" cy="242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fr-FR" sz="10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Toulouse</a:t>
                </a:r>
                <a:endParaRPr b="0" lang="fr-FR" sz="10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7" name="ZoneTexte 15"/>
              <p:cNvSpPr/>
              <p:nvPr/>
            </p:nvSpPr>
            <p:spPr>
              <a:xfrm>
                <a:off x="2501640" y="2747160"/>
                <a:ext cx="654480" cy="242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0" lang="fr-FR" sz="1000" spc="-1" strike="noStrike">
                    <a:solidFill>
                      <a:schemeClr val="dk1"/>
                    </a:solidFill>
                    <a:latin typeface="Arial"/>
                    <a:ea typeface="DejaVu Sans"/>
                  </a:rPr>
                  <a:t>Castres</a:t>
                </a:r>
                <a:endParaRPr b="0" lang="fr-FR" sz="10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8" name="Ellipse 16"/>
              <p:cNvSpPr/>
              <p:nvPr/>
            </p:nvSpPr>
            <p:spPr>
              <a:xfrm>
                <a:off x="2287440" y="2927160"/>
                <a:ext cx="75240" cy="84240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/>
            </p:style>
            <p:txBody>
              <a:bodyPr wrap="none" lIns="90000" rIns="90000" tIns="29880" bIns="29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2000" spc="-1" strike="noStrike">
                  <a:solidFill>
                    <a:schemeClr val="dk1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9" name="Ellipse 17"/>
              <p:cNvSpPr/>
              <p:nvPr/>
            </p:nvSpPr>
            <p:spPr>
              <a:xfrm>
                <a:off x="2620800" y="2939760"/>
                <a:ext cx="75240" cy="84240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/>
            </p:style>
            <p:txBody>
              <a:bodyPr wrap="none" lIns="90000" rIns="90000" tIns="29880" bIns="29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2000" spc="-1" strike="noStrike">
                  <a:solidFill>
                    <a:schemeClr val="dk1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0" name="Ellipse 18"/>
              <p:cNvSpPr/>
              <p:nvPr/>
            </p:nvSpPr>
            <p:spPr>
              <a:xfrm>
                <a:off x="2828880" y="2388600"/>
                <a:ext cx="75240" cy="84240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/>
            </p:style>
            <p:txBody>
              <a:bodyPr wrap="none" lIns="90000" rIns="90000" tIns="29880" bIns="29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2000" spc="-1" strike="noStrike">
                  <a:solidFill>
                    <a:schemeClr val="dk1"/>
                  </a:solidFill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161" name="Rectangle : coins arrondis 7"/>
          <p:cNvSpPr/>
          <p:nvPr/>
        </p:nvSpPr>
        <p:spPr>
          <a:xfrm rot="16200000">
            <a:off x="6555240" y="2039400"/>
            <a:ext cx="852120" cy="12884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2" name="Rectangle : coins arrondis 19"/>
          <p:cNvSpPr/>
          <p:nvPr/>
        </p:nvSpPr>
        <p:spPr>
          <a:xfrm rot="16200000">
            <a:off x="5964120" y="3617280"/>
            <a:ext cx="852120" cy="1288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3" name="ZoneTexte 22"/>
          <p:cNvSpPr/>
          <p:nvPr/>
        </p:nvSpPr>
        <p:spPr>
          <a:xfrm>
            <a:off x="5877360" y="2217600"/>
            <a:ext cx="2207160" cy="12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Planification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commune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des sessions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de formation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ZoneTexte 26"/>
          <p:cNvSpPr/>
          <p:nvPr/>
        </p:nvSpPr>
        <p:spPr>
          <a:xfrm>
            <a:off x="7300440" y="3893040"/>
            <a:ext cx="1064520" cy="68400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Temps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Spécifiques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BTS BiotRP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ZoneTexte 41"/>
          <p:cNvSpPr/>
          <p:nvPr/>
        </p:nvSpPr>
        <p:spPr>
          <a:xfrm>
            <a:off x="5764320" y="3902400"/>
            <a:ext cx="1270080" cy="68400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Temps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Spécifiques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BTS BioALC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Rectangle : coins arrondis 7"/>
          <p:cNvSpPr/>
          <p:nvPr/>
        </p:nvSpPr>
        <p:spPr>
          <a:xfrm rot="16200000">
            <a:off x="7406640" y="3617280"/>
            <a:ext cx="852120" cy="12884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7" name="ZoneTexte 34"/>
          <p:cNvSpPr/>
          <p:nvPr/>
        </p:nvSpPr>
        <p:spPr>
          <a:xfrm>
            <a:off x="270000" y="3786840"/>
            <a:ext cx="51181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6858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3 lycées et 3 équipes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38 étudiants BioALC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 defTabSz="6858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2 formatrices : Tristana Zouine et Morgane Coppey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181F897-CE8C-4C7E-9291-3A59D8F36F7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314360" y="2083320"/>
            <a:ext cx="822888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DejaVu Sans"/>
              </a:rPr>
              <a:t>Et vous dans votre académie ?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4B1C6A0-081F-4D9A-B0EE-8CDE5EAE193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012677689"/>
              </p:ext>
            </p:extLst>
          </p:nvPr>
        </p:nvGraphicFramePr>
        <p:xfrm>
          <a:off x="1475640" y="1700640"/>
          <a:ext cx="6094080" cy="40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9" name="Rectangle 6"/>
          <p:cNvSpPr/>
          <p:nvPr/>
        </p:nvSpPr>
        <p:spPr>
          <a:xfrm>
            <a:off x="6270840" y="3891240"/>
            <a:ext cx="1239120" cy="736560"/>
          </a:xfrm>
          <a:prstGeom prst="rect">
            <a:avLst/>
          </a:prstGeom>
          <a:solidFill>
            <a:srgbClr val="53548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1520" rIns="11520" tIns="11520" bIns="11520" anchor="ctr">
            <a:noAutofit/>
          </a:bodyPr>
          <a:p>
            <a:pPr algn="ctr" defTabSz="800280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lang="fr-FR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 professionnelles au laboratoire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Double flèche horizontale 14"/>
          <p:cNvSpPr/>
          <p:nvPr/>
        </p:nvSpPr>
        <p:spPr>
          <a:xfrm>
            <a:off x="768600" y="1210680"/>
            <a:ext cx="7332840" cy="430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25400">
            <a:solidFill>
              <a:srgbClr val="3d3e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71" name="Groupe 9"/>
          <p:cNvGrpSpPr/>
          <p:nvPr/>
        </p:nvGrpSpPr>
        <p:grpSpPr>
          <a:xfrm>
            <a:off x="1896840" y="116640"/>
            <a:ext cx="2346120" cy="734760"/>
            <a:chOff x="1896840" y="116640"/>
            <a:chExt cx="2346120" cy="734760"/>
          </a:xfrm>
        </p:grpSpPr>
        <p:sp>
          <p:nvSpPr>
            <p:cNvPr id="172" name="Rectangle à coins arrondis 18"/>
            <p:cNvSpPr/>
            <p:nvPr/>
          </p:nvSpPr>
          <p:spPr>
            <a:xfrm>
              <a:off x="1896840" y="116640"/>
              <a:ext cx="2346120" cy="734760"/>
            </a:xfrm>
            <a:prstGeom prst="roundRect">
              <a:avLst>
                <a:gd name="adj" fmla="val 10000"/>
              </a:avLst>
            </a:prstGeom>
            <a:solidFill>
              <a:srgbClr val="53548a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73" name="Rectangle 11"/>
            <p:cNvSpPr/>
            <p:nvPr/>
          </p:nvSpPr>
          <p:spPr>
            <a:xfrm>
              <a:off x="1896840" y="138240"/>
              <a:ext cx="2321280" cy="69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240" rIns="12240" tIns="12240" bIns="12240" anchor="ctr">
              <a:noAutofit/>
            </a:bodyPr>
            <a:p>
              <a:pPr algn="ctr" defTabSz="844560">
                <a:lnSpc>
                  <a:spcPct val="90000"/>
                </a:lnSpc>
                <a:spcAft>
                  <a:spcPts val="666"/>
                </a:spcAft>
                <a:tabLst>
                  <a:tab algn="l" pos="0"/>
                </a:tabLst>
              </a:pPr>
              <a:r>
                <a:rPr b="0" lang="fr-FR" sz="1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Projet d’amélioration </a:t>
              </a:r>
              <a:endParaRPr b="0" lang="fr-FR" sz="19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74" name="ZoneTexte 12"/>
          <p:cNvSpPr/>
          <p:nvPr/>
        </p:nvSpPr>
        <p:spPr>
          <a:xfrm>
            <a:off x="4370040" y="161640"/>
            <a:ext cx="3405960" cy="730080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C1.4 Analyser des pratiques en vue d’un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projet d’amélioration du fonctionnement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du laboratoire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Flèche vers le haut 16"/>
          <p:cNvSpPr/>
          <p:nvPr/>
        </p:nvSpPr>
        <p:spPr>
          <a:xfrm>
            <a:off x="2899440" y="911520"/>
            <a:ext cx="142200" cy="16545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25400">
            <a:solidFill>
              <a:srgbClr val="3d3e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176" name="Image 15" descr=""/>
          <p:cNvPicPr/>
          <p:nvPr/>
        </p:nvPicPr>
        <p:blipFill>
          <a:blip r:embed="rId6"/>
          <a:stretch/>
        </p:blipFill>
        <p:spPr>
          <a:xfrm>
            <a:off x="1572840" y="5881320"/>
            <a:ext cx="5997240" cy="449280"/>
          </a:xfrm>
          <a:prstGeom prst="rect">
            <a:avLst/>
          </a:prstGeom>
          <a:ln w="0">
            <a:noFill/>
          </a:ln>
        </p:spPr>
      </p:pic>
      <p:sp>
        <p:nvSpPr>
          <p:cNvPr id="177" name="Rectangle 16"/>
          <p:cNvSpPr/>
          <p:nvPr/>
        </p:nvSpPr>
        <p:spPr>
          <a:xfrm>
            <a:off x="2723760" y="5760360"/>
            <a:ext cx="399636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2240" rIns="12240" tIns="12240" bIns="12240" anchor="ctr">
            <a:noAutofit/>
          </a:bodyPr>
          <a:p>
            <a:pPr algn="ctr" defTabSz="844560">
              <a:lnSpc>
                <a:spcPct val="9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900" spc="-1" strike="noStrike">
                <a:solidFill>
                  <a:srgbClr val="ffffff"/>
                </a:solidFill>
                <a:latin typeface="Calibri"/>
                <a:ea typeface="DejaVu Sans"/>
              </a:rPr>
              <a:t>Portfolio ou livret de compétences 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Rectangle 1"/>
          <p:cNvSpPr/>
          <p:nvPr/>
        </p:nvSpPr>
        <p:spPr>
          <a:xfrm>
            <a:off x="1179360" y="1095120"/>
            <a:ext cx="678384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2240" rIns="12240" tIns="12240" bIns="12240" anchor="ctr">
            <a:noAutofit/>
          </a:bodyPr>
          <a:p>
            <a:pPr algn="ctr" defTabSz="844560">
              <a:lnSpc>
                <a:spcPct val="9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900" spc="-1" strike="noStrike">
                <a:solidFill>
                  <a:srgbClr val="ffffff"/>
                </a:solidFill>
                <a:latin typeface="Calibri"/>
                <a:ea typeface="DejaVu Sans"/>
              </a:rPr>
              <a:t>Technicien supérieur bioanalyse en laboratoire de contrôle 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06A2F4C-3AB4-4457-9808-DC36362CDF8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343160" y="273600"/>
            <a:ext cx="734148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Des questions ?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9E93F00-C0EE-42D9-918C-01D9FE6D571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450"/>
          <p:cNvSpPr/>
          <p:nvPr/>
        </p:nvSpPr>
        <p:spPr>
          <a:xfrm>
            <a:off x="988560" y="1886040"/>
            <a:ext cx="6497280" cy="37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Co-enseignement philo 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Rectangle 451"/>
          <p:cNvSpPr/>
          <p:nvPr/>
        </p:nvSpPr>
        <p:spPr>
          <a:xfrm>
            <a:off x="1177200" y="846000"/>
            <a:ext cx="762408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14h30 analyse réflexive pour aller plus loin dans l’accompagnement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CF6AA23-7F1A-46FB-84C4-37A9C43BE4D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1177560" y="1803600"/>
            <a:ext cx="7563240" cy="31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13h30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Retour d’enquête et FAQ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Positionnement de formateur-formatrice académique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Mise en œuvre des formations académiques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15h Pause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15h30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FAQ, présentation et mise à disposition de ressources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Présentation du portfolio et du plan de formation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Présentation de la démarche de projet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ZoneTexte 4"/>
          <p:cNvSpPr/>
          <p:nvPr/>
        </p:nvSpPr>
        <p:spPr>
          <a:xfrm>
            <a:off x="2905920" y="689040"/>
            <a:ext cx="54838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32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Déroulé  du webinaire 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ZoneTexte 3"/>
          <p:cNvSpPr/>
          <p:nvPr/>
        </p:nvSpPr>
        <p:spPr>
          <a:xfrm>
            <a:off x="1177560" y="5002920"/>
            <a:ext cx="457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17h Fin du deuxième webinaire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5797995-441A-49B1-9466-C907EA9EA35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3"/>
          <p:cNvSpPr/>
          <p:nvPr/>
        </p:nvSpPr>
        <p:spPr>
          <a:xfrm>
            <a:off x="1177560" y="1803600"/>
            <a:ext cx="7563240" cy="24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15h30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FAQ, présentation et mise à disposition de ressources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Présentation du portfolio et du plan de formation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Présentation de la démarche de projet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17h Fin du deuxième webinaire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ZoneTexte 4"/>
          <p:cNvSpPr/>
          <p:nvPr/>
        </p:nvSpPr>
        <p:spPr>
          <a:xfrm>
            <a:off x="2905920" y="689040"/>
            <a:ext cx="54838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32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Déroulé  du webinaire – enseignants de BGB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603AF5E-C45C-4A1C-AB07-CB915476119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oneTexte 3"/>
          <p:cNvSpPr/>
          <p:nvPr/>
        </p:nvSpPr>
        <p:spPr>
          <a:xfrm>
            <a:off x="5591520" y="5470560"/>
            <a:ext cx="3332880" cy="911880"/>
          </a:xfrm>
          <a:prstGeom prst="rect">
            <a:avLst/>
          </a:prstGeom>
          <a:noFill/>
          <a:ln w="28575">
            <a:solidFill>
              <a:srgbClr val="8c2237">
                <a:lumMod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Organisation du partage des droits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marL="214200" indent="-214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Lien lecture et téléchargement : </a:t>
            </a:r>
            <a:r>
              <a:rPr b="0" i="1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à venir</a:t>
            </a:r>
            <a:r>
              <a:rPr b="1" lang="fr-FR" sz="1350" spc="-1" strike="noStrike">
                <a:solidFill>
                  <a:schemeClr val="lt1"/>
                </a:solidFill>
                <a:latin typeface="Arial"/>
                <a:ea typeface="DejaVu Sans"/>
              </a:rPr>
              <a:t>e5x7dYLiWL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1"/>
          <p:cNvSpPr/>
          <p:nvPr/>
        </p:nvSpPr>
        <p:spPr>
          <a:xfrm>
            <a:off x="1080360" y="330480"/>
            <a:ext cx="78847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 Light"/>
                <a:ea typeface="DejaVu Sans"/>
              </a:rPr>
              <a:t>Espace de recueil de ressources : Nuage Apps Education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Image 1" descr=""/>
          <p:cNvPicPr/>
          <p:nvPr/>
        </p:nvPicPr>
        <p:blipFill>
          <a:blip r:embed="rId1"/>
          <a:srcRect l="0" t="0" r="22459" b="13420"/>
          <a:stretch/>
        </p:blipFill>
        <p:spPr>
          <a:xfrm>
            <a:off x="229680" y="1174680"/>
            <a:ext cx="7510680" cy="42955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9B993D5-D181-4E62-8AD9-51D396017CBA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6"/>
          <p:cNvSpPr/>
          <p:nvPr/>
        </p:nvSpPr>
        <p:spPr>
          <a:xfrm>
            <a:off x="-482760" y="482760"/>
            <a:ext cx="5511600" cy="65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Sommaire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Préambule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Cadre général de la formation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Évolution du secteur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Évolution du diplôme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Parcours de l’apprenant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Critères de qualification du niveau 5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Écriture en blocs de compétences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Du référentiel à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Approche pédagogique à construire en équipe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Horaires d’enseignement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Les contenus de formation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Évolution des contenus de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Blocs de compétences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1 : gestion opérationnelle et documentaire du laboratoire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Finalités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Mise en œuvre de l’enseignement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Démarche de projet 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(à venir)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Modalité d’évaluation des compétences 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(à venir)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Rectangle 7"/>
          <p:cNvSpPr/>
          <p:nvPr/>
        </p:nvSpPr>
        <p:spPr>
          <a:xfrm>
            <a:off x="4038480" y="1092960"/>
            <a:ext cx="5105160" cy="635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2 : Réalisation des analyses en laboratoire de contrôle qualité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564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f5496"/>
                </a:solidFill>
                <a:latin typeface="Calibri Light"/>
                <a:ea typeface="DejaVu Sans"/>
              </a:rPr>
              <a:t>…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3 : expertise au laboratoire pour l’optimisation de méthodes de bioanalyse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564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f5496"/>
                </a:solidFill>
                <a:latin typeface="Calibri Light"/>
                <a:ea typeface="DejaVu Sans"/>
              </a:rPr>
              <a:t>…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4 : relations professionnelles au laboratoire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Finalités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Mise en œuvre de l’enseignement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Enjeux et mise en œuvre de l’horaire de tutorat entre pairs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Enjeux et mise en œuvre du coenseignement biotechnologie-philosophie (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à venir</a:t>
            </a: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Modalité d’évaluation des compétences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(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à venir</a:t>
            </a: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Accompagnement personnalisé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Méthodologie de construction de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1"/>
          <p:cNvSpPr/>
          <p:nvPr/>
        </p:nvSpPr>
        <p:spPr>
          <a:xfrm>
            <a:off x="769320" y="-71640"/>
            <a:ext cx="78847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 Light"/>
                <a:ea typeface="DejaVu Sans"/>
              </a:rPr>
              <a:t>Plan du guide d’accompagnement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91" name="Connecteur droit 11"/>
          <p:cNvCxnSpPr/>
          <p:nvPr/>
        </p:nvCxnSpPr>
        <p:spPr>
          <a:xfrm>
            <a:off x="4711680" y="1244520"/>
            <a:ext cx="360" cy="5131080"/>
          </a:xfrm>
          <a:prstGeom prst="straightConnector1">
            <a:avLst/>
          </a:prstGeom>
          <a:ln>
            <a:solidFill>
              <a:srgbClr val="000091"/>
            </a:solidFill>
          </a:ln>
        </p:spPr>
      </p:cxnSp>
      <p:sp>
        <p:nvSpPr>
          <p:cNvPr id="192" name="Rectangle 1"/>
          <p:cNvSpPr/>
          <p:nvPr/>
        </p:nvSpPr>
        <p:spPr>
          <a:xfrm>
            <a:off x="19080" y="1141560"/>
            <a:ext cx="4608360" cy="2637360"/>
          </a:xfrm>
          <a:prstGeom prst="rect">
            <a:avLst/>
          </a:prstGeom>
          <a:noFill/>
          <a:ln>
            <a:solidFill>
              <a:srgbClr val="21215a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4E71571-1551-4EFC-9211-34D0B743A4F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/>
          <p:nvPr/>
        </p:nvSpPr>
        <p:spPr>
          <a:xfrm>
            <a:off x="769320" y="10800"/>
            <a:ext cx="78847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 Light"/>
                <a:ea typeface="DejaVu Sans"/>
              </a:rPr>
              <a:t>Plan du guide d’accompagnement (2)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94" name="Connecteur droit 11"/>
          <p:cNvCxnSpPr/>
          <p:nvPr/>
        </p:nvCxnSpPr>
        <p:spPr>
          <a:xfrm>
            <a:off x="4711680" y="1244520"/>
            <a:ext cx="360" cy="5131080"/>
          </a:xfrm>
          <a:prstGeom prst="straightConnector1">
            <a:avLst/>
          </a:prstGeom>
          <a:ln>
            <a:solidFill>
              <a:srgbClr val="000091"/>
            </a:solidFill>
          </a:ln>
        </p:spPr>
      </p:cxnSp>
      <p:sp>
        <p:nvSpPr>
          <p:cNvPr id="195" name="Rectangle 1"/>
          <p:cNvSpPr/>
          <p:nvPr/>
        </p:nvSpPr>
        <p:spPr>
          <a:xfrm>
            <a:off x="111960" y="1115280"/>
            <a:ext cx="4571640" cy="67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Relation école-entreprise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Construction et valorisation des partenariats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Acteurs de la relation école-entreprise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Immersions en entreprise et apports pour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Partenariats et contextes professionnels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Stages ou périodes de formation en milieu professionnel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Environnements professionnels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Critères d’identification des lieux de stages propices à la formation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Alternance et apprentissage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Portfolio : un outil pour garder trace des expériences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Portfolio partie 1, sens et mise en œuvre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Portfolio partie 2, sens et mise en œuvre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Valorisation du Portfolio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Rectangle 2"/>
          <p:cNvSpPr/>
          <p:nvPr/>
        </p:nvSpPr>
        <p:spPr>
          <a:xfrm>
            <a:off x="4447440" y="1917720"/>
            <a:ext cx="4571640" cy="443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Annexes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A - exemples de séquences pédagogiques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B- méthodologie de construction d’une séquence pédagogique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C - tableau de suivi du plan de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D - exemples d’emploi du temps et de répartition des services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E- guide d’équipement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F- structure du portfolio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G - glossaire des verbes d’action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4FE1727-4983-4C0C-9CA5-3B0F24F1DBF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Tableau 5"/>
          <p:cNvGraphicFramePr/>
          <p:nvPr/>
        </p:nvGraphicFramePr>
        <p:xfrm>
          <a:off x="939600" y="1002240"/>
          <a:ext cx="7652880" cy="5004720"/>
        </p:xfrm>
        <a:graphic>
          <a:graphicData uri="http://schemas.openxmlformats.org/drawingml/2006/table">
            <a:tbl>
              <a:tblPr/>
              <a:tblGrid>
                <a:gridCol w="950400"/>
                <a:gridCol w="1868760"/>
                <a:gridCol w="2388240"/>
                <a:gridCol w="2445480"/>
              </a:tblGrid>
              <a:tr h="335160"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Niveau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5841"/>
                      </a:solidFill>
                      <a:prstDash val="solid"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Savoirs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5841"/>
                      </a:solidFill>
                      <a:prstDash val="solid"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Savoir faire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5841"/>
                      </a:solidFill>
                      <a:prstDash val="solid"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Responsabilité et autonomie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5841"/>
                      </a:solidFill>
                      <a:prstDash val="solid"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noFill/>
                  </a:tcPr>
                </a:tc>
              </a:tr>
              <a:tr h="1316160">
                <a:tc>
                  <a:txBody>
                    <a:bodyPr lIns="37800" rIns="3780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Large gamme de connaissances pratiques et théoriques en lien avec le champ professionnel considéré.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Effectuer des activités nécessitant de mobiliser un éventail large d’aptitudes.</a:t>
                      </a:r>
                      <a:br>
                        <a:rPr sz="1050"/>
                      </a:b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Être capable d’adapter des solutions existantes pour résoudre des problèmes précis.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Organiser son travail de manière autonome dans des contextes généralement prévisibles mais susceptibles de changer.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Prendre en compte les interactions avec les activités connexes.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Participer à l’évaluation des activités.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endParaRPr b="0" lang="fr-FR" sz="105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553400">
                <a:tc>
                  <a:txBody>
                    <a:bodyPr lIns="37800" rIns="3780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5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Connaissances spécialisées et approfondies, régulièrement actualisées.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Maîtriser des savoir-faire dans un champ d’activité dont les limites sont connues, pour concevoir des solutions à des problèmes nouveaux.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Analyser et interpréter des informations, en mobilisant des concepts.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Transmettre le savoir-faire et des méthodes.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Prendre des initiatives pour gérer des projets ou accomplir des activités dans un contexte imprévu.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Encadrer une équipe.</a:t>
                      </a: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Gérer une unité.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Auto-évaluer ses propres performances.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316160">
                <a:tc>
                  <a:txBody>
                    <a:bodyPr lIns="37800" rIns="3780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Connaissances avancées dans un champ professionnel.</a:t>
                      </a: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Compréhension critique de théories et de principes.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Analyser et résoudre des problèmes complexes imprévus dans un domaine spécifique.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Dégager des solutions et les argumenter.</a:t>
                      </a: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Collaborer avec des experts.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Capitaliser et formaliser des savoir-faire et des méthodes.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37800" rIns="378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Organiser son travail dans des environnements complexes et changeants.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Concevoir et organiser des processus de travail.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br>
                        <a:rPr sz="1000"/>
                      </a:b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Développer les compétences individuelles et collectives de son équipe.</a:t>
                      </a:r>
                      <a:endParaRPr b="0" lang="fr-FR" sz="10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37800" marR="37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584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8" name="Rectangle : coins arrondis 6"/>
          <p:cNvSpPr/>
          <p:nvPr/>
        </p:nvSpPr>
        <p:spPr>
          <a:xfrm>
            <a:off x="939600" y="3134520"/>
            <a:ext cx="7628040" cy="162792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a54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accent4"/>
              </a:solidFill>
              <a:latin typeface="Arial"/>
              <a:ea typeface="DejaVu Sans"/>
            </a:endParaRPr>
          </a:p>
        </p:txBody>
      </p:sp>
      <p:grpSp>
        <p:nvGrpSpPr>
          <p:cNvPr id="199" name="Groupe 13"/>
          <p:cNvGrpSpPr/>
          <p:nvPr/>
        </p:nvGrpSpPr>
        <p:grpSpPr>
          <a:xfrm>
            <a:off x="1603440" y="4659840"/>
            <a:ext cx="2156040" cy="1694520"/>
            <a:chOff x="1603440" y="4659840"/>
            <a:chExt cx="2156040" cy="1694520"/>
          </a:xfrm>
        </p:grpSpPr>
        <p:sp>
          <p:nvSpPr>
            <p:cNvPr id="200" name="Rectangle : coins arrondis 9"/>
            <p:cNvSpPr/>
            <p:nvPr/>
          </p:nvSpPr>
          <p:spPr>
            <a:xfrm>
              <a:off x="1603440" y="5010480"/>
              <a:ext cx="2156040" cy="134388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01" name="Flèche : haut 10"/>
            <p:cNvSpPr/>
            <p:nvPr/>
          </p:nvSpPr>
          <p:spPr>
            <a:xfrm>
              <a:off x="2439360" y="4659840"/>
              <a:ext cx="484200" cy="35028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02" name="Groupe 12"/>
          <p:cNvGrpSpPr/>
          <p:nvPr/>
        </p:nvGrpSpPr>
        <p:grpSpPr>
          <a:xfrm>
            <a:off x="6024960" y="1336320"/>
            <a:ext cx="2554920" cy="1932840"/>
            <a:chOff x="6024960" y="1336320"/>
            <a:chExt cx="2554920" cy="1932840"/>
          </a:xfrm>
        </p:grpSpPr>
        <p:sp>
          <p:nvSpPr>
            <p:cNvPr id="203" name="Rectangle : coins arrondis 8"/>
            <p:cNvSpPr/>
            <p:nvPr/>
          </p:nvSpPr>
          <p:spPr>
            <a:xfrm>
              <a:off x="6024960" y="1336320"/>
              <a:ext cx="2554920" cy="155016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204" name="Flèche : haut 11"/>
            <p:cNvSpPr/>
            <p:nvPr/>
          </p:nvSpPr>
          <p:spPr>
            <a:xfrm rot="10800000">
              <a:off x="7016400" y="2886840"/>
              <a:ext cx="484200" cy="38232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05" name="Rectangle 14"/>
          <p:cNvSpPr/>
          <p:nvPr/>
        </p:nvSpPr>
        <p:spPr>
          <a:xfrm>
            <a:off x="1565640" y="73800"/>
            <a:ext cx="7289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Arrêté du 8 janvier 2019 fixant les critères associés aux niveaux de qualification du cadre national des certifications professionnelles </a:t>
            </a:r>
            <a:r>
              <a:rPr b="0" lang="fr-FR" sz="1200" spc="-1" strike="noStrike">
                <a:solidFill>
                  <a:schemeClr val="dk1"/>
                </a:solidFill>
                <a:latin typeface="Arial"/>
                <a:ea typeface="DejaVu Sans"/>
              </a:rPr>
              <a:t>NOR : MTRD1834963A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DEB84C6-5C54-44EF-9BD7-387F7E49EFA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217160" y="898200"/>
            <a:ext cx="7572600" cy="539172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  <a:ea typeface="DejaVu Sans"/>
              </a:rPr>
              <a:t>1. Le portfolio</a:t>
            </a:r>
            <a:endParaRPr b="0" lang="fr-FR" sz="325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7" name="Image 7" descr=""/>
          <p:cNvPicPr/>
          <p:nvPr/>
        </p:nvPicPr>
        <p:blipFill>
          <a:blip r:embed="rId1"/>
          <a:stretch/>
        </p:blipFill>
        <p:spPr>
          <a:xfrm>
            <a:off x="4806000" y="1614960"/>
            <a:ext cx="3272040" cy="412956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sp>
        <p:nvSpPr>
          <p:cNvPr id="208" name="Rectangle 1"/>
          <p:cNvSpPr/>
          <p:nvPr/>
        </p:nvSpPr>
        <p:spPr>
          <a:xfrm>
            <a:off x="6501600" y="1817280"/>
            <a:ext cx="927000" cy="136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A20E2A-9D7E-4D2B-A1E2-25D814B3FA08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972753223"/>
              </p:ext>
            </p:extLst>
          </p:nvPr>
        </p:nvGraphicFramePr>
        <p:xfrm>
          <a:off x="1566000" y="1710000"/>
          <a:ext cx="6093720" cy="406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9" name="Flèche : courbe vers le bas 1"/>
          <p:cNvSpPr/>
          <p:nvPr/>
        </p:nvSpPr>
        <p:spPr>
          <a:xfrm rot="19194600">
            <a:off x="1976040" y="1164960"/>
            <a:ext cx="2238120" cy="10040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841"/>
          </a:solidFill>
          <a:ln>
            <a:solidFill>
              <a:srgbClr val="0026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0" name="Flèche : courbe vers le bas 2"/>
          <p:cNvSpPr/>
          <p:nvPr/>
        </p:nvSpPr>
        <p:spPr>
          <a:xfrm rot="2095200">
            <a:off x="5024160" y="1238040"/>
            <a:ext cx="2182680" cy="9381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841"/>
          </a:solidFill>
          <a:ln>
            <a:solidFill>
              <a:srgbClr val="0026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1" name="ZoneTexte 10"/>
          <p:cNvSpPr/>
          <p:nvPr/>
        </p:nvSpPr>
        <p:spPr>
          <a:xfrm>
            <a:off x="349920" y="1803600"/>
            <a:ext cx="18835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accent1"/>
                </a:solidFill>
                <a:latin typeface="Arial"/>
                <a:ea typeface="DejaVu Sans"/>
              </a:rPr>
              <a:t>Réflexion dans l’action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ZoneTexte 11"/>
          <p:cNvSpPr/>
          <p:nvPr/>
        </p:nvSpPr>
        <p:spPr>
          <a:xfrm>
            <a:off x="6737760" y="1324800"/>
            <a:ext cx="175104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accent1"/>
                </a:solidFill>
                <a:latin typeface="Arial"/>
                <a:ea typeface="DejaVu Sans"/>
              </a:rPr>
              <a:t>Réflexion sur l’action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Image 13" descr=""/>
          <p:cNvPicPr/>
          <p:nvPr/>
        </p:nvPicPr>
        <p:blipFill>
          <a:blip r:embed="rId6"/>
          <a:stretch/>
        </p:blipFill>
        <p:spPr>
          <a:xfrm>
            <a:off x="318240" y="4562280"/>
            <a:ext cx="2849400" cy="1586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4" name="Tableau 15"/>
          <p:cNvGraphicFramePr/>
          <p:nvPr/>
        </p:nvGraphicFramePr>
        <p:xfrm>
          <a:off x="6608880" y="4687920"/>
          <a:ext cx="2010240" cy="1645200"/>
        </p:xfrm>
        <a:graphic>
          <a:graphicData uri="http://schemas.openxmlformats.org/drawingml/2006/table">
            <a:tbl>
              <a:tblPr/>
              <a:tblGrid>
                <a:gridCol w="2010600"/>
              </a:tblGrid>
              <a:tr h="411480">
                <a:tc>
                  <a:txBody>
                    <a:bodyPr lIns="51120" rIns="5112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BC4 -  Relations professionnelles en laboratoire de contrôle qualité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Compétences 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51120" marR="51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c3b9ed"/>
                    </a:solidFill>
                  </a:tcPr>
                </a:tc>
              </a:tr>
              <a:tr h="971280">
                <a:tc>
                  <a:txBody>
                    <a:bodyPr lIns="51120" rIns="511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C4.1 S’intégrer dans une équipe / un réseau professionnel</a:t>
                      </a:r>
                      <a:endParaRPr b="0" lang="fr-FR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C4.2 Exploiter des informations techniques liées à la qualité et au développement professionnel</a:t>
                      </a:r>
                      <a:endParaRPr b="0" lang="fr-FR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C4.3 Produire une information professionnelle</a:t>
                      </a:r>
                      <a:endParaRPr b="0" lang="fr-FR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99"/>
                        </a:spcAft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C4.4 Intégrer des professionnels </a:t>
                      </a:r>
                      <a:endParaRPr b="0" lang="fr-FR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51120" marR="51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c3b9ed"/>
                    </a:solidFill>
                  </a:tcPr>
                </a:tc>
              </a:tr>
            </a:tbl>
          </a:graphicData>
        </a:graphic>
      </p:graphicFrame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548800" y="285840"/>
            <a:ext cx="5826600" cy="95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5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Les écrits professionnels</a:t>
            </a:r>
            <a:endParaRPr b="0" lang="fr-FR" sz="255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6C571E-F786-4499-8845-9252E115952F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e 3"/>
          <p:cNvGrpSpPr/>
          <p:nvPr/>
        </p:nvGrpSpPr>
        <p:grpSpPr>
          <a:xfrm>
            <a:off x="92160" y="0"/>
            <a:ext cx="8742600" cy="6421680"/>
            <a:chOff x="92160" y="0"/>
            <a:chExt cx="8742600" cy="6421680"/>
          </a:xfrm>
        </p:grpSpPr>
        <p:sp>
          <p:nvSpPr>
            <p:cNvPr id="217" name="Rectangle 2"/>
            <p:cNvSpPr/>
            <p:nvPr/>
          </p:nvSpPr>
          <p:spPr>
            <a:xfrm>
              <a:off x="92160" y="0"/>
              <a:ext cx="2407320" cy="14425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graphicFrame>
          <p:nvGraphicFramePr>
            <p:cNvPr id="218" name="Tableau 10"/>
            <p:cNvGraphicFramePr/>
            <p:nvPr/>
          </p:nvGraphicFramePr>
          <p:xfrm>
            <a:off x="309240" y="528840"/>
            <a:ext cx="8525520" cy="5893200"/>
          </p:xfrm>
          <a:graphic>
            <a:graphicData uri="http://schemas.openxmlformats.org/drawingml/2006/table">
              <a:tbl>
                <a:tblPr/>
                <a:tblGrid>
                  <a:gridCol w="3085200"/>
                  <a:gridCol w="302040"/>
                  <a:gridCol w="302400"/>
                  <a:gridCol w="302040"/>
                  <a:gridCol w="302400"/>
                  <a:gridCol w="302400"/>
                  <a:gridCol w="302040"/>
                  <a:gridCol w="302400"/>
                  <a:gridCol w="302040"/>
                  <a:gridCol w="302400"/>
                  <a:gridCol w="302400"/>
                  <a:gridCol w="302040"/>
                  <a:gridCol w="302400"/>
                  <a:gridCol w="302040"/>
                  <a:gridCol w="302400"/>
                  <a:gridCol w="302400"/>
                  <a:gridCol w="302040"/>
                  <a:gridCol w="302400"/>
                  <a:gridCol w="302400"/>
                </a:tblGrid>
                <a:tr h="432720">
                  <a:tc>
                    <a:txBody>
                      <a:bodyPr lIns="44280" rIns="44280" anchor="ctr">
                        <a:noAutofit/>
                      </a:bodyPr>
                      <a:p>
                        <a:pPr marL="18360"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  <a:tabLst>
                            <a:tab algn="l" pos="648360"/>
                          </a:tabLs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Bloc de compétence 1 :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rgbClr val="ff9966"/>
                      </a:solidFill>
                    </a:tcPr>
                  </a:tc>
                  <a:tc gridSpan="6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Bilan fin de 1</a:t>
                        </a:r>
                        <a:r>
                          <a:rPr b="1" lang="fr-FR" sz="800" spc="-1" strike="noStrike" baseline="30000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ère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 période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rgbClr val="ff9966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6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Bilan intermédiaire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de 2</a:t>
                        </a:r>
                        <a:r>
                          <a:rPr b="1" lang="fr-FR" sz="800" spc="-1" strike="noStrike" baseline="30000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ème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 période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rgbClr val="ff9966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6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Bilan final de 2</a:t>
                        </a:r>
                        <a:r>
                          <a:rPr b="1" lang="fr-FR" sz="800" spc="-1" strike="noStrike" baseline="30000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ème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highlight>
                              <a:srgbClr val="ff9966"/>
                            </a:highlight>
                            <a:latin typeface="Arial"/>
                            <a:ea typeface="Arial"/>
                          </a:rPr>
                          <a:t> période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rgbClr val="ff9966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</a:tr>
                <a:tr h="427680">
                  <a:tc>
                    <a:txBody>
                      <a:bodyPr lIns="44280" rIns="44280" anchor="ctr">
                        <a:noAutofit/>
                      </a:bodyPr>
                      <a:p>
                        <a:pPr marL="18360"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  <a:tabLst>
                            <a:tab algn="l" pos="648360"/>
                          </a:tabLs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Compétences (C) et Savoirs faire (S)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gridSpan="3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Auto-évaluation de l’étudiant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3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Évaluation du maître de stage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3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Auto-évaluation de l’étudiant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3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Évaluation du maître de stage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3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Auto-évaluation de l’étudiant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gridSpan="3"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Évaluation du maître de stage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</a:tr>
                <a:tr h="432720">
                  <a:tc>
                    <a:txBody>
                      <a:bodyPr lIns="44280" rIns="44280" anchor="ctr">
                        <a:noAutofit/>
                      </a:bodyPr>
                      <a:p>
                        <a:pPr marL="18360"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  <a:tabLst>
                            <a:tab algn="l" pos="648360"/>
                          </a:tabLs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Niveau de maîtrise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marL="18360"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 : novice / C : à consolider /A : Acquis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C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ctr">
                        <a:noAutofit/>
                      </a:bodyPr>
                      <a:p>
                        <a:pPr algn="ctr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1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A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ctr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26360">
                  <a:tc gridSpan="19">
                    <a:txBody>
                      <a:bodyPr lIns="44280" rIns="44280" anchor="b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C1.1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Assurer</a:t>
                        </a:r>
                        <a:r>
                          <a:rPr b="1" lang="fr-FR" sz="800" spc="-2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le</a:t>
                        </a:r>
                        <a:r>
                          <a:rPr b="1" lang="fr-FR" sz="800" spc="-1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bon</a:t>
                        </a:r>
                        <a:r>
                          <a:rPr b="1" lang="fr-FR" sz="800" spc="-2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fonctionnement</a:t>
                        </a:r>
                        <a:r>
                          <a:rPr b="1" lang="fr-FR" sz="800" spc="-2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du</a:t>
                        </a:r>
                        <a:r>
                          <a:rPr b="1" lang="fr-FR" sz="800" spc="-1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laboratoire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b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</a:tr>
                <a:tr h="28260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S1.1.1</a:t>
                        </a:r>
                        <a:r>
                          <a:rPr b="0" lang="fr-FR" sz="800" spc="-6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Organiser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dans</a:t>
                        </a:r>
                        <a:r>
                          <a:rPr b="0" lang="fr-FR" sz="800" spc="-5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le temps et l’espace son activité au sein du </a:t>
                        </a:r>
                        <a:r>
                          <a:rPr b="0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laboratoire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7288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S1.1.2</a:t>
                        </a:r>
                        <a:r>
                          <a:rPr b="0" lang="fr-FR" sz="800" spc="-32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Contrôler</a:t>
                        </a:r>
                        <a:r>
                          <a:rPr b="0" lang="fr-FR" sz="800" spc="-2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les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stocks</a:t>
                        </a:r>
                        <a:r>
                          <a:rPr b="0" lang="fr-FR" sz="800" spc="-6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des</a:t>
                        </a:r>
                        <a:r>
                          <a:rPr b="0" lang="fr-FR" sz="800" spc="-6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réactifs</a:t>
                        </a:r>
                        <a:r>
                          <a:rPr b="0" lang="fr-FR" sz="800" spc="-6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et </a:t>
                        </a:r>
                        <a:r>
                          <a:rPr b="0" lang="fr-FR" sz="800" spc="-12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consommables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9656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S1.1.3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Rédiger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un</a:t>
                        </a:r>
                        <a:r>
                          <a:rPr b="0" lang="fr-FR" sz="800" spc="-6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bon de commandes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7748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S1.1.4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Référencer</a:t>
                        </a:r>
                        <a:r>
                          <a:rPr b="0" lang="fr-FR" sz="800" spc="-6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un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lot à réception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47960">
                  <a:tc gridSpan="19">
                    <a:txBody>
                      <a:bodyPr lIns="44280" rIns="44280" anchor="b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C1.2</a:t>
                        </a:r>
                        <a:r>
                          <a:rPr b="1" lang="fr-FR" sz="800" spc="-2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Garantir</a:t>
                        </a:r>
                        <a:r>
                          <a:rPr b="1" lang="fr-FR" sz="800" spc="-1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la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performance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des</a:t>
                        </a:r>
                        <a:r>
                          <a:rPr b="1" lang="fr-FR" sz="800" spc="-2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installations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pour</a:t>
                        </a:r>
                        <a:r>
                          <a:rPr b="1" lang="fr-FR" sz="800" spc="-1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les</a:t>
                        </a:r>
                        <a:r>
                          <a:rPr b="1" lang="fr-FR" sz="800" spc="-2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analyses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et</a:t>
                        </a:r>
                        <a:r>
                          <a:rPr b="1" lang="fr-FR" sz="800" spc="-2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contrôles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b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</a:tr>
                <a:tr h="28188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S1.2.1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Identifier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les facteurs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limitant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les performances de </a:t>
                        </a:r>
                        <a:r>
                          <a:rPr b="0" lang="fr-FR" sz="800" spc="-12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l’installation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S1.2.2 Participer, dans</a:t>
                        </a:r>
                        <a:r>
                          <a:rPr b="0" lang="fr-FR" sz="800" spc="-4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le</a:t>
                        </a:r>
                        <a:r>
                          <a:rPr b="0" lang="fr-FR" sz="800" spc="-4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cadre</a:t>
                        </a:r>
                        <a:r>
                          <a:rPr b="0" lang="fr-FR" sz="800" spc="-4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de</a:t>
                        </a:r>
                        <a:r>
                          <a:rPr b="0" lang="fr-FR" sz="800" spc="-55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ses activités au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management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de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la </a:t>
                        </a:r>
                        <a:r>
                          <a:rPr b="0" lang="fr-FR" sz="800" spc="-12" strike="noStrike">
                            <a:solidFill>
                              <a:schemeClr val="dk1"/>
                            </a:solidFill>
                            <a:latin typeface="Arial"/>
                            <a:ea typeface="Arial"/>
                          </a:rPr>
                          <a:t>qualité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7604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S1.2.3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Qualifier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un équipement à </a:t>
                        </a:r>
                        <a:r>
                          <a:rPr b="0" lang="fr-FR" sz="800" spc="-12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l’installation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S1.2.4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Réaliser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la qualification de performance</a:t>
                        </a:r>
                        <a:r>
                          <a:rPr b="0" lang="fr-FR" sz="800" spc="-6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d’un </a:t>
                        </a:r>
                        <a:r>
                          <a:rPr b="0" lang="fr-FR" sz="800" spc="-12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équipement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5840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S1.2.5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Réaliser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la maintenance de 1er niveau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S1.2.6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Contribuer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à l’évaluation des performances d’un </a:t>
                        </a:r>
                        <a:r>
                          <a:rPr b="0" lang="fr-FR" sz="800" spc="-12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fournisseur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141840">
                  <a:tc gridSpan="19">
                    <a:txBody>
                      <a:bodyPr lIns="44280" rIns="44280" anchor="b">
                        <a:noAutofit/>
                      </a:bodyPr>
                      <a:p>
                        <a:pPr marL="1836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C1.3</a:t>
                        </a:r>
                        <a:r>
                          <a:rPr b="1" lang="fr-FR" sz="800" spc="-2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Participer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à</a:t>
                        </a:r>
                        <a:r>
                          <a:rPr b="1" lang="fr-FR" sz="800" spc="-2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la</a:t>
                        </a:r>
                        <a:r>
                          <a:rPr b="1" lang="fr-FR" sz="800" spc="-7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démarche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de</a:t>
                        </a:r>
                        <a:r>
                          <a:rPr b="1" lang="fr-FR" sz="800" spc="-7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prévention</a:t>
                        </a:r>
                        <a:r>
                          <a:rPr b="1" lang="fr-FR" sz="800" spc="-1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des</a:t>
                        </a:r>
                        <a:r>
                          <a:rPr b="1" lang="fr-FR" sz="800" spc="-7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1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risques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b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  <a:tc hMerge="1">
                    <a:txBody>
                      <a:bodyPr lIns="90000" rIns="90000" tIns="45000" bIns="45000" anchor="t">
                        <a:noAutofit/>
                      </a:bodyPr>
                      <a:p>
                        <a:endParaRPr b="0" lang="fr-FR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90000" marR="90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solidFill>
                        <a:srgbClr val="729fcf"/>
                      </a:solidFill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20880" defTabSz="914400">
                          <a:lnSpc>
                            <a:spcPct val="100000"/>
                          </a:lnSpc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S1.3.1</a:t>
                        </a:r>
                        <a:r>
                          <a:rPr b="0" lang="fr-FR" sz="800" spc="-32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Rechercher</a:t>
                        </a:r>
                        <a:r>
                          <a:rPr b="0" lang="fr-FR" sz="800" spc="-2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26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les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informations</a:t>
                        </a:r>
                        <a:r>
                          <a:rPr b="0" lang="fr-FR" sz="800" spc="-80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pertinentes</a:t>
                        </a:r>
                        <a:r>
                          <a:rPr b="0" lang="fr-FR" sz="800" spc="-75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arial mt"/>
                          </a:rPr>
                          <a:t>sur les risques professionnels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2808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2088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S1.3.2</a:t>
                        </a:r>
                        <a:r>
                          <a:rPr b="0" lang="fr-FR" sz="800" spc="-7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Identifier</a:t>
                        </a:r>
                        <a:r>
                          <a:rPr b="0" lang="fr-FR" sz="800" spc="-5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les</a:t>
                        </a:r>
                        <a:r>
                          <a:rPr b="0" lang="fr-FR" sz="800" spc="-7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dangers physiques, chimiques et </a:t>
                        </a:r>
                        <a:r>
                          <a:rPr b="0" lang="fr-FR" sz="800" spc="-12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biologiques.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2088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S1.3.3 Réaliser une analyse</a:t>
                        </a:r>
                        <a:r>
                          <a:rPr b="0" lang="fr-FR" sz="800" spc="-66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des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risques</a:t>
                        </a:r>
                        <a:r>
                          <a:rPr b="0" lang="fr-FR" sz="800" spc="-6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au poste de travail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  <a:tr h="253080">
                  <a:tc>
                    <a:txBody>
                      <a:bodyPr lIns="44280" rIns="44280" anchor="t">
                        <a:noAutofit/>
                      </a:bodyPr>
                      <a:p>
                        <a:pPr marL="20880" defTabSz="914400">
                          <a:lnSpc>
                            <a:spcPct val="100000"/>
                          </a:lnSpc>
                          <a:tabLst>
                            <a:tab algn="l" pos="648360"/>
                          </a:tabLst>
                        </a:pP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S1.3.4 Proposer des mesures de prévention collectives</a:t>
                        </a:r>
                        <a:r>
                          <a:rPr b="0" lang="fr-FR" sz="800" spc="-80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et</a:t>
                        </a:r>
                        <a:r>
                          <a:rPr b="0" lang="fr-FR" sz="800" spc="-75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 </a:t>
                        </a:r>
                        <a:r>
                          <a:rPr b="0" lang="fr-FR" sz="800" spc="-1" strike="noStrik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</a:rPr>
                          <a:t>individuelles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2808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 lIns="44280" rIns="44280" anchor="t">
                        <a:noAutofit/>
                      </a:bodyPr>
                      <a:p>
                        <a:pPr defTabSz="914400">
                          <a:lnSpc>
                            <a:spcPct val="115000"/>
                          </a:lnSpc>
                          <a:spcAft>
                            <a:spcPts val="1001"/>
                          </a:spcAft>
                        </a:pPr>
                        <a:r>
                          <a:rPr b="0" lang="fr-FR" sz="800" spc="-1" strike="noStrike">
                            <a:solidFill>
                              <a:schemeClr val="dk1"/>
                            </a:solidFill>
                            <a:latin typeface="Arial"/>
                            <a:ea typeface="Calibri"/>
                          </a:rPr>
                          <a:t> </a:t>
                        </a:r>
                        <a:endParaRPr b="0" lang="fr-FR" sz="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 anchor="t" marL="44280" marR="44280"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2808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28080">
                        <a:solidFill>
                          <a:srgbClr val="000000"/>
                        </a:solidFill>
                        <a:prstDash val="solid"/>
                      </a:lnB>
                      <a:noFill/>
                    </a:tcPr>
                  </a:tc>
                </a:tr>
              </a:tbl>
            </a:graphicData>
          </a:graphic>
        </p:graphicFrame>
      </p:grp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001600" y="109800"/>
            <a:ext cx="5826600" cy="95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2550" spc="-1" strike="noStrike">
                <a:solidFill>
                  <a:schemeClr val="dk1"/>
                </a:solidFill>
                <a:latin typeface="Arial"/>
                <a:ea typeface="DejaVu Sans"/>
              </a:rPr>
              <a:t>Auto-positionnement des compétences</a:t>
            </a:r>
            <a:endParaRPr b="0" lang="fr-FR" sz="255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3DC17FB-621A-4B22-9AE4-2FB90ED5F86C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5"/>
          <p:cNvSpPr/>
          <p:nvPr/>
        </p:nvSpPr>
        <p:spPr>
          <a:xfrm>
            <a:off x="87480" y="0"/>
            <a:ext cx="2556720" cy="16423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graphicFrame>
        <p:nvGraphicFramePr>
          <p:cNvPr id="221" name="Tableau 6"/>
          <p:cNvGraphicFramePr/>
          <p:nvPr/>
        </p:nvGraphicFramePr>
        <p:xfrm>
          <a:off x="1016640" y="1284120"/>
          <a:ext cx="6919920" cy="5137560"/>
        </p:xfrm>
        <a:graphic>
          <a:graphicData uri="http://schemas.openxmlformats.org/drawingml/2006/table">
            <a:tbl>
              <a:tblPr/>
              <a:tblGrid>
                <a:gridCol w="354960"/>
                <a:gridCol w="2161440"/>
                <a:gridCol w="2414880"/>
                <a:gridCol w="1989000"/>
              </a:tblGrid>
              <a:tr h="687240">
                <a:tc>
                  <a:txBody>
                    <a:bodyPr lIns="42120" rIns="4212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highlight>
                            <a:srgbClr val="dbe5f1"/>
                          </a:highlight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 lIns="42120" rIns="4212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dbe5f1"/>
                          </a:highlight>
                          <a:latin typeface="Arial"/>
                          <a:ea typeface="Arial"/>
                        </a:rPr>
                        <a:t>Description des activités réalisées (activité, lieu, personnes impliquées)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 lIns="42120" rIns="4212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dbe5f1"/>
                          </a:highlight>
                          <a:latin typeface="Arial"/>
                          <a:ea typeface="Arial"/>
                        </a:rPr>
                        <a:t>Analyse réflexive sur les compétences du bloc 4 développées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 lIns="42120" rIns="4212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dbe5f1"/>
                          </a:highlight>
                          <a:latin typeface="Arial"/>
                          <a:ea typeface="Arial"/>
                        </a:rPr>
                        <a:t>Ressources, documents utiles pour illustrer l’activité ou le questionnement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</a:tr>
              <a:tr h="1856880">
                <a:tc>
                  <a:txBody>
                    <a:bodyPr lIns="42120" rIns="42120" anchor="ctr">
                      <a:noAutofit/>
                    </a:bodyPr>
                    <a:p>
                      <a:pPr marL="71640"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dbe5f1"/>
                          </a:highlight>
                          <a:latin typeface="Arial"/>
                          <a:ea typeface="Arial"/>
                        </a:rPr>
                        <a:t>Activité 1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vert="vert270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 lIns="42120" rIns="4212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120" rIns="4212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120" rIns="4212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04080">
                <a:tc>
                  <a:txBody>
                    <a:bodyPr lIns="42120" rIns="42120" anchor="ctr">
                      <a:noAutofit/>
                    </a:bodyPr>
                    <a:p>
                      <a:pPr marL="71640"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dbe5f1"/>
                          </a:highlight>
                          <a:latin typeface="Arial"/>
                          <a:ea typeface="Arial"/>
                        </a:rPr>
                        <a:t>Activité 2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vert="vert270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 lIns="42120" rIns="4212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120" rIns="4212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2120" rIns="4212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2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42120" marR="421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2" name="PlaceHolder 1"/>
          <p:cNvSpPr/>
          <p:nvPr/>
        </p:nvSpPr>
        <p:spPr>
          <a:xfrm>
            <a:off x="2287440" y="484920"/>
            <a:ext cx="8419680" cy="9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2550" spc="-1" strike="noStrike">
                <a:solidFill>
                  <a:srgbClr val="000000"/>
                </a:solidFill>
                <a:latin typeface="Arial"/>
                <a:ea typeface="DejaVu Sans"/>
              </a:rPr>
              <a:t>Préparation à l’épreuve E6</a:t>
            </a:r>
            <a:endParaRPr b="0" lang="fr-FR" sz="25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Image 1" descr=""/>
          <p:cNvPicPr/>
          <p:nvPr/>
        </p:nvPicPr>
        <p:blipFill>
          <a:blip r:embed="rId1"/>
          <a:stretch/>
        </p:blipFill>
        <p:spPr>
          <a:xfrm>
            <a:off x="3522600" y="2757600"/>
            <a:ext cx="2415960" cy="304596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1"/>
          <p:cNvSpPr/>
          <p:nvPr/>
        </p:nvSpPr>
        <p:spPr>
          <a:xfrm>
            <a:off x="4775040" y="2896920"/>
            <a:ext cx="1009800" cy="136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FC7DF1F-6DA2-4628-A611-5E124231599F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219480" y="640080"/>
            <a:ext cx="5922720" cy="95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5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La qualité des preuves </a:t>
            </a:r>
            <a:endParaRPr b="0" lang="fr-FR" sz="255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974108969"/>
              </p:ext>
            </p:extLst>
          </p:nvPr>
        </p:nvGraphicFramePr>
        <p:xfrm>
          <a:off x="362160" y="1042200"/>
          <a:ext cx="8420760" cy="421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26" name="Image 4" descr=""/>
          <p:cNvPicPr/>
          <p:nvPr/>
        </p:nvPicPr>
        <p:blipFill>
          <a:blip r:embed="rId6"/>
          <a:stretch/>
        </p:blipFill>
        <p:spPr>
          <a:xfrm>
            <a:off x="6918480" y="4864680"/>
            <a:ext cx="1470960" cy="10692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Postes de sécurité microbiologique"/>
          <p:cNvPicPr/>
          <p:nvPr/>
        </p:nvPicPr>
        <p:blipFill>
          <a:blip r:embed="rId7"/>
          <a:stretch/>
        </p:blipFill>
        <p:spPr>
          <a:xfrm>
            <a:off x="4959000" y="4864680"/>
            <a:ext cx="1470960" cy="1069200"/>
          </a:xfrm>
          <a:prstGeom prst="rect">
            <a:avLst/>
          </a:prstGeom>
          <a:ln w="0">
            <a:noFill/>
          </a:ln>
        </p:spPr>
      </p:pic>
      <p:pic>
        <p:nvPicPr>
          <p:cNvPr id="228" name="Image 14" descr=""/>
          <p:cNvPicPr/>
          <p:nvPr/>
        </p:nvPicPr>
        <p:blipFill>
          <a:blip r:embed="rId8"/>
          <a:stretch/>
        </p:blipFill>
        <p:spPr>
          <a:xfrm>
            <a:off x="3083400" y="4864680"/>
            <a:ext cx="1589760" cy="1050840"/>
          </a:xfrm>
          <a:prstGeom prst="rect">
            <a:avLst/>
          </a:prstGeom>
          <a:ln w="0">
            <a:noFill/>
          </a:ln>
        </p:spPr>
      </p:pic>
      <p:pic>
        <p:nvPicPr>
          <p:cNvPr id="229" name="Image 17" descr=""/>
          <p:cNvPicPr/>
          <p:nvPr/>
        </p:nvPicPr>
        <p:blipFill>
          <a:blip r:embed="rId9"/>
          <a:stretch/>
        </p:blipFill>
        <p:spPr>
          <a:xfrm>
            <a:off x="972720" y="4855320"/>
            <a:ext cx="1824480" cy="1060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41689C-3B57-4005-8338-3D0BD0A19357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necteur droit avec flèche 18"/>
          <p:cNvSpPr/>
          <p:nvPr/>
        </p:nvSpPr>
        <p:spPr>
          <a:xfrm flipH="1" flipV="1">
            <a:off x="2580480" y="1586880"/>
            <a:ext cx="833760" cy="931320"/>
          </a:xfrm>
          <a:custGeom>
            <a:avLst/>
            <a:gdLst>
              <a:gd name="textAreaLeft" fmla="*/ 2160 w 833760"/>
              <a:gd name="textAreaRight" fmla="*/ 839880 w 833760"/>
              <a:gd name="textAreaTop" fmla="*/ -2160 h 931320"/>
              <a:gd name="textAreaBottom" fmla="*/ 933120 h 931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75">
            <a:solidFill>
              <a:srgbClr val="ffff0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4" name="Connecteur droit avec flèche 24"/>
          <p:cNvSpPr/>
          <p:nvPr/>
        </p:nvSpPr>
        <p:spPr>
          <a:xfrm flipH="1">
            <a:off x="5454720" y="2110320"/>
            <a:ext cx="932400" cy="450000"/>
          </a:xfrm>
          <a:custGeom>
            <a:avLst/>
            <a:gdLst>
              <a:gd name="textAreaLeft" fmla="*/ 2160 w 932400"/>
              <a:gd name="textAreaRight" fmla="*/ 938520 w 932400"/>
              <a:gd name="textAreaTop" fmla="*/ 0 h 450000"/>
              <a:gd name="textAreaBottom" fmla="*/ 453960 h 45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75">
            <a:solidFill>
              <a:srgbClr val="ffff0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85" name="Picture 2" descr="L’Île-de-France doit développer ses capacités industrielles de bioproduction"/>
          <p:cNvPicPr/>
          <p:nvPr/>
        </p:nvPicPr>
        <p:blipFill>
          <a:blip r:embed="rId1"/>
          <a:stretch/>
        </p:blipFill>
        <p:spPr>
          <a:xfrm>
            <a:off x="190800" y="4312440"/>
            <a:ext cx="2537640" cy="169236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8" descr="Sanofi récupère un actif prometteur de Teva contre les maladies inflammatoires de l’intestin"/>
          <p:cNvPicPr/>
          <p:nvPr/>
        </p:nvPicPr>
        <p:blipFill>
          <a:blip r:embed="rId2"/>
          <a:stretch/>
        </p:blipFill>
        <p:spPr>
          <a:xfrm>
            <a:off x="1934640" y="5345280"/>
            <a:ext cx="962640" cy="641160"/>
          </a:xfrm>
          <a:prstGeom prst="rect">
            <a:avLst/>
          </a:prstGeom>
          <a:ln w="28575">
            <a:solidFill>
              <a:srgbClr val="000000"/>
            </a:solidFill>
            <a:round/>
          </a:ln>
        </p:spPr>
      </p:pic>
      <p:sp>
        <p:nvSpPr>
          <p:cNvPr id="87" name="Rectangle avec coins arrondis en diagonale 33"/>
          <p:cNvSpPr/>
          <p:nvPr/>
        </p:nvSpPr>
        <p:spPr>
          <a:xfrm>
            <a:off x="357120" y="900360"/>
            <a:ext cx="8443440" cy="284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solidFill>
              <a:srgbClr val="21215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500" spc="-1" strike="noStrike">
                <a:solidFill>
                  <a:srgbClr val="900000"/>
                </a:solidFill>
                <a:latin typeface="News Gothic MT"/>
                <a:ea typeface="DejaVu Sans"/>
              </a:rPr>
              <a:t>FILIERE   Bioindustries – Bioproduction – Bioqualité – Laboratoires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16" descr="Isobutène : Global Bioenergies réussit sa montée en échelle"/>
          <p:cNvPicPr/>
          <p:nvPr/>
        </p:nvPicPr>
        <p:blipFill>
          <a:blip r:embed="rId3"/>
          <a:stretch/>
        </p:blipFill>
        <p:spPr>
          <a:xfrm>
            <a:off x="285120" y="1591200"/>
            <a:ext cx="2354760" cy="1569960"/>
          </a:xfrm>
          <a:prstGeom prst="rect">
            <a:avLst/>
          </a:prstGeom>
          <a:ln w="0">
            <a:noFill/>
          </a:ln>
        </p:spPr>
      </p:pic>
      <p:pic>
        <p:nvPicPr>
          <p:cNvPr id="89" name="Image 35" descr=""/>
          <p:cNvPicPr/>
          <p:nvPr/>
        </p:nvPicPr>
        <p:blipFill>
          <a:blip r:embed="rId4"/>
          <a:stretch/>
        </p:blipFill>
        <p:spPr>
          <a:xfrm>
            <a:off x="6399360" y="1691280"/>
            <a:ext cx="2467800" cy="1537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37" descr=""/>
          <p:cNvPicPr/>
          <p:nvPr/>
        </p:nvPicPr>
        <p:blipFill>
          <a:blip r:embed="rId5"/>
          <a:stretch/>
        </p:blipFill>
        <p:spPr>
          <a:xfrm>
            <a:off x="1809360" y="2305080"/>
            <a:ext cx="1067760" cy="1164960"/>
          </a:xfrm>
          <a:prstGeom prst="rect">
            <a:avLst/>
          </a:prstGeom>
          <a:ln w="28575">
            <a:solidFill>
              <a:srgbClr val="000000"/>
            </a:solidFill>
            <a:round/>
          </a:ln>
        </p:spPr>
      </p:pic>
      <p:sp>
        <p:nvSpPr>
          <p:cNvPr id="91" name="Rectangle avec coins arrondis en diagonale 38"/>
          <p:cNvSpPr/>
          <p:nvPr/>
        </p:nvSpPr>
        <p:spPr>
          <a:xfrm>
            <a:off x="285120" y="1300680"/>
            <a:ext cx="2354760" cy="2865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63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Bioindustries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avec coins arrondis en diagonale 39"/>
          <p:cNvSpPr/>
          <p:nvPr/>
        </p:nvSpPr>
        <p:spPr>
          <a:xfrm>
            <a:off x="190800" y="3823560"/>
            <a:ext cx="2537640" cy="477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63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Industries de bioproduction vaccins, thérapies ciblées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Rectangle avec coins arrondis en diagonale 40"/>
          <p:cNvSpPr/>
          <p:nvPr/>
        </p:nvSpPr>
        <p:spPr>
          <a:xfrm>
            <a:off x="6399360" y="1259640"/>
            <a:ext cx="2462040" cy="421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cfd04">
              <a:alpha val="40000"/>
            </a:srgbClr>
          </a:solidFill>
          <a:ln>
            <a:solidFill>
              <a:srgbClr val="005841">
                <a:alpha val="17000"/>
              </a:srgbClr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Laboratoire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Contrôle qualité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Rectangle avec coins arrondis en diagonale 41"/>
          <p:cNvSpPr/>
          <p:nvPr/>
        </p:nvSpPr>
        <p:spPr>
          <a:xfrm>
            <a:off x="6413760" y="3650040"/>
            <a:ext cx="2520720" cy="4006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cfd04">
              <a:alpha val="40000"/>
            </a:srgbClr>
          </a:solidFill>
          <a:ln>
            <a:solidFill>
              <a:srgbClr val="005841">
                <a:alpha val="17000"/>
              </a:srgbClr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Laboratoire de recherche 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et de développement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Rectangle avec coins arrondis en diagonale 42"/>
          <p:cNvSpPr/>
          <p:nvPr/>
        </p:nvSpPr>
        <p:spPr>
          <a:xfrm>
            <a:off x="3425400" y="2526840"/>
            <a:ext cx="2065680" cy="360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75000"/>
              <a:alpha val="38000"/>
            </a:schemeClr>
          </a:solidFill>
          <a:ln>
            <a:solidFill>
              <a:srgbClr val="24180f">
                <a:alpha val="17000"/>
              </a:srgbClr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900000"/>
                </a:solidFill>
                <a:latin typeface="News Gothic MT"/>
                <a:ea typeface="DejaVu Sans"/>
              </a:rPr>
              <a:t>Service qualité </a:t>
            </a:r>
            <a:endParaRPr b="0" lang="fr-FR" sz="135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Rectangle 43"/>
          <p:cNvSpPr/>
          <p:nvPr/>
        </p:nvSpPr>
        <p:spPr>
          <a:xfrm flipH="1">
            <a:off x="280080" y="3158280"/>
            <a:ext cx="148932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820" spc="-1" strike="noStrike">
                <a:solidFill>
                  <a:srgbClr val="900000"/>
                </a:solidFill>
                <a:latin typeface="News Gothic MT"/>
                <a:ea typeface="DejaVu Sans"/>
              </a:rPr>
              <a:t>Pharmaceutique, Agroalimentaire, Cosmétique</a:t>
            </a:r>
            <a:endParaRPr b="0" lang="fr-FR" sz="82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Image 44" descr=""/>
          <p:cNvPicPr/>
          <p:nvPr/>
        </p:nvPicPr>
        <p:blipFill>
          <a:blip r:embed="rId6"/>
          <a:stretch/>
        </p:blipFill>
        <p:spPr>
          <a:xfrm>
            <a:off x="3464640" y="2906280"/>
            <a:ext cx="2029320" cy="1463040"/>
          </a:xfrm>
          <a:prstGeom prst="rect">
            <a:avLst/>
          </a:prstGeom>
          <a:ln w="0">
            <a:noFill/>
          </a:ln>
        </p:spPr>
      </p:pic>
      <p:pic>
        <p:nvPicPr>
          <p:cNvPr id="98" name="Image 45" descr=""/>
          <p:cNvPicPr/>
          <p:nvPr/>
        </p:nvPicPr>
        <p:blipFill>
          <a:blip r:embed="rId7"/>
          <a:stretch/>
        </p:blipFill>
        <p:spPr>
          <a:xfrm>
            <a:off x="4581000" y="3897000"/>
            <a:ext cx="1050480" cy="7668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9" name="Picture 2" descr="Postes de sécurité microbiologique"/>
          <p:cNvPicPr/>
          <p:nvPr/>
        </p:nvPicPr>
        <p:blipFill>
          <a:blip r:embed="rId8"/>
          <a:stretch/>
        </p:blipFill>
        <p:spPr>
          <a:xfrm>
            <a:off x="6416640" y="4052160"/>
            <a:ext cx="2517840" cy="1845360"/>
          </a:xfrm>
          <a:prstGeom prst="rect">
            <a:avLst/>
          </a:prstGeom>
          <a:ln w="0">
            <a:noFill/>
          </a:ln>
        </p:spPr>
      </p:pic>
      <p:pic>
        <p:nvPicPr>
          <p:cNvPr id="100" name="Image 47" descr=""/>
          <p:cNvPicPr/>
          <p:nvPr/>
        </p:nvPicPr>
        <p:blipFill>
          <a:blip r:embed="rId9"/>
          <a:stretch/>
        </p:blipFill>
        <p:spPr>
          <a:xfrm>
            <a:off x="6402600" y="2448720"/>
            <a:ext cx="775440" cy="1057680"/>
          </a:xfrm>
          <a:prstGeom prst="rect">
            <a:avLst/>
          </a:prstGeom>
          <a:ln w="28575">
            <a:solidFill>
              <a:srgbClr val="000000"/>
            </a:solidFill>
            <a:round/>
          </a:ln>
        </p:spPr>
      </p:pic>
      <p:sp>
        <p:nvSpPr>
          <p:cNvPr id="101" name="Connecteur droit avec flèche 49"/>
          <p:cNvSpPr/>
          <p:nvPr/>
        </p:nvSpPr>
        <p:spPr>
          <a:xfrm flipH="1">
            <a:off x="2743560" y="4446000"/>
            <a:ext cx="1289520" cy="630000"/>
          </a:xfrm>
          <a:custGeom>
            <a:avLst/>
            <a:gdLst>
              <a:gd name="textAreaLeft" fmla="*/ 2160 w 1289520"/>
              <a:gd name="textAreaRight" fmla="*/ 1295640 w 1289520"/>
              <a:gd name="textAreaTop" fmla="*/ 0 h 630000"/>
              <a:gd name="textAreaBottom" fmla="*/ 633960 h 63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75">
            <a:solidFill>
              <a:srgbClr val="ffff0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2" name="Ellipse 1"/>
          <p:cNvSpPr/>
          <p:nvPr/>
        </p:nvSpPr>
        <p:spPr>
          <a:xfrm>
            <a:off x="5591880" y="1188360"/>
            <a:ext cx="3675240" cy="2309400"/>
          </a:xfrm>
          <a:prstGeom prst="ellipse">
            <a:avLst/>
          </a:prstGeom>
          <a:noFill/>
          <a:ln>
            <a:solidFill>
              <a:srgbClr val="ea5433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pic>
        <p:nvPicPr>
          <p:cNvPr id="103" name="Picture 2" descr="Boîte De Pétri Avec Des Bactéries Rouges, Le Travail De Laboratoire Banque  D'Images et Photos Libres De Droits. Image 22100022"/>
          <p:cNvPicPr/>
          <p:nvPr/>
        </p:nvPicPr>
        <p:blipFill>
          <a:blip r:embed="rId10"/>
          <a:stretch/>
        </p:blipFill>
        <p:spPr>
          <a:xfrm>
            <a:off x="6233040" y="5296680"/>
            <a:ext cx="900720" cy="5986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04" name="Connecteur droit avec flèche 29"/>
          <p:cNvSpPr/>
          <p:nvPr/>
        </p:nvSpPr>
        <p:spPr>
          <a:xfrm flipH="1" flipV="1">
            <a:off x="5587920" y="4600800"/>
            <a:ext cx="759960" cy="860040"/>
          </a:xfrm>
          <a:custGeom>
            <a:avLst/>
            <a:gdLst>
              <a:gd name="textAreaLeft" fmla="*/ -2160 w 759960"/>
              <a:gd name="textAreaRight" fmla="*/ 761760 w 759960"/>
              <a:gd name="textAreaTop" fmla="*/ -2160 h 860040"/>
              <a:gd name="textAreaBottom" fmla="*/ 861840 h 860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75">
            <a:solidFill>
              <a:srgbClr val="ffff0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58B14EC-F86A-4FE5-B655-F28625EB3AF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3"/>
          <p:cNvSpPr/>
          <p:nvPr/>
        </p:nvSpPr>
        <p:spPr>
          <a:xfrm>
            <a:off x="1321920" y="2300760"/>
            <a:ext cx="725256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 portfolio,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DejaVu Sans"/>
              </a:rPr>
              <a:t>outil d’apprentissage et de suivi des compétences des BC1 et BC4 mais pas seulement …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Image 7" descr=""/>
          <p:cNvPicPr/>
          <p:nvPr/>
        </p:nvPicPr>
        <p:blipFill>
          <a:blip r:embed="rId1"/>
          <a:stretch/>
        </p:blipFill>
        <p:spPr>
          <a:xfrm>
            <a:off x="686520" y="4089960"/>
            <a:ext cx="3682440" cy="1511640"/>
          </a:xfrm>
          <a:prstGeom prst="rect">
            <a:avLst/>
          </a:prstGeom>
          <a:ln w="0">
            <a:noFill/>
          </a:ln>
        </p:spPr>
      </p:pic>
      <p:pic>
        <p:nvPicPr>
          <p:cNvPr id="232" name="Image 8" descr=""/>
          <p:cNvPicPr/>
          <p:nvPr/>
        </p:nvPicPr>
        <p:blipFill>
          <a:blip r:embed="rId2"/>
          <a:stretch/>
        </p:blipFill>
        <p:spPr>
          <a:xfrm>
            <a:off x="4705200" y="4109760"/>
            <a:ext cx="3750120" cy="13536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1F5F12-690C-49CA-A578-CDE16B1DF970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954323137"/>
              </p:ext>
            </p:extLst>
          </p:nvPr>
        </p:nvGraphicFramePr>
        <p:xfrm>
          <a:off x="1475640" y="1700640"/>
          <a:ext cx="6094080" cy="40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33" name="Rectangle 6"/>
          <p:cNvSpPr/>
          <p:nvPr/>
        </p:nvSpPr>
        <p:spPr>
          <a:xfrm>
            <a:off x="6270840" y="3891240"/>
            <a:ext cx="1239120" cy="736560"/>
          </a:xfrm>
          <a:prstGeom prst="rect">
            <a:avLst/>
          </a:prstGeom>
          <a:solidFill>
            <a:srgbClr val="53548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1520" rIns="11520" tIns="11520" bIns="11520" anchor="ctr">
            <a:noAutofit/>
          </a:bodyPr>
          <a:p>
            <a:pPr algn="ctr" defTabSz="800280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lang="fr-FR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 professionnelles au laboratoire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Double flèche horizontale 14"/>
          <p:cNvSpPr/>
          <p:nvPr/>
        </p:nvSpPr>
        <p:spPr>
          <a:xfrm>
            <a:off x="768600" y="1210680"/>
            <a:ext cx="7332840" cy="430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25400">
            <a:solidFill>
              <a:srgbClr val="3d3e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235" name="Groupe 9"/>
          <p:cNvGrpSpPr/>
          <p:nvPr/>
        </p:nvGrpSpPr>
        <p:grpSpPr>
          <a:xfrm>
            <a:off x="2375640" y="159120"/>
            <a:ext cx="2346120" cy="734760"/>
            <a:chOff x="2375640" y="159120"/>
            <a:chExt cx="2346120" cy="734760"/>
          </a:xfrm>
        </p:grpSpPr>
        <p:sp>
          <p:nvSpPr>
            <p:cNvPr id="236" name="Rectangle à coins arrondis 18"/>
            <p:cNvSpPr/>
            <p:nvPr/>
          </p:nvSpPr>
          <p:spPr>
            <a:xfrm>
              <a:off x="2375640" y="159120"/>
              <a:ext cx="2346120" cy="734760"/>
            </a:xfrm>
            <a:prstGeom prst="roundRect">
              <a:avLst>
                <a:gd name="adj" fmla="val 10000"/>
              </a:avLst>
            </a:prstGeom>
            <a:solidFill>
              <a:srgbClr val="53548a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237" name="Rectangle 11"/>
            <p:cNvSpPr/>
            <p:nvPr/>
          </p:nvSpPr>
          <p:spPr>
            <a:xfrm>
              <a:off x="2375640" y="180720"/>
              <a:ext cx="2321280" cy="69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240" rIns="12240" tIns="12240" bIns="12240" anchor="ctr">
              <a:noAutofit/>
            </a:bodyPr>
            <a:p>
              <a:pPr algn="ctr" defTabSz="844560">
                <a:lnSpc>
                  <a:spcPct val="90000"/>
                </a:lnSpc>
                <a:spcAft>
                  <a:spcPts val="666"/>
                </a:spcAft>
                <a:tabLst>
                  <a:tab algn="l" pos="0"/>
                </a:tabLst>
              </a:pPr>
              <a:r>
                <a:rPr b="0" lang="fr-FR" sz="1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Projet d’amélioration </a:t>
              </a:r>
              <a:endParaRPr b="0" lang="fr-FR" sz="19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38" name="ZoneTexte 12"/>
          <p:cNvSpPr/>
          <p:nvPr/>
        </p:nvSpPr>
        <p:spPr>
          <a:xfrm>
            <a:off x="5017320" y="159480"/>
            <a:ext cx="3405960" cy="730080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C1.4 Analyser des pratiques en vue d’un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projet d’amélioration du fonctionnement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du laboratoire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Flèche vers le haut 16"/>
          <p:cNvSpPr/>
          <p:nvPr/>
        </p:nvSpPr>
        <p:spPr>
          <a:xfrm>
            <a:off x="2899440" y="911520"/>
            <a:ext cx="142200" cy="16545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25400">
            <a:solidFill>
              <a:srgbClr val="3d3e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240" name="Image 15" descr=""/>
          <p:cNvPicPr/>
          <p:nvPr/>
        </p:nvPicPr>
        <p:blipFill>
          <a:blip r:embed="rId6"/>
          <a:stretch/>
        </p:blipFill>
        <p:spPr>
          <a:xfrm>
            <a:off x="1572840" y="5881320"/>
            <a:ext cx="5997240" cy="449280"/>
          </a:xfrm>
          <a:prstGeom prst="rect">
            <a:avLst/>
          </a:prstGeom>
          <a:ln w="0">
            <a:noFill/>
          </a:ln>
        </p:spPr>
      </p:pic>
      <p:sp>
        <p:nvSpPr>
          <p:cNvPr id="241" name="Rectangle 16"/>
          <p:cNvSpPr/>
          <p:nvPr/>
        </p:nvSpPr>
        <p:spPr>
          <a:xfrm>
            <a:off x="2723760" y="5760360"/>
            <a:ext cx="399636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2240" rIns="12240" tIns="12240" bIns="12240" anchor="ctr">
            <a:noAutofit/>
          </a:bodyPr>
          <a:p>
            <a:pPr algn="ctr" defTabSz="844560">
              <a:lnSpc>
                <a:spcPct val="9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900" spc="-1" strike="noStrike">
                <a:solidFill>
                  <a:srgbClr val="ffffff"/>
                </a:solidFill>
                <a:latin typeface="Calibri"/>
                <a:ea typeface="DejaVu Sans"/>
              </a:rPr>
              <a:t>Portfolio ou livret de compétences 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Rectangle 1"/>
          <p:cNvSpPr/>
          <p:nvPr/>
        </p:nvSpPr>
        <p:spPr>
          <a:xfrm>
            <a:off x="1179360" y="1095120"/>
            <a:ext cx="678384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2240" rIns="12240" tIns="12240" bIns="12240" anchor="ctr">
            <a:noAutofit/>
          </a:bodyPr>
          <a:p>
            <a:pPr algn="ctr" defTabSz="844560">
              <a:lnSpc>
                <a:spcPct val="9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900" spc="-1" strike="noStrike">
                <a:solidFill>
                  <a:srgbClr val="ffffff"/>
                </a:solidFill>
                <a:latin typeface="Calibri"/>
                <a:ea typeface="DejaVu Sans"/>
              </a:rPr>
              <a:t>Technicien supérieur bioanalyse en laboratoire de contrôle 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sldNum" idx="25"/>
          </p:nvPr>
        </p:nvSpPr>
        <p:spPr>
          <a:xfrm>
            <a:off x="6264000" y="6377760"/>
            <a:ext cx="993960" cy="4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1" lang="fr-FR" sz="750" spc="-1" strike="noStrike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A939B9A-7B84-4D1F-B124-CC9EAEAD7458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"/>
          <p:cNvSpPr/>
          <p:nvPr/>
        </p:nvSpPr>
        <p:spPr>
          <a:xfrm>
            <a:off x="92160" y="0"/>
            <a:ext cx="2407320" cy="14425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graphicFrame>
        <p:nvGraphicFramePr>
          <p:cNvPr id="245" name="Tableau 3"/>
          <p:cNvGraphicFramePr/>
          <p:nvPr/>
        </p:nvGraphicFramePr>
        <p:xfrm>
          <a:off x="873360" y="244800"/>
          <a:ext cx="7558560" cy="5845320"/>
        </p:xfrm>
        <a:graphic>
          <a:graphicData uri="http://schemas.openxmlformats.org/drawingml/2006/table">
            <a:tbl>
              <a:tblPr/>
              <a:tblGrid>
                <a:gridCol w="990000"/>
                <a:gridCol w="4164840"/>
                <a:gridCol w="558000"/>
                <a:gridCol w="604440"/>
                <a:gridCol w="639360"/>
                <a:gridCol w="602280"/>
              </a:tblGrid>
              <a:tr h="21528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Pôles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stage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établissement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5704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1</a:t>
                      </a:r>
                      <a:r>
                        <a:rPr b="0" lang="fr-FR" sz="1000" spc="-1" strike="noStrike" baseline="30000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e</a:t>
                      </a: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  année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b="0" lang="fr-FR" sz="1000" spc="-1" strike="noStrike" baseline="30000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e</a:t>
                      </a: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 année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1è année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2</a:t>
                      </a:r>
                      <a:r>
                        <a:rPr b="0" lang="fr-FR" sz="1000" spc="-1" strike="noStrike" baseline="30000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e</a:t>
                      </a: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 année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108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Pôle 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Gestion opérationnelle et documentaire du laboratoire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1890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Activité 1.1.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Organisation de l’environnement de travail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548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Activité 1.2.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Gestion des consommables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528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Activité 1.3.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Suivi des équipements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548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Activité 1.4.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Contribution à la prévention des risques professionnels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06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Pôle 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Réalisation des analyses au laboratoire dans le cadre d’un contrôle qualité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006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2.1.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Contrôle des matières premières ou des produits finis, selon les normes ou procédures en vigueur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10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2.2.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Analyse de produits en cours de fabrication pour le suivi des procédés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06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2.3.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Contrôle de l’environnement de production ou de l’environnement d’analyse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136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2.4.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Contrôle qualité interne et externe du laboratoire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06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Pôle 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Expertise au laboratoire pour l’optimisation de méthodes de bioanalyse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604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3.1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Adoption d’une nouvelle méthode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06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3.2.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Adaptation d’une méthode connue suivant l’évolution des normes en vigueur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136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3.3.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Comparaison métrologique de deux méthodes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06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3.4.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Innovation technologique en laboratoire de bioanalyses et contrôle qualité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196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Pôle 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Relations professionnelles au laboratoire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10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8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4.1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Communication en lien avec la réalisation des analyses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12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4.2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Coopération pour l’évaluation et la mise en œuvre de la démarche qualité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4.3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Formation dans le laboratoire d’un nouveau technicien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8240"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Activité 4.4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Construction et développement d’un réseau professionnel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9080" rIns="1908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fr-FR" sz="600" spc="-1" strike="noStrike">
                          <a:solidFill>
                            <a:schemeClr val="dk1"/>
                          </a:solidFill>
                          <a:latin typeface="Arial"/>
                          <a:ea typeface="Calibri"/>
                        </a:rPr>
                        <a:t> </a:t>
                      </a:r>
                      <a:endParaRPr b="0" lang="fr-FR" sz="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19080" marR="190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4134435-F64B-4D14-93D6-9C09CACF3ABF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19200" y="946080"/>
            <a:ext cx="8420040" cy="539100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  <a:ea typeface="DejaVu Sans"/>
              </a:rPr>
              <a:t>2. Le plan de formation </a:t>
            </a:r>
            <a:endParaRPr b="0" lang="fr-FR" sz="325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6ECE6A-C92E-4C52-9A04-0753BBC9DCA4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2"/>
          <p:cNvSpPr/>
          <p:nvPr/>
        </p:nvSpPr>
        <p:spPr>
          <a:xfrm>
            <a:off x="1166040" y="4162320"/>
            <a:ext cx="7976520" cy="1836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324800" y="984240"/>
            <a:ext cx="7884720" cy="72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 Light"/>
                <a:ea typeface="DejaVu Sans"/>
              </a:rPr>
              <a:t>Outils de suivi des compétences dans la formation en BTS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49" name="Groupe 15"/>
          <p:cNvGrpSpPr/>
          <p:nvPr/>
        </p:nvGrpSpPr>
        <p:grpSpPr>
          <a:xfrm>
            <a:off x="-66600" y="1307520"/>
            <a:ext cx="10021680" cy="3245040"/>
            <a:chOff x="-66600" y="1307520"/>
            <a:chExt cx="10021680" cy="3245040"/>
          </a:xfrm>
        </p:grpSpPr>
        <p:grpSp>
          <p:nvGrpSpPr>
            <p:cNvPr id="250" name="Diagramme 5"/>
            <p:cNvGrpSpPr/>
            <p:nvPr/>
          </p:nvGrpSpPr>
          <p:grpSpPr>
            <a:xfrm>
              <a:off x="1900080" y="1307520"/>
              <a:ext cx="8055000" cy="3245040"/>
              <a:chOff x="1900080" y="1307520"/>
              <a:chExt cx="8055000" cy="3245040"/>
            </a:xfrm>
          </p:grpSpPr>
          <p:sp>
            <p:nvSpPr>
              <p:cNvPr id="251" name="Rectangle 482"/>
              <p:cNvSpPr/>
              <p:nvPr/>
            </p:nvSpPr>
            <p:spPr>
              <a:xfrm>
                <a:off x="1900080" y="1307520"/>
                <a:ext cx="8055000" cy="3245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2000" spc="-1" strike="noStrike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252" name="Chevron 483"/>
              <p:cNvSpPr/>
              <p:nvPr/>
            </p:nvSpPr>
            <p:spPr>
              <a:xfrm>
                <a:off x="1901880" y="2136960"/>
                <a:ext cx="2154600" cy="774360"/>
              </a:xfrm>
              <a:prstGeom prst="chevron">
                <a:avLst>
                  <a:gd name="adj" fmla="val 50000"/>
                </a:avLst>
              </a:prstGeom>
              <a:solidFill>
                <a:srgbClr val="7030a0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56160" rIns="18720" tIns="18720" bIns="18720" anchor="ctr">
                <a:noAutofit/>
              </a:bodyPr>
              <a:p>
                <a:pPr algn="ctr" defTabSz="622440">
                  <a:lnSpc>
                    <a:spcPct val="90000"/>
                  </a:lnSpc>
                  <a:spcAft>
                    <a:spcPts val="490"/>
                  </a:spcAft>
                  <a:tabLst>
                    <a:tab algn="l" pos="0"/>
                  </a:tabLst>
                </a:pPr>
                <a:r>
                  <a:rPr b="0" lang="fr-FR" sz="16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Construction de séquences</a:t>
                </a:r>
                <a:endParaRPr b="0" lang="fr-FR" sz="16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3" name="Chevron 484"/>
              <p:cNvSpPr/>
              <p:nvPr/>
            </p:nvSpPr>
            <p:spPr>
              <a:xfrm>
                <a:off x="3843000" y="2136960"/>
                <a:ext cx="2154600" cy="774360"/>
              </a:xfrm>
              <a:prstGeom prst="chevron">
                <a:avLst>
                  <a:gd name="adj" fmla="val 50000"/>
                </a:avLst>
              </a:prstGeom>
              <a:solidFill>
                <a:srgbClr val="7030a0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56160" rIns="18720" tIns="18720" bIns="18720" anchor="ctr">
                <a:noAutofit/>
              </a:bodyPr>
              <a:p>
                <a:pPr algn="ctr" defTabSz="622440">
                  <a:lnSpc>
                    <a:spcPct val="90000"/>
                  </a:lnSpc>
                  <a:spcAft>
                    <a:spcPts val="490"/>
                  </a:spcAft>
                  <a:tabLst>
                    <a:tab algn="l" pos="0"/>
                  </a:tabLst>
                </a:pPr>
                <a:r>
                  <a:rPr b="0" lang="fr-FR" sz="16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Scénarios pédagogiques </a:t>
                </a:r>
                <a:r>
                  <a:rPr b="0" lang="fr-FR" sz="12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pour l’acquisition des compétences</a:t>
                </a:r>
                <a:endParaRPr b="0" lang="fr-FR" sz="12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4" name="Chevron 485"/>
              <p:cNvSpPr/>
              <p:nvPr/>
            </p:nvSpPr>
            <p:spPr>
              <a:xfrm>
                <a:off x="5783760" y="2136960"/>
                <a:ext cx="2154600" cy="774360"/>
              </a:xfrm>
              <a:prstGeom prst="chevron">
                <a:avLst>
                  <a:gd name="adj" fmla="val 50000"/>
                </a:avLst>
              </a:prstGeom>
              <a:solidFill>
                <a:srgbClr val="7030a0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56160" rIns="18720" tIns="18720" bIns="18720" anchor="ctr">
                <a:noAutofit/>
              </a:bodyPr>
              <a:p>
                <a:pPr algn="ctr" defTabSz="622440">
                  <a:lnSpc>
                    <a:spcPct val="90000"/>
                  </a:lnSpc>
                  <a:spcAft>
                    <a:spcPts val="490"/>
                  </a:spcAft>
                  <a:tabLst>
                    <a:tab algn="l" pos="0"/>
                  </a:tabLst>
                </a:pPr>
                <a:r>
                  <a:rPr b="0" lang="fr-FR" sz="16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Formalisation du </a:t>
                </a:r>
                <a:r>
                  <a:rPr b="1" lang="fr-FR" sz="1600" spc="-1" strike="noStrike">
                    <a:solidFill>
                      <a:srgbClr val="ffff00"/>
                    </a:solidFill>
                    <a:latin typeface="Calibri"/>
                    <a:ea typeface="DejaVu Sans"/>
                  </a:rPr>
                  <a:t>plan de formation</a:t>
                </a:r>
                <a:endParaRPr b="0" lang="fr-FR" sz="16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255" name="Ellipse 11"/>
            <p:cNvSpPr/>
            <p:nvPr/>
          </p:nvSpPr>
          <p:spPr>
            <a:xfrm>
              <a:off x="-66600" y="1803600"/>
              <a:ext cx="2294640" cy="1515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0" rIns="0" tIns="45000" bIns="45000" anchor="ctr">
              <a:noAutofit/>
            </a:bodyPr>
            <a:p>
              <a:pPr algn="ctr" defTabSz="685800">
                <a:lnSpc>
                  <a:spcPct val="100000"/>
                </a:lnSpc>
              </a:pPr>
              <a:r>
                <a:rPr b="1" lang="fr-FR" sz="2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L’équipe pédagogique</a:t>
              </a:r>
              <a:endParaRPr b="0" lang="fr-FR" sz="20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56" name="Groupe 14"/>
          <p:cNvGrpSpPr/>
          <p:nvPr/>
        </p:nvGrpSpPr>
        <p:grpSpPr>
          <a:xfrm>
            <a:off x="473760" y="2785320"/>
            <a:ext cx="9882720" cy="1912320"/>
            <a:chOff x="473760" y="2785320"/>
            <a:chExt cx="9882720" cy="1912320"/>
          </a:xfrm>
        </p:grpSpPr>
        <p:grpSp>
          <p:nvGrpSpPr>
            <p:cNvPr id="257" name="Diagramme 6"/>
            <p:cNvGrpSpPr/>
            <p:nvPr/>
          </p:nvGrpSpPr>
          <p:grpSpPr>
            <a:xfrm>
              <a:off x="2424960" y="2785320"/>
              <a:ext cx="7931520" cy="1912320"/>
              <a:chOff x="2424960" y="2785320"/>
              <a:chExt cx="7931520" cy="1912320"/>
            </a:xfrm>
          </p:grpSpPr>
          <p:sp>
            <p:nvSpPr>
              <p:cNvPr id="258" name="Rectangle 489"/>
              <p:cNvSpPr/>
              <p:nvPr/>
            </p:nvSpPr>
            <p:spPr>
              <a:xfrm>
                <a:off x="2424960" y="2785320"/>
                <a:ext cx="7931520" cy="1912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1800" spc="-1" strike="noStrike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259" name="Chevron 490"/>
              <p:cNvSpPr/>
              <p:nvPr/>
            </p:nvSpPr>
            <p:spPr>
              <a:xfrm>
                <a:off x="2426760" y="3183480"/>
                <a:ext cx="2244240" cy="764640"/>
              </a:xfrm>
              <a:prstGeom prst="chevron">
                <a:avLst>
                  <a:gd name="adj" fmla="val 50000"/>
                </a:avLst>
              </a:prstGeom>
              <a:solidFill>
                <a:srgbClr val="ed7d31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72000" rIns="24120" tIns="24120" bIns="24120" anchor="ctr">
                <a:noAutofit/>
              </a:bodyPr>
              <a:p>
                <a:pPr algn="ctr" defTabSz="800280">
                  <a:lnSpc>
                    <a:spcPct val="90000"/>
                  </a:lnSpc>
                  <a:spcAft>
                    <a:spcPts val="629"/>
                  </a:spcAft>
                  <a:tabLst>
                    <a:tab algn="l" pos="0"/>
                  </a:tabLst>
                </a:pPr>
                <a:r>
                  <a:rPr b="0" lang="fr-FR" sz="18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Auto-évaluation et métacognition</a:t>
                </a:r>
                <a:endParaRPr b="0" lang="fr-FR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0" name="Chevron 491"/>
              <p:cNvSpPr/>
              <p:nvPr/>
            </p:nvSpPr>
            <p:spPr>
              <a:xfrm>
                <a:off x="4448520" y="3183480"/>
                <a:ext cx="2244240" cy="764640"/>
              </a:xfrm>
              <a:prstGeom prst="chevron">
                <a:avLst>
                  <a:gd name="adj" fmla="val 50000"/>
                </a:avLst>
              </a:prstGeom>
              <a:solidFill>
                <a:srgbClr val="ed7d31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72000" rIns="24120" tIns="24120" bIns="24120" anchor="ctr">
                <a:noAutofit/>
              </a:bodyPr>
              <a:p>
                <a:pPr algn="ctr" defTabSz="800280">
                  <a:lnSpc>
                    <a:spcPct val="90000"/>
                  </a:lnSpc>
                  <a:spcAft>
                    <a:spcPts val="629"/>
                  </a:spcAft>
                  <a:tabLst>
                    <a:tab algn="l" pos="0"/>
                  </a:tabLst>
                </a:pPr>
                <a:r>
                  <a:rPr b="0" lang="fr-FR" sz="18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Construction accompagnée du </a:t>
                </a:r>
                <a:r>
                  <a:rPr b="1" lang="fr-FR" sz="1800" spc="-1" strike="noStrike">
                    <a:solidFill>
                      <a:srgbClr val="ffff00"/>
                    </a:solidFill>
                    <a:latin typeface="Calibri"/>
                    <a:ea typeface="DejaVu Sans"/>
                  </a:rPr>
                  <a:t>port-folio</a:t>
                </a:r>
                <a:endParaRPr b="0" lang="fr-FR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1" name="Chevron 492"/>
              <p:cNvSpPr/>
              <p:nvPr/>
            </p:nvSpPr>
            <p:spPr>
              <a:xfrm>
                <a:off x="6469920" y="3183480"/>
                <a:ext cx="2244240" cy="764640"/>
              </a:xfrm>
              <a:prstGeom prst="chevron">
                <a:avLst>
                  <a:gd name="adj" fmla="val 50000"/>
                </a:avLst>
              </a:prstGeom>
              <a:solidFill>
                <a:srgbClr val="ed7d31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72000" rIns="24120" tIns="24120" bIns="24120" anchor="ctr">
                <a:noAutofit/>
              </a:bodyPr>
              <a:p>
                <a:pPr algn="ctr" defTabSz="800280">
                  <a:lnSpc>
                    <a:spcPct val="90000"/>
                  </a:lnSpc>
                  <a:spcAft>
                    <a:spcPts val="629"/>
                  </a:spcAft>
                  <a:tabLst>
                    <a:tab algn="l" pos="0"/>
                  </a:tabLst>
                </a:pPr>
                <a:r>
                  <a:rPr b="0" lang="fr-FR" sz="18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Valorisation et argumentation des acquis</a:t>
                </a:r>
                <a:endParaRPr b="0" lang="fr-FR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262" name="Ellipse 12"/>
            <p:cNvSpPr/>
            <p:nvPr/>
          </p:nvSpPr>
          <p:spPr>
            <a:xfrm>
              <a:off x="473760" y="3057120"/>
              <a:ext cx="2259360" cy="1415160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0" rIns="0" tIns="45000" bIns="45000" anchor="ctr">
              <a:noAutofit/>
            </a:bodyPr>
            <a:p>
              <a:pPr algn="ctr" defTabSz="685800">
                <a:lnSpc>
                  <a:spcPct val="100000"/>
                </a:lnSpc>
              </a:pPr>
              <a:r>
                <a:rPr b="1" lang="fr-FR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L’apprenant</a:t>
              </a:r>
              <a:endParaRPr b="0" lang="fr-FR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63" name="Groupe 16"/>
          <p:cNvGrpSpPr/>
          <p:nvPr/>
        </p:nvGrpSpPr>
        <p:grpSpPr>
          <a:xfrm>
            <a:off x="1302480" y="3933720"/>
            <a:ext cx="9819720" cy="2241720"/>
            <a:chOff x="1302480" y="3933720"/>
            <a:chExt cx="9819720" cy="2241720"/>
          </a:xfrm>
        </p:grpSpPr>
        <p:grpSp>
          <p:nvGrpSpPr>
            <p:cNvPr id="264" name="Diagramme 8"/>
            <p:cNvGrpSpPr/>
            <p:nvPr/>
          </p:nvGrpSpPr>
          <p:grpSpPr>
            <a:xfrm>
              <a:off x="3260880" y="3933720"/>
              <a:ext cx="7861320" cy="2241720"/>
              <a:chOff x="3260880" y="3933720"/>
              <a:chExt cx="7861320" cy="2241720"/>
            </a:xfrm>
          </p:grpSpPr>
          <p:sp>
            <p:nvSpPr>
              <p:cNvPr id="265" name="Rectangle 496"/>
              <p:cNvSpPr/>
              <p:nvPr/>
            </p:nvSpPr>
            <p:spPr>
              <a:xfrm>
                <a:off x="3260880" y="3933720"/>
                <a:ext cx="7861320" cy="224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1800" spc="-1" strike="noStrike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266" name="Chevron 497"/>
              <p:cNvSpPr/>
              <p:nvPr/>
            </p:nvSpPr>
            <p:spPr>
              <a:xfrm>
                <a:off x="3262680" y="4350600"/>
                <a:ext cx="2102760" cy="847440"/>
              </a:xfrm>
              <a:prstGeom prst="chevron">
                <a:avLst>
                  <a:gd name="adj" fmla="val 50000"/>
                </a:avLst>
              </a:prstGeom>
              <a:solidFill>
                <a:srgbClr val="70ad47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60120" rIns="20160" tIns="20160" bIns="20160" anchor="ctr">
                <a:noAutofit/>
              </a:bodyPr>
              <a:p>
                <a:pPr algn="ctr" defTabSz="666720">
                  <a:lnSpc>
                    <a:spcPct val="90000"/>
                  </a:lnSpc>
                  <a:spcAft>
                    <a:spcPts val="524"/>
                  </a:spcAft>
                  <a:tabLst>
                    <a:tab algn="l" pos="0"/>
                  </a:tabLst>
                </a:pPr>
                <a:r>
                  <a:rPr b="0" i="1" lang="fr-FR" sz="15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Évaluation</a:t>
                </a:r>
                <a:endParaRPr b="0" lang="fr-FR" sz="1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7" name="Chevron 498"/>
              <p:cNvSpPr/>
              <p:nvPr/>
            </p:nvSpPr>
            <p:spPr>
              <a:xfrm>
                <a:off x="5157360" y="4350600"/>
                <a:ext cx="2102760" cy="847440"/>
              </a:xfrm>
              <a:prstGeom prst="chevron">
                <a:avLst>
                  <a:gd name="adj" fmla="val 50000"/>
                </a:avLst>
              </a:prstGeom>
              <a:solidFill>
                <a:srgbClr val="70ad47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60120" rIns="20160" tIns="20160" bIns="20160" anchor="ctr">
                <a:noAutofit/>
              </a:bodyPr>
              <a:p>
                <a:pPr algn="ctr" defTabSz="666720">
                  <a:lnSpc>
                    <a:spcPct val="90000"/>
                  </a:lnSpc>
                  <a:spcAft>
                    <a:spcPts val="524"/>
                  </a:spcAft>
                  <a:tabLst>
                    <a:tab algn="l" pos="0"/>
                  </a:tabLst>
                </a:pPr>
                <a:r>
                  <a:rPr b="1" i="1" lang="fr-FR" sz="1500" spc="-1" strike="noStrike">
                    <a:solidFill>
                      <a:srgbClr val="ffff00"/>
                    </a:solidFill>
                    <a:latin typeface="Calibri"/>
                    <a:ea typeface="DejaVu Sans"/>
                  </a:rPr>
                  <a:t>Outil de suivi de l’évaluation </a:t>
                </a:r>
                <a:r>
                  <a:rPr b="0" i="1" lang="fr-FR" sz="15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des compétences</a:t>
                </a:r>
                <a:endParaRPr b="0" lang="fr-FR" sz="1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8" name="Chevron 499"/>
              <p:cNvSpPr/>
              <p:nvPr/>
            </p:nvSpPr>
            <p:spPr>
              <a:xfrm>
                <a:off x="7052040" y="4350600"/>
                <a:ext cx="2102760" cy="847440"/>
              </a:xfrm>
              <a:prstGeom prst="chevron">
                <a:avLst>
                  <a:gd name="adj" fmla="val 50000"/>
                </a:avLst>
              </a:prstGeom>
              <a:solidFill>
                <a:srgbClr val="70ad47"/>
              </a:solidFill>
              <a:ln>
                <a:solidFill>
                  <a:srgbClr val="ffffff"/>
                </a:solidFill>
              </a:ln>
            </p:spPr>
            <p:style>
              <a:lnRef idx="2"/>
              <a:fillRef idx="0"/>
              <a:effectRef idx="0"/>
              <a:fontRef idx="minor"/>
            </p:style>
            <p:txBody>
              <a:bodyPr numCol="1" spcCol="1440" lIns="60120" rIns="20160" tIns="20160" bIns="20160" anchor="ctr">
                <a:noAutofit/>
              </a:bodyPr>
              <a:p>
                <a:pPr algn="ctr" defTabSz="666720">
                  <a:lnSpc>
                    <a:spcPct val="90000"/>
                  </a:lnSpc>
                  <a:spcAft>
                    <a:spcPts val="524"/>
                  </a:spcAft>
                  <a:tabLst>
                    <a:tab algn="l" pos="0"/>
                  </a:tabLst>
                </a:pPr>
                <a:r>
                  <a:rPr b="0" i="1" lang="fr-FR" sz="1500" spc="-1" strike="noStrike">
                    <a:solidFill>
                      <a:schemeClr val="lt1"/>
                    </a:solidFill>
                    <a:latin typeface="Calibri"/>
                    <a:ea typeface="DejaVu Sans"/>
                  </a:rPr>
                  <a:t>Valorisation / remédiation / certification</a:t>
                </a:r>
                <a:endParaRPr b="0" lang="fr-FR" sz="1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269" name="Ellipse 13"/>
            <p:cNvSpPr/>
            <p:nvPr/>
          </p:nvSpPr>
          <p:spPr>
            <a:xfrm>
              <a:off x="1302480" y="4225680"/>
              <a:ext cx="2239560" cy="1658520"/>
            </a:xfrm>
            <a:prstGeom prst="ellipse">
              <a:avLst/>
            </a:prstGeom>
            <a:solidFill>
              <a:srgbClr val="70ad47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rIns="0" tIns="45000" bIns="45000" anchor="ctr">
              <a:noAutofit/>
            </a:bodyPr>
            <a:p>
              <a:pPr algn="ctr" defTabSz="685800">
                <a:lnSpc>
                  <a:spcPct val="100000"/>
                </a:lnSpc>
              </a:pPr>
              <a:r>
                <a:rPr b="1" i="1" lang="fr-FR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Les enseignants - évaluateurs</a:t>
              </a:r>
              <a:endParaRPr b="0" lang="fr-FR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270" name="Connecteur droit avec flèche 4"/>
          <p:cNvCxnSpPr/>
          <p:nvPr/>
        </p:nvCxnSpPr>
        <p:spPr>
          <a:xfrm>
            <a:off x="3538800" y="3985560"/>
            <a:ext cx="169920" cy="416520"/>
          </a:xfrm>
          <a:prstGeom prst="straightConnector1">
            <a:avLst/>
          </a:prstGeom>
          <a:ln w="76200">
            <a:solidFill>
              <a:srgbClr val="4472c4"/>
            </a:solidFill>
            <a:round/>
            <a:tailEnd len="med" type="triangle" w="med"/>
          </a:ln>
        </p:spPr>
      </p:cxnSp>
      <p:cxnSp>
        <p:nvCxnSpPr>
          <p:cNvPr id="271" name="Connecteur droit avec flèche 10"/>
          <p:cNvCxnSpPr/>
          <p:nvPr/>
        </p:nvCxnSpPr>
        <p:spPr>
          <a:xfrm>
            <a:off x="5377680" y="3933720"/>
            <a:ext cx="264960" cy="488880"/>
          </a:xfrm>
          <a:prstGeom prst="straightConnector1">
            <a:avLst/>
          </a:prstGeom>
          <a:ln w="76200">
            <a:solidFill>
              <a:srgbClr val="4472c4"/>
            </a:solidFill>
            <a:round/>
            <a:headEnd len="med" type="triangle" w="med"/>
            <a:tailEnd len="med" type="triangle" w="med"/>
          </a:ln>
        </p:spPr>
      </p:cxnSp>
      <p:cxnSp>
        <p:nvCxnSpPr>
          <p:cNvPr id="272" name="Connecteur droit avec flèche 18"/>
          <p:cNvCxnSpPr/>
          <p:nvPr/>
        </p:nvCxnSpPr>
        <p:spPr>
          <a:xfrm>
            <a:off x="7396920" y="3948120"/>
            <a:ext cx="334800" cy="458640"/>
          </a:xfrm>
          <a:prstGeom prst="straightConnector1">
            <a:avLst/>
          </a:prstGeom>
          <a:ln w="76200">
            <a:solidFill>
              <a:srgbClr val="4472c4"/>
            </a:solidFill>
            <a:round/>
            <a:headEnd len="med" type="triangle" w="med"/>
          </a:ln>
        </p:spPr>
      </p:cxnSp>
      <p:sp>
        <p:nvSpPr>
          <p:cNvPr id="273" name="Ellipse 4"/>
          <p:cNvSpPr/>
          <p:nvPr/>
        </p:nvSpPr>
        <p:spPr>
          <a:xfrm>
            <a:off x="5015160" y="3612240"/>
            <a:ext cx="1536120" cy="528840"/>
          </a:xfrm>
          <a:prstGeom prst="ellipse">
            <a:avLst/>
          </a:prstGeom>
          <a:noFill/>
          <a:ln w="28575">
            <a:solidFill>
              <a:srgbClr val="ffd5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accent3"/>
              </a:solidFill>
              <a:latin typeface="Arial"/>
              <a:ea typeface="DejaVu Sans"/>
            </a:endParaRPr>
          </a:p>
        </p:txBody>
      </p:sp>
      <p:sp>
        <p:nvSpPr>
          <p:cNvPr id="274" name="Ellipse 32"/>
          <p:cNvSpPr/>
          <p:nvPr/>
        </p:nvSpPr>
        <p:spPr>
          <a:xfrm>
            <a:off x="6188400" y="2428920"/>
            <a:ext cx="1536120" cy="528840"/>
          </a:xfrm>
          <a:prstGeom prst="ellipse">
            <a:avLst/>
          </a:prstGeom>
          <a:noFill/>
          <a:ln w="28575">
            <a:solidFill>
              <a:srgbClr val="ffd5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accent3"/>
              </a:solidFill>
              <a:latin typeface="Arial"/>
              <a:ea typeface="DejaVu Sans"/>
            </a:endParaRPr>
          </a:p>
        </p:txBody>
      </p:sp>
      <p:sp>
        <p:nvSpPr>
          <p:cNvPr id="275" name="Ellipse 33"/>
          <p:cNvSpPr/>
          <p:nvPr/>
        </p:nvSpPr>
        <p:spPr>
          <a:xfrm>
            <a:off x="5498640" y="4298760"/>
            <a:ext cx="1536120" cy="528840"/>
          </a:xfrm>
          <a:prstGeom prst="ellipse">
            <a:avLst/>
          </a:prstGeom>
          <a:noFill/>
          <a:ln w="28575">
            <a:solidFill>
              <a:srgbClr val="ffd5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accent3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90B1E5-579B-4810-AF6B-1F81049D5B57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Espace réservé du texte 4"/>
          <p:cNvSpPr/>
          <p:nvPr/>
        </p:nvSpPr>
        <p:spPr>
          <a:xfrm>
            <a:off x="1682640" y="262080"/>
            <a:ext cx="620172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Conception d’un scénario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3022726480"/>
              </p:ext>
            </p:extLst>
          </p:nvPr>
        </p:nvGraphicFramePr>
        <p:xfrm>
          <a:off x="923760" y="901080"/>
          <a:ext cx="7261920" cy="181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2099353828"/>
              </p:ext>
            </p:extLst>
          </p:nvPr>
        </p:nvGraphicFramePr>
        <p:xfrm>
          <a:off x="1595520" y="2720160"/>
          <a:ext cx="7261920" cy="167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3187421536"/>
              </p:ext>
            </p:extLst>
          </p:nvPr>
        </p:nvGraphicFramePr>
        <p:xfrm>
          <a:off x="2394720" y="4538880"/>
          <a:ext cx="6763320" cy="187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77" name="Graphique 3" descr="Coche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252000" y="1596240"/>
            <a:ext cx="671400" cy="671400"/>
          </a:xfrm>
          <a:prstGeom prst="rect">
            <a:avLst/>
          </a:prstGeom>
          <a:ln w="0">
            <a:noFill/>
          </a:ln>
        </p:spPr>
      </p:pic>
      <p:pic>
        <p:nvPicPr>
          <p:cNvPr id="278" name="Graphique 9" descr="Coche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252000" y="3222360"/>
            <a:ext cx="671400" cy="671400"/>
          </a:xfrm>
          <a:prstGeom prst="rect">
            <a:avLst/>
          </a:prstGeom>
          <a:ln w="0">
            <a:noFill/>
          </a:ln>
        </p:spPr>
      </p:pic>
      <p:pic>
        <p:nvPicPr>
          <p:cNvPr id="279" name="Graphique 7" descr="Fermer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207000" y="4880880"/>
            <a:ext cx="761760" cy="761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B8ED966-F06B-4E9C-BF37-307B1FAC899D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3" descr=""/>
          <p:cNvPicPr/>
          <p:nvPr/>
        </p:nvPicPr>
        <p:blipFill>
          <a:blip r:embed="rId1"/>
          <a:srcRect l="0" t="0" r="0" b="43688"/>
          <a:stretch/>
        </p:blipFill>
        <p:spPr>
          <a:xfrm>
            <a:off x="0" y="1269360"/>
            <a:ext cx="5371920" cy="42930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81" name="Tableau 7"/>
          <p:cNvGraphicFramePr/>
          <p:nvPr/>
        </p:nvGraphicFramePr>
        <p:xfrm>
          <a:off x="5031000" y="1193040"/>
          <a:ext cx="4112640" cy="5056560"/>
        </p:xfrm>
        <a:graphic>
          <a:graphicData uri="http://schemas.openxmlformats.org/drawingml/2006/table">
            <a:tbl>
              <a:tblPr/>
              <a:tblGrid>
                <a:gridCol w="1574280"/>
                <a:gridCol w="2538720"/>
              </a:tblGrid>
              <a:tr h="282960">
                <a:tc grid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Bloc 3 : expertise au laboratoire pour l’optimisation de méthodes de bioanalyse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44000"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fff2cc"/>
                          </a:highlight>
                          <a:latin typeface="Arial"/>
                          <a:ea typeface="DejaVu Sans"/>
                        </a:rPr>
                        <a:t>Compétences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7200" marR="72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highlight>
                            <a:srgbClr val="fff2cc"/>
                          </a:highlight>
                          <a:latin typeface="Arial"/>
                          <a:ea typeface="DejaVu Sans"/>
                        </a:rPr>
                        <a:t>Savoir faire</a:t>
                      </a:r>
                      <a:endParaRPr b="0" lang="fr-FR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213480">
                <a:tc rowSpan="3">
                  <a:txBody>
                    <a:bodyPr lIns="7200" rIns="7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C3.1 S’approprier une situation relative à l’amélioration d’une bioanalyse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S3.1.1 Collecter des données dans les documents de référence pour répondre à un besoin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S3.1.2. Réaliser une étude de besoin d’amélioration technique d’une méthode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S3.1.3 Sélectionner les paramètres de la méthode d’analyse à améliorer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960">
                <a:tc rowSpan="4">
                  <a:txBody>
                    <a:bodyPr lIns="7200" rIns="7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C3.2 Analyser une procédure en mobilisant des ressources internes et externes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S3.2.1 Expliciter le principe d’une procédure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S3.2.2 Identifier le rôle de chaque étape d’une procédure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S3.2.3 Repérer les points critiques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S3.2.4 Rendre compte des modifications possibles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rowSpan="3">
                  <a:txBody>
                    <a:bodyPr lIns="7200" rIns="7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C3.3 Installer une nouvelle méthode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S3.3.1 Vérifier l’adéquation d’une méthode à l’échantillon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S3.3.2 Valider une nouvelle méthode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S3.3.3 Rendre compte des résultats de validation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rowSpan="4">
                  <a:txBody>
                    <a:bodyPr lIns="7200" rIns="72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C3.4 Concevoir une démarche expérimentale pour adapter une méthode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S3.4.1 Formuler une hypothèse en lien avec l’optimisation visée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S3.4.2 Prévoir les expériences permettant de valider l’hypothèse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S3.4.3 Établir un plan d’expérience pour adapter une procédure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DejaVu Sans"/>
                        </a:rPr>
                        <a:t>S3.4.4 Exploiter les indications de mesure</a:t>
                      </a:r>
                      <a:endParaRPr b="0" lang="fr-FR" sz="9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2" name="Espace réservé du texte 4"/>
          <p:cNvSpPr/>
          <p:nvPr/>
        </p:nvSpPr>
        <p:spPr>
          <a:xfrm>
            <a:off x="1368720" y="361440"/>
            <a:ext cx="620172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Conception d’un scénario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Ellipse 2"/>
          <p:cNvSpPr/>
          <p:nvPr/>
        </p:nvSpPr>
        <p:spPr>
          <a:xfrm>
            <a:off x="0" y="3571920"/>
            <a:ext cx="1368360" cy="552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4" name="Ellipse 6"/>
          <p:cNvSpPr/>
          <p:nvPr/>
        </p:nvSpPr>
        <p:spPr>
          <a:xfrm>
            <a:off x="5031000" y="5426280"/>
            <a:ext cx="1629720" cy="837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5" name="Ellipse 7"/>
          <p:cNvSpPr/>
          <p:nvPr/>
        </p:nvSpPr>
        <p:spPr>
          <a:xfrm>
            <a:off x="1201680" y="3479760"/>
            <a:ext cx="3828960" cy="27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DEF21B9-6B43-42AF-B00D-B5FE7800EADA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Espace réservé du texte 4"/>
          <p:cNvSpPr/>
          <p:nvPr/>
        </p:nvSpPr>
        <p:spPr>
          <a:xfrm>
            <a:off x="3213000" y="790560"/>
            <a:ext cx="620172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Conception d’un scénario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2263858435"/>
              </p:ext>
            </p:extLst>
          </p:nvPr>
        </p:nvGraphicFramePr>
        <p:xfrm>
          <a:off x="564120" y="1618560"/>
          <a:ext cx="4744080" cy="455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87" name="Bulle narrative : ronde 4"/>
          <p:cNvSpPr/>
          <p:nvPr/>
        </p:nvSpPr>
        <p:spPr>
          <a:xfrm>
            <a:off x="6104880" y="1330920"/>
            <a:ext cx="2513880" cy="1714320"/>
          </a:xfrm>
          <a:prstGeom prst="wedgeEllipseCallout">
            <a:avLst>
              <a:gd name="adj1" fmla="val -97345"/>
              <a:gd name="adj2" fmla="val 12871"/>
            </a:avLst>
          </a:prstGeom>
          <a:solidFill>
            <a:schemeClr val="bg1"/>
          </a:solidFill>
          <a:ln>
            <a:solidFill>
              <a:srgbClr val="8c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Caractère professionnel de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Bulle narrative : ronde 5"/>
          <p:cNvSpPr/>
          <p:nvPr/>
        </p:nvSpPr>
        <p:spPr>
          <a:xfrm>
            <a:off x="5778360" y="3332880"/>
            <a:ext cx="2801160" cy="1714320"/>
          </a:xfrm>
          <a:prstGeom prst="wedgeEllipseCallout">
            <a:avLst>
              <a:gd name="adj1" fmla="val -81986"/>
              <a:gd name="adj2" fmla="val -8635"/>
            </a:avLst>
          </a:prstGeom>
          <a:solidFill>
            <a:schemeClr val="bg1"/>
          </a:solidFill>
          <a:ln>
            <a:solidFill>
              <a:srgbClr val="226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Faisabilité de la séquence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Articulation des temps d’enseignement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Bulle narrative : ronde 6"/>
          <p:cNvSpPr/>
          <p:nvPr/>
        </p:nvSpPr>
        <p:spPr>
          <a:xfrm>
            <a:off x="5778360" y="5239440"/>
            <a:ext cx="2666520" cy="1503720"/>
          </a:xfrm>
          <a:prstGeom prst="wedgeEllipseCallout">
            <a:avLst>
              <a:gd name="adj1" fmla="val -87275"/>
              <a:gd name="adj2" fmla="val -28018"/>
            </a:avLst>
          </a:prstGeom>
          <a:solidFill>
            <a:schemeClr val="bg1"/>
          </a:solidFill>
          <a:ln>
            <a:solidFill>
              <a:srgbClr val="49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Différents des objectifs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Complémentarité des blocs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7375683-2F01-4BD7-BF2C-F8FA655622D2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Espace réservé du texte 4"/>
          <p:cNvSpPr/>
          <p:nvPr/>
        </p:nvSpPr>
        <p:spPr>
          <a:xfrm>
            <a:off x="2940480" y="740160"/>
            <a:ext cx="620172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Outil de suivi et plan de formation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91" name="Tableau 6"/>
          <p:cNvGraphicFramePr/>
          <p:nvPr/>
        </p:nvGraphicFramePr>
        <p:xfrm>
          <a:off x="285120" y="1416240"/>
          <a:ext cx="8496000" cy="5117040"/>
        </p:xfrm>
        <a:graphic>
          <a:graphicData uri="http://schemas.openxmlformats.org/drawingml/2006/table">
            <a:tbl>
              <a:tblPr/>
              <a:tblGrid>
                <a:gridCol w="1267920"/>
                <a:gridCol w="366120"/>
                <a:gridCol w="1267920"/>
                <a:gridCol w="1268640"/>
                <a:gridCol w="56052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  <a:gridCol w="107280"/>
              </a:tblGrid>
              <a:tr h="113040"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4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fr-FR" sz="4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1ère année (n° des semaines)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42200"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Blocs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Compétences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Savoir faire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S6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S7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S8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S9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S10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S16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S17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S18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S19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S20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S26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S27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S28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S29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S30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880">
                <a:tc rowSpan="36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e7e6e6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a9d08e"/>
                    </a:solidFill>
                  </a:tcPr>
                </a:tc>
                <a:tc rowSpan="36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Bloc 2 - Réalisation des analyses au laboratoire dans le cadre d’un contrôle qualité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a9d08e"/>
                    </a:solidFill>
                  </a:tcPr>
                </a:tc>
                <a:tc rowSpan="4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C2.1 S’approprier une situation relative à la réalisation d’une bioanalyse en contrôle qualité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S2.1.1 Caractériser l’objet analysé dans un contexte de bioproduction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4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S2.1.2 Identifier la méthode normalisée retenue par le laboratoire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0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S2.1.3 Rédiger un plan de travail à partir des éléments matériels et temporels de la méthode normalisée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1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S2.1.4 Adapter le plan de travail aux contraintes du laboratoire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C2.2 Organiser les analyses selon le plan de charge du laboratoire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S2.2.1 Sélectionner une procédure analytique validée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S2.2.2 Réaliser des prélèvements selon un plan d’échantillonnage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1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S2.2.3 Réaliser le traitement de l’échantillon adapté à la méthode d’analyse prévue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S2.2.4 Réaliser la préparation des réactifs et milieux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6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S2.2.5 Anticiper le fonctionnement des équipements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C2.3. Réaliser des analyses au laboratoire de biochimie analytique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S2.3.1 Organiser le poste de travail en fonction des contraintes techniques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S2.3.2 Appliquer des mesures de prévention adaptées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5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S2.3.3 Réaliser la mesure de paramètres physico-chimiques pour caractériser un produit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S2.3.4 Réaliser l’analyse d’un produit par séparation de ses composés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0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S2.3.5 Doser une biomolécule par une méthode quantitative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9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6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C2.4. Réaliser des analyses au laboratoire de microbiologie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S2.4.1 Organiser le poste de travail en fonction des contraintes d’asepsie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9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S2.4.2 Appliquer des mesures de prévention du risque biologique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86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S2.4.3 Réaliser une détection, une identification d’un microorganisme ou de ses toxines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1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S2.4.4 Réaliser une quantification de microorganismes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S2.4.5 Caractériser des moyens de réduction de la charge microbienne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S2.4.5 Caractériser des moyens de réduction de la charge microbienne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9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4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C2.5. Réaliser des analyses au laboratoire de biologie moléculaire des acides nucléiques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S2.5.1 Identifier les contraintes d’organisation spécifiques pour préserver l’échantillon acide nucléique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6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S2.5.2 Réaliser l’extraction-purification d’acides nucléiques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S2.5.3 Réaliser l’amplification spécifique d’une séquence nucléique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S2.5.4 Caractériser un acide nucléique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3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C2.6. Réaliser des analyses au laboratoire de biologie cellulaire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S2.6.1 Organiser le poste de travail en fonction des contraintes techniques spécifiques des cellules eucaryotes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S2.6.2 Appliquer des mesures de prévention adaptées (EPI et EPC, gestuelle, PSM, DASRI)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S2.6.3 Réaliser les opérations d’entretien d’une culture de cellules eucaryotes animales ou végétales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S2.6.4 Réaliser les opérations de conservation de cellules eucaryotes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S2.6.5 Réaliser une analyse utilisant des cellules eucaryotes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4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C2.7. Valider la conformité des analyses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S2.7.1 Réaliser les contrôles de l’environnement de travail du laboratoire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S2.7.2 Réaliser l’étalonnage, la vérification, l’ajustage des matériels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S2.7.3 Réaliser le contrôle de la qualité des milieux et réactifs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S2.7.4 Procéder à la validation des résultats d’analyses à l’aide de contrôles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C2.8. Rendre compte des résultats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S2.8.1 Assurer l’enregistrement des résultats d‘analyses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2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S2.8.2 Analyser des résultats expérimentaux pour déterminer le résultat d’analyse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7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a9d08e"/>
                          </a:highlight>
                          <a:latin typeface="Arial"/>
                          <a:ea typeface="DejaVu Sans"/>
                        </a:rPr>
                        <a:t>S2.8.3 Rédiger des conclusions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B57427-F630-4F55-8A03-CD3E55D23ACD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Espace réservé du texte 4"/>
          <p:cNvSpPr/>
          <p:nvPr/>
        </p:nvSpPr>
        <p:spPr>
          <a:xfrm>
            <a:off x="2940480" y="740160"/>
            <a:ext cx="620172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Outil de suivi et plan de formation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93" name="Tableau 3"/>
          <p:cNvGraphicFramePr/>
          <p:nvPr/>
        </p:nvGraphicFramePr>
        <p:xfrm>
          <a:off x="209880" y="1565280"/>
          <a:ext cx="8782920" cy="4552200"/>
        </p:xfrm>
        <a:graphic>
          <a:graphicData uri="http://schemas.openxmlformats.org/drawingml/2006/table">
            <a:tbl>
              <a:tblPr/>
              <a:tblGrid>
                <a:gridCol w="1310760"/>
                <a:gridCol w="378720"/>
                <a:gridCol w="1310760"/>
                <a:gridCol w="1311480"/>
                <a:gridCol w="57960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  <a:gridCol w="110880"/>
              </a:tblGrid>
              <a:tr h="245520"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4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fr-FR" sz="4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2520" marR="2520">
                    <a:lnL w="12240">
                      <a:noFill/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1ère année (n° des semaines)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08880">
                <a:tc>
                  <a:txBody>
                    <a:bodyPr lIns="2520" rIns="2520" tIns="2520" bIns="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Blocs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Compétences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fr-FR" sz="5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Savoir faire</a:t>
                      </a:r>
                      <a:endParaRPr b="0" lang="fr-FR" sz="5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S6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S7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S8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S9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S10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S16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S17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S18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S19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S20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S26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S27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S28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S29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S30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S31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S32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S33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S34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S35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1840">
                <a:tc rowSpan="1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e7e6e6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 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e699"/>
                    </a:solidFill>
                  </a:tcPr>
                </a:tc>
                <a:tc rowSpan="15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Bloc 3 -Expertise au laboratoire pour l’optimisation de méthodes de bioanalyse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C3.1 S’approprier une situation relative à l’amélioration d’une bioanalyse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S3.1.1 Collecter des données dans les documents de référence pour répondre à un besoin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6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S3.1.2. Réaliser une étude de besoin d’amélioration technique d’une méthode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9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S3.1.3 Sélectionner les paramètres de la méthode d’analyse à améliorer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1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4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C3.2 Analyser une procédure en mobilisant des ressources internes et externes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S3.2.1 Expliciter le principe d’une procédure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5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S3.2.2 Identifier le rôle de chaque étape d’une procédure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9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S3.2.3 Repérer les points critiques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S3.2.4 Rendre compte des modifications possibles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8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C3.3 Installer une nouvelle méthode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S3.3.1 Vérifier l’adéquation d’une méthode à l’échantillon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2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S3.3.2 Valider une nouvelle méthode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96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S3.3.3 Rendre compte des résultats de validation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4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4">
                  <a:txBody>
                    <a:bodyPr lIns="2520" rIns="2520" tIns="252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fr-FR" sz="4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C3.4 Concevoir une démarche expérimentale pour adapter une méthode</a:t>
                      </a:r>
                      <a:endParaRPr b="0" lang="fr-FR" sz="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S3.4.1 Formuler une hypothèse en lien avec l’optimisation visée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5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S3.4.2 Prévoir les expériences permettant de valider l’hypothèse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1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S3.4.3 Établir un plan d’expérience pour adapter une procédure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9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2520" rIns="2520" tIns="252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highlight>
                            <a:srgbClr val="ffe699"/>
                          </a:highlight>
                          <a:latin typeface="Arial"/>
                          <a:ea typeface="DejaVu Sans"/>
                        </a:rPr>
                        <a:t>S3.4.4 Exploiter les indications de mesure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20" rIns="2520" tIns="2520" bIns="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3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fr-FR" sz="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 marL="2520" marR="25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D9167A-1C4A-4EA0-A474-218592A82149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615403493"/>
              </p:ext>
            </p:extLst>
          </p:nvPr>
        </p:nvGraphicFramePr>
        <p:xfrm>
          <a:off x="-2232000" y="1148040"/>
          <a:ext cx="7230240" cy="484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612239295"/>
              </p:ext>
            </p:extLst>
          </p:nvPr>
        </p:nvGraphicFramePr>
        <p:xfrm>
          <a:off x="1016640" y="847080"/>
          <a:ext cx="8126280" cy="541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5" name="Rectangle avec coins arrondis en diagonale 33"/>
          <p:cNvSpPr/>
          <p:nvPr/>
        </p:nvSpPr>
        <p:spPr>
          <a:xfrm>
            <a:off x="1383840" y="430920"/>
            <a:ext cx="7551000" cy="284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solidFill>
              <a:srgbClr val="21215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500" spc="-1" strike="noStrike">
                <a:solidFill>
                  <a:srgbClr val="900000"/>
                </a:solidFill>
                <a:latin typeface="News Gothic MT"/>
                <a:ea typeface="DejaVu Sans"/>
              </a:rPr>
              <a:t>FILIERE   Bioindustries – Bioproduction – Bioqualité – Laboratoires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A639B20-A94A-4B1E-98F7-CA2A2047A13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18960" cy="539064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  <a:ea typeface="DejaVu Sans"/>
              </a:rPr>
              <a:t>3. Démarche de projet</a:t>
            </a:r>
            <a:br>
              <a:rPr sz="3250"/>
            </a:br>
            <a:br>
              <a:rPr sz="3250"/>
            </a:br>
            <a:endParaRPr b="0" lang="fr-FR" sz="325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95" name="Espace réservé du contenu 19" descr=""/>
          <p:cNvPicPr/>
          <p:nvPr/>
        </p:nvPicPr>
        <p:blipFill>
          <a:blip r:embed="rId1"/>
          <a:stretch/>
        </p:blipFill>
        <p:spPr>
          <a:xfrm>
            <a:off x="4192560" y="3792960"/>
            <a:ext cx="4002840" cy="1949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3F4E82-6225-4423-8F72-4A4333958661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2770766237"/>
              </p:ext>
            </p:extLst>
          </p:nvPr>
        </p:nvGraphicFramePr>
        <p:xfrm>
          <a:off x="900000" y="1920960"/>
          <a:ext cx="730044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794600" y="456480"/>
            <a:ext cx="69872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5AB6389-FA9D-41B3-8E27-F8A4A30BE01E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900000" y="106236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collaboratif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1"/>
          <p:cNvSpPr/>
          <p:nvPr/>
        </p:nvSpPr>
        <p:spPr>
          <a:xfrm>
            <a:off x="1635120" y="201420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F33E08-73F6-4E88-8B78-F7E62FCBECB3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635120" y="26784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1"/>
          <p:cNvSpPr/>
          <p:nvPr/>
        </p:nvSpPr>
        <p:spPr>
          <a:xfrm>
            <a:off x="2217600" y="108252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281089717"/>
              </p:ext>
            </p:extLst>
          </p:nvPr>
        </p:nvGraphicFramePr>
        <p:xfrm>
          <a:off x="108360" y="1972080"/>
          <a:ext cx="8706960" cy="412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01" name="Image 4" descr=""/>
          <p:cNvPicPr/>
          <p:nvPr/>
        </p:nvPicPr>
        <p:blipFill>
          <a:blip r:embed="rId6"/>
          <a:stretch/>
        </p:blipFill>
        <p:spPr>
          <a:xfrm>
            <a:off x="6955920" y="4580280"/>
            <a:ext cx="2116440" cy="1312200"/>
          </a:xfrm>
          <a:prstGeom prst="rect">
            <a:avLst/>
          </a:prstGeom>
          <a:ln w="0">
            <a:solidFill>
              <a:srgbClr val="70ad47"/>
            </a:solidFill>
          </a:ln>
        </p:spPr>
      </p:pic>
      <p:pic>
        <p:nvPicPr>
          <p:cNvPr id="302" name="Graphique 6" descr="Avertissement avec un remplissage uni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4893840" y="212112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03" name="Graphique 10" descr="Questions avec un remplissage uni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8807760" y="3081240"/>
            <a:ext cx="375120" cy="375120"/>
          </a:xfrm>
          <a:prstGeom prst="rect">
            <a:avLst/>
          </a:prstGeom>
          <a:ln w="0">
            <a:noFill/>
          </a:ln>
        </p:spPr>
      </p:pic>
      <p:sp>
        <p:nvSpPr>
          <p:cNvPr id="304" name="ZoneTexte 11"/>
          <p:cNvSpPr/>
          <p:nvPr/>
        </p:nvSpPr>
        <p:spPr>
          <a:xfrm>
            <a:off x="235800" y="1534320"/>
            <a:ext cx="30477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5" name="Graphique 15" descr="Croissance de l'activité avec un remplissage uni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2638800" y="3308400"/>
            <a:ext cx="380880" cy="380880"/>
          </a:xfrm>
          <a:prstGeom prst="rect">
            <a:avLst/>
          </a:prstGeom>
          <a:ln w="0">
            <a:noFill/>
          </a:ln>
        </p:spPr>
      </p:pic>
      <p:sp>
        <p:nvSpPr>
          <p:cNvPr id="306" name="ZoneTexte 16"/>
          <p:cNvSpPr/>
          <p:nvPr/>
        </p:nvSpPr>
        <p:spPr>
          <a:xfrm>
            <a:off x="1023840" y="5538600"/>
            <a:ext cx="74952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rgbClr val="ff0000"/>
                </a:solidFill>
                <a:latin typeface="Arial"/>
                <a:ea typeface="DejaVu Sans"/>
              </a:rPr>
              <a:t>S1.4.2.&lt;-&gt;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ZoneTexte 17"/>
          <p:cNvSpPr/>
          <p:nvPr/>
        </p:nvSpPr>
        <p:spPr>
          <a:xfrm>
            <a:off x="1023840" y="5258520"/>
            <a:ext cx="74952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rgbClr val="ff0000"/>
                </a:solidFill>
                <a:latin typeface="Arial"/>
                <a:ea typeface="DejaVu Sans"/>
              </a:rPr>
              <a:t>S1.4.3.&lt;-&gt;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ZoneTexte 18"/>
          <p:cNvSpPr/>
          <p:nvPr/>
        </p:nvSpPr>
        <p:spPr>
          <a:xfrm>
            <a:off x="1023840" y="4821840"/>
            <a:ext cx="74952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rgbClr val="ff0000"/>
                </a:solidFill>
                <a:latin typeface="Arial"/>
                <a:ea typeface="DejaVu Sans"/>
              </a:rPr>
              <a:t>S1.4.1.&lt;-&gt;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9" name="Graphique 20" descr="Trombone avec un remplissage uni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8758440" y="4379040"/>
            <a:ext cx="314280" cy="314280"/>
          </a:xfrm>
          <a:prstGeom prst="rect">
            <a:avLst/>
          </a:prstGeom>
          <a:ln w="0">
            <a:noFill/>
          </a:ln>
        </p:spPr>
      </p:pic>
      <p:sp>
        <p:nvSpPr>
          <p:cNvPr id="310" name="ZoneTexte 5"/>
          <p:cNvSpPr/>
          <p:nvPr/>
        </p:nvSpPr>
        <p:spPr>
          <a:xfrm>
            <a:off x="1023840" y="4959360"/>
            <a:ext cx="78156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rgbClr val="ff0000"/>
                </a:solidFill>
                <a:latin typeface="Arial"/>
                <a:ea typeface="DejaVu Sans"/>
              </a:rPr>
              <a:t>S.1.4.4.&lt;-&gt;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0076425-9FC3-4C0D-A276-72C95ACAD654}" type="slidenum">
              <a:t>43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518480" y="20052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1"/>
          <p:cNvSpPr/>
          <p:nvPr/>
        </p:nvSpPr>
        <p:spPr>
          <a:xfrm>
            <a:off x="1874520" y="99396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3347930088"/>
              </p:ext>
            </p:extLst>
          </p:nvPr>
        </p:nvGraphicFramePr>
        <p:xfrm>
          <a:off x="383760" y="3624120"/>
          <a:ext cx="8376480" cy="1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13" name="ZoneTexte 14"/>
          <p:cNvSpPr/>
          <p:nvPr/>
        </p:nvSpPr>
        <p:spPr>
          <a:xfrm rot="18592200">
            <a:off x="1854360" y="3179520"/>
            <a:ext cx="80892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50" spc="-1" strike="noStrike">
                <a:solidFill>
                  <a:schemeClr val="dk1"/>
                </a:solidFill>
                <a:latin typeface="Arial"/>
                <a:ea typeface="DejaVu Sans"/>
              </a:rPr>
              <a:t>Début nov.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ZoneTexte 15"/>
          <p:cNvSpPr/>
          <p:nvPr/>
        </p:nvSpPr>
        <p:spPr>
          <a:xfrm rot="18592200">
            <a:off x="304560" y="3252240"/>
            <a:ext cx="68400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50" spc="-1" strike="noStrike">
                <a:solidFill>
                  <a:schemeClr val="dk1"/>
                </a:solidFill>
                <a:latin typeface="Arial"/>
                <a:ea typeface="DejaVu Sans"/>
              </a:rPr>
              <a:t>1</a:t>
            </a:r>
            <a:r>
              <a:rPr b="0" lang="fr-FR" sz="1050" spc="-1" strike="noStrike" baseline="30000">
                <a:solidFill>
                  <a:schemeClr val="dk1"/>
                </a:solidFill>
                <a:latin typeface="Arial"/>
                <a:ea typeface="DejaVu Sans"/>
              </a:rPr>
              <a:t>ier</a:t>
            </a:r>
            <a:r>
              <a:rPr b="0" lang="fr-FR" sz="1050" spc="-1" strike="noStrike">
                <a:solidFill>
                  <a:schemeClr val="dk1"/>
                </a:solidFill>
                <a:latin typeface="Arial"/>
                <a:ea typeface="DejaVu Sans"/>
              </a:rPr>
              <a:t> Sept.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ZoneTexte 18"/>
          <p:cNvSpPr/>
          <p:nvPr/>
        </p:nvSpPr>
        <p:spPr>
          <a:xfrm rot="18592200">
            <a:off x="3499920" y="3183840"/>
            <a:ext cx="81972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50" spc="-1" strike="noStrike">
                <a:solidFill>
                  <a:schemeClr val="dk1"/>
                </a:solidFill>
                <a:latin typeface="Arial"/>
                <a:ea typeface="DejaVu Sans"/>
              </a:rPr>
              <a:t>Début déc.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ZoneTexte 19"/>
          <p:cNvSpPr/>
          <p:nvPr/>
        </p:nvSpPr>
        <p:spPr>
          <a:xfrm rot="18592200">
            <a:off x="6770880" y="3230640"/>
            <a:ext cx="59868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50" spc="-1" strike="noStrike">
                <a:solidFill>
                  <a:schemeClr val="dk1"/>
                </a:solidFill>
                <a:latin typeface="Arial"/>
                <a:ea typeface="DejaVu Sans"/>
              </a:rPr>
              <a:t>Mi avril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ZoneTexte 20"/>
          <p:cNvSpPr/>
          <p:nvPr/>
        </p:nvSpPr>
        <p:spPr>
          <a:xfrm rot="18592200">
            <a:off x="8493480" y="3230640"/>
            <a:ext cx="56808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050" spc="-1" strike="noStrike">
                <a:solidFill>
                  <a:schemeClr val="dk1"/>
                </a:solidFill>
                <a:latin typeface="Arial"/>
                <a:ea typeface="DejaVu Sans"/>
              </a:rPr>
              <a:t>Mi mai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ZoneTexte 24"/>
          <p:cNvSpPr/>
          <p:nvPr/>
        </p:nvSpPr>
        <p:spPr>
          <a:xfrm rot="18731400">
            <a:off x="2036880" y="5078520"/>
            <a:ext cx="1596960" cy="40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Revue de projet - copil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23 nov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ZoneTexte 25"/>
          <p:cNvSpPr/>
          <p:nvPr/>
        </p:nvSpPr>
        <p:spPr>
          <a:xfrm rot="18715200">
            <a:off x="2958480" y="5101200"/>
            <a:ext cx="1596960" cy="40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Revue de projet - copil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11 déc.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ZoneTexte 26"/>
          <p:cNvSpPr/>
          <p:nvPr/>
        </p:nvSpPr>
        <p:spPr>
          <a:xfrm rot="18735000">
            <a:off x="3910680" y="5136120"/>
            <a:ext cx="1596960" cy="40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Revue de projet - copil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18 jan.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ZoneTexte 27"/>
          <p:cNvSpPr/>
          <p:nvPr/>
        </p:nvSpPr>
        <p:spPr>
          <a:xfrm rot="18718200">
            <a:off x="5034960" y="5094360"/>
            <a:ext cx="1596960" cy="40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Revue de projet - copil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7 mars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ZoneTexte 28"/>
          <p:cNvSpPr/>
          <p:nvPr/>
        </p:nvSpPr>
        <p:spPr>
          <a:xfrm rot="18670800">
            <a:off x="5894280" y="5219640"/>
            <a:ext cx="178416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Réunion de clôture 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- Copil -11 avril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ZoneTexte 29"/>
          <p:cNvSpPr/>
          <p:nvPr/>
        </p:nvSpPr>
        <p:spPr>
          <a:xfrm rot="18702600">
            <a:off x="6933240" y="4902120"/>
            <a:ext cx="148104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Réunion post-mortem 6 mai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24" name="Connecteur droit avec flèche 36"/>
          <p:cNvCxnSpPr/>
          <p:nvPr/>
        </p:nvCxnSpPr>
        <p:spPr>
          <a:xfrm flipV="1">
            <a:off x="3211560" y="3879360"/>
            <a:ext cx="360" cy="748080"/>
          </a:xfrm>
          <a:prstGeom prst="straightConnector1">
            <a:avLst/>
          </a:prstGeom>
          <a:ln w="38100">
            <a:solidFill>
              <a:srgbClr val="49311f"/>
            </a:solidFill>
            <a:tailEnd len="med" type="triangle" w="med"/>
          </a:ln>
        </p:spPr>
      </p:cxnSp>
      <p:cxnSp>
        <p:nvCxnSpPr>
          <p:cNvPr id="325" name="Connecteur droit avec flèche 40"/>
          <p:cNvCxnSpPr/>
          <p:nvPr/>
        </p:nvCxnSpPr>
        <p:spPr>
          <a:xfrm flipV="1">
            <a:off x="4158720" y="3879360"/>
            <a:ext cx="360" cy="748080"/>
          </a:xfrm>
          <a:prstGeom prst="straightConnector1">
            <a:avLst/>
          </a:prstGeom>
          <a:ln w="38100">
            <a:solidFill>
              <a:srgbClr val="49311f"/>
            </a:solidFill>
            <a:tailEnd len="med" type="triangle" w="med"/>
          </a:ln>
        </p:spPr>
      </p:cxnSp>
      <p:cxnSp>
        <p:nvCxnSpPr>
          <p:cNvPr id="326" name="Connecteur droit avec flèche 41"/>
          <p:cNvCxnSpPr/>
          <p:nvPr/>
        </p:nvCxnSpPr>
        <p:spPr>
          <a:xfrm flipV="1">
            <a:off x="5086080" y="3879360"/>
            <a:ext cx="360" cy="748080"/>
          </a:xfrm>
          <a:prstGeom prst="straightConnector1">
            <a:avLst/>
          </a:prstGeom>
          <a:ln w="38100">
            <a:solidFill>
              <a:srgbClr val="49311f"/>
            </a:solidFill>
            <a:tailEnd len="med" type="triangle" w="med"/>
          </a:ln>
        </p:spPr>
      </p:cxnSp>
      <p:cxnSp>
        <p:nvCxnSpPr>
          <p:cNvPr id="327" name="Connecteur droit avec flèche 42"/>
          <p:cNvCxnSpPr/>
          <p:nvPr/>
        </p:nvCxnSpPr>
        <p:spPr>
          <a:xfrm flipV="1">
            <a:off x="7189200" y="3879360"/>
            <a:ext cx="360" cy="772200"/>
          </a:xfrm>
          <a:prstGeom prst="straightConnector1">
            <a:avLst/>
          </a:prstGeom>
          <a:ln w="38100">
            <a:solidFill>
              <a:srgbClr val="49311f"/>
            </a:solidFill>
            <a:tailEnd len="med" type="triangle" w="med"/>
          </a:ln>
        </p:spPr>
      </p:cxnSp>
      <p:cxnSp>
        <p:nvCxnSpPr>
          <p:cNvPr id="328" name="Connecteur droit avec flèche 43"/>
          <p:cNvCxnSpPr/>
          <p:nvPr/>
        </p:nvCxnSpPr>
        <p:spPr>
          <a:xfrm flipV="1">
            <a:off x="7871760" y="3879360"/>
            <a:ext cx="360" cy="748080"/>
          </a:xfrm>
          <a:prstGeom prst="straightConnector1">
            <a:avLst/>
          </a:prstGeom>
          <a:ln w="38100">
            <a:solidFill>
              <a:srgbClr val="49311f"/>
            </a:solidFill>
            <a:tailEnd len="med" type="triangle" w="med"/>
          </a:ln>
        </p:spPr>
      </p:cxnSp>
      <p:cxnSp>
        <p:nvCxnSpPr>
          <p:cNvPr id="329" name="Connecteur droit avec flèche 44"/>
          <p:cNvCxnSpPr/>
          <p:nvPr/>
        </p:nvCxnSpPr>
        <p:spPr>
          <a:xfrm flipV="1">
            <a:off x="6232320" y="3879360"/>
            <a:ext cx="360" cy="762120"/>
          </a:xfrm>
          <a:prstGeom prst="straightConnector1">
            <a:avLst/>
          </a:prstGeom>
          <a:ln w="38100">
            <a:solidFill>
              <a:srgbClr val="49311f"/>
            </a:solidFill>
            <a:tailEnd len="med" type="triangle" w="med"/>
          </a:ln>
        </p:spPr>
      </p:cxnSp>
      <p:cxnSp>
        <p:nvCxnSpPr>
          <p:cNvPr id="330" name="Connecteur droit avec flèche 46"/>
          <p:cNvCxnSpPr/>
          <p:nvPr/>
        </p:nvCxnSpPr>
        <p:spPr>
          <a:xfrm flipV="1">
            <a:off x="274248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1" name="Connecteur droit avec flèche 47"/>
          <p:cNvCxnSpPr/>
          <p:nvPr/>
        </p:nvCxnSpPr>
        <p:spPr>
          <a:xfrm flipV="1">
            <a:off x="297468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2" name="Connecteur droit avec flèche 50"/>
          <p:cNvCxnSpPr/>
          <p:nvPr/>
        </p:nvCxnSpPr>
        <p:spPr>
          <a:xfrm flipV="1">
            <a:off x="346356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3" name="Connecteur droit avec flèche 57"/>
          <p:cNvCxnSpPr/>
          <p:nvPr/>
        </p:nvCxnSpPr>
        <p:spPr>
          <a:xfrm flipV="1">
            <a:off x="372240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4" name="Connecteur droit avec flèche 58"/>
          <p:cNvCxnSpPr/>
          <p:nvPr/>
        </p:nvCxnSpPr>
        <p:spPr>
          <a:xfrm flipV="1">
            <a:off x="434844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5" name="Connecteur droit avec flèche 59"/>
          <p:cNvCxnSpPr/>
          <p:nvPr/>
        </p:nvCxnSpPr>
        <p:spPr>
          <a:xfrm flipV="1">
            <a:off x="459144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6" name="Connecteur droit avec flèche 60"/>
          <p:cNvCxnSpPr/>
          <p:nvPr/>
        </p:nvCxnSpPr>
        <p:spPr>
          <a:xfrm flipV="1">
            <a:off x="397296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7" name="Connecteur droit avec flèche 61"/>
          <p:cNvCxnSpPr/>
          <p:nvPr/>
        </p:nvCxnSpPr>
        <p:spPr>
          <a:xfrm flipV="1">
            <a:off x="483696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8" name="Connecteur droit avec flèche 62"/>
          <p:cNvCxnSpPr/>
          <p:nvPr/>
        </p:nvCxnSpPr>
        <p:spPr>
          <a:xfrm flipV="1">
            <a:off x="5270400" y="3883320"/>
            <a:ext cx="360" cy="32940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39" name="Connecteur droit avec flèche 63"/>
          <p:cNvCxnSpPr/>
          <p:nvPr/>
        </p:nvCxnSpPr>
        <p:spPr>
          <a:xfrm flipV="1">
            <a:off x="573732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40" name="Connecteur droit avec flèche 64"/>
          <p:cNvCxnSpPr/>
          <p:nvPr/>
        </p:nvCxnSpPr>
        <p:spPr>
          <a:xfrm flipV="1">
            <a:off x="596916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41" name="Connecteur droit avec flèche 65"/>
          <p:cNvCxnSpPr/>
          <p:nvPr/>
        </p:nvCxnSpPr>
        <p:spPr>
          <a:xfrm flipV="1">
            <a:off x="549900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42" name="Connecteur droit avec flèche 66"/>
          <p:cNvCxnSpPr/>
          <p:nvPr/>
        </p:nvCxnSpPr>
        <p:spPr>
          <a:xfrm flipV="1">
            <a:off x="6377400" y="3883320"/>
            <a:ext cx="360" cy="32940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43" name="Connecteur droit avec flèche 67"/>
          <p:cNvCxnSpPr/>
          <p:nvPr/>
        </p:nvCxnSpPr>
        <p:spPr>
          <a:xfrm flipV="1">
            <a:off x="683460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44" name="Connecteur droit avec flèche 68"/>
          <p:cNvCxnSpPr/>
          <p:nvPr/>
        </p:nvCxnSpPr>
        <p:spPr>
          <a:xfrm flipV="1">
            <a:off x="705528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cxnSp>
        <p:nvCxnSpPr>
          <p:cNvPr id="345" name="Connecteur droit avec flèche 69"/>
          <p:cNvCxnSpPr/>
          <p:nvPr/>
        </p:nvCxnSpPr>
        <p:spPr>
          <a:xfrm flipV="1">
            <a:off x="6606000" y="3879360"/>
            <a:ext cx="360" cy="329040"/>
          </a:xfrm>
          <a:prstGeom prst="straightConnector1">
            <a:avLst/>
          </a:prstGeom>
          <a:ln w="38100">
            <a:solidFill>
              <a:srgbClr val="21215a"/>
            </a:solidFill>
            <a:tailEnd len="med" type="triangle" w="med"/>
          </a:ln>
        </p:spPr>
      </p:cxnSp>
      <p:sp>
        <p:nvSpPr>
          <p:cNvPr id="346" name="ZoneTexte 71"/>
          <p:cNvSpPr/>
          <p:nvPr/>
        </p:nvSpPr>
        <p:spPr>
          <a:xfrm>
            <a:off x="1098360" y="4081320"/>
            <a:ext cx="159984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2"/>
                </a:solidFill>
                <a:latin typeface="Arial"/>
                <a:ea typeface="DejaVu Sans"/>
              </a:rPr>
              <a:t>Revue de projet flash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2"/>
                </a:solidFill>
                <a:latin typeface="Arial"/>
                <a:ea typeface="DejaVu Sans"/>
              </a:rPr>
              <a:t>Devant les pairs en AP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ZoneTexte 73"/>
          <p:cNvSpPr/>
          <p:nvPr/>
        </p:nvSpPr>
        <p:spPr>
          <a:xfrm>
            <a:off x="6015600" y="1236240"/>
            <a:ext cx="2875680" cy="107208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spcBef>
                <a:spcPts val="184"/>
              </a:spcBef>
              <a:tabLst>
                <a:tab algn="l" pos="0"/>
              </a:tabLst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  <a:ea typeface="Times New Roman"/>
              </a:rPr>
              <a:t>       </a:t>
            </a:r>
            <a:r>
              <a:rPr b="0" lang="fr-FR" sz="1050" spc="-1" strike="noStrike">
                <a:solidFill>
                  <a:srgbClr val="000000"/>
                </a:solidFill>
                <a:latin typeface="Calibri"/>
                <a:ea typeface="Times New Roman"/>
              </a:rPr>
              <a:t>ISO 21500:2021 - Management des projets, programmes et portefeuilles - Contexte et concepts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  <a:spcBef>
                <a:spcPts val="184"/>
              </a:spcBef>
              <a:tabLst>
                <a:tab algn="l" pos="0"/>
              </a:tabLst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  <a:ea typeface="Times New Roman"/>
              </a:rPr>
              <a:t>     </a:t>
            </a:r>
            <a:r>
              <a:rPr b="0" lang="fr-FR" sz="1050" spc="-1" strike="noStrike">
                <a:solidFill>
                  <a:srgbClr val="000000"/>
                </a:solidFill>
                <a:latin typeface="Calibri"/>
                <a:ea typeface="Times New Roman"/>
              </a:rPr>
              <a:t>ISO  21502 :2021 - Management de projets, programmes et portefeuilles - Recommandations sur le management de projets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ZoneTexte 74"/>
          <p:cNvSpPr/>
          <p:nvPr/>
        </p:nvSpPr>
        <p:spPr>
          <a:xfrm>
            <a:off x="245880" y="2237760"/>
            <a:ext cx="4297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 à L’Isle d’Abeau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49" name="Groupe 77"/>
          <p:cNvGrpSpPr/>
          <p:nvPr/>
        </p:nvGrpSpPr>
        <p:grpSpPr>
          <a:xfrm>
            <a:off x="8002080" y="5654160"/>
            <a:ext cx="979920" cy="635400"/>
            <a:chOff x="8002080" y="5654160"/>
            <a:chExt cx="979920" cy="635400"/>
          </a:xfrm>
        </p:grpSpPr>
        <p:pic>
          <p:nvPicPr>
            <p:cNvPr id="350" name="Image 75" descr=""/>
            <p:cNvPicPr/>
            <p:nvPr/>
          </p:nvPicPr>
          <p:blipFill>
            <a:blip r:embed="rId6"/>
            <a:stretch/>
          </p:blipFill>
          <p:spPr>
            <a:xfrm>
              <a:off x="8002080" y="5654160"/>
              <a:ext cx="931320" cy="455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ZoneTexte 76"/>
            <p:cNvSpPr/>
            <p:nvPr/>
          </p:nvSpPr>
          <p:spPr>
            <a:xfrm>
              <a:off x="8028360" y="6062400"/>
              <a:ext cx="953640" cy="22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fr-FR" sz="900" spc="-1" strike="noStrike">
                  <a:solidFill>
                    <a:schemeClr val="dk1"/>
                  </a:solidFill>
                  <a:latin typeface="Arial"/>
                  <a:ea typeface="DejaVu Sans"/>
                </a:rPr>
                <a:t>L’isle d’Abeau</a:t>
              </a:r>
              <a:endParaRPr b="0" lang="fr-FR" sz="9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52" name="Graphique 78" descr="Trombone avec un remplissage uni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946840" y="888840"/>
            <a:ext cx="533520" cy="533520"/>
          </a:xfrm>
          <a:prstGeom prst="rect">
            <a:avLst/>
          </a:prstGeom>
          <a:ln w="0">
            <a:noFill/>
          </a:ln>
        </p:spPr>
      </p:pic>
      <p:pic>
        <p:nvPicPr>
          <p:cNvPr id="353" name="Graphique 81" descr="Avertissement avec un remplissage uni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5307840" y="470484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54" name="Rectangle 82"/>
          <p:cNvSpPr/>
          <p:nvPr/>
        </p:nvSpPr>
        <p:spPr>
          <a:xfrm>
            <a:off x="5243400" y="4651200"/>
            <a:ext cx="2022480" cy="123444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55" name="ZoneTexte 83"/>
          <p:cNvSpPr/>
          <p:nvPr/>
        </p:nvSpPr>
        <p:spPr>
          <a:xfrm>
            <a:off x="374040" y="4611960"/>
            <a:ext cx="2175840" cy="729000"/>
          </a:xfrm>
          <a:prstGeom prst="rect">
            <a:avLst/>
          </a:prstGeom>
          <a:noFill/>
          <a:ln w="28575">
            <a:solidFill>
              <a:srgbClr val="49311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Comité de pilotage : « copil »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Les trois enseignantes de BTK + les 2 techniciens 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050" spc="-1" strike="noStrike">
                <a:solidFill>
                  <a:schemeClr val="accent6"/>
                </a:solidFill>
                <a:latin typeface="Arial"/>
                <a:ea typeface="DejaVu Sans"/>
              </a:rPr>
              <a:t>-&gt; Validation / arbitrages</a:t>
            </a:r>
            <a:endParaRPr b="0" lang="fr-FR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ZoneTexte 84"/>
          <p:cNvSpPr/>
          <p:nvPr/>
        </p:nvSpPr>
        <p:spPr>
          <a:xfrm>
            <a:off x="7764840" y="2277720"/>
            <a:ext cx="124020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rgbClr val="ff0000"/>
                </a:solidFill>
                <a:latin typeface="Arial"/>
                <a:ea typeface="DejaVu Sans"/>
              </a:rPr>
              <a:t>Abonnement cobaz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ZoneTexte 85"/>
          <p:cNvSpPr/>
          <p:nvPr/>
        </p:nvSpPr>
        <p:spPr>
          <a:xfrm>
            <a:off x="498600" y="2521800"/>
            <a:ext cx="68745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350" spc="-1" strike="noStrike">
                <a:solidFill>
                  <a:srgbClr val="ff0000"/>
                </a:solidFill>
                <a:latin typeface="Arial"/>
                <a:ea typeface="DejaVu Sans"/>
              </a:rPr>
              <a:t>Normes ISO + Formation CNFPT ARA + infos entreprises d’ingénierie grenobloises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Rectangle 86"/>
          <p:cNvSpPr/>
          <p:nvPr/>
        </p:nvSpPr>
        <p:spPr>
          <a:xfrm>
            <a:off x="4053240" y="3322080"/>
            <a:ext cx="110988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500" spc="-1" strike="noStrike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DejaVu Sans"/>
              </a:rPr>
              <a:t>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Rectangle 87"/>
          <p:cNvSpPr/>
          <p:nvPr/>
        </p:nvSpPr>
        <p:spPr>
          <a:xfrm>
            <a:off x="5551200" y="3327840"/>
            <a:ext cx="141120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500" spc="-1" strike="noStrike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DejaVu Sans"/>
              </a:rPr>
              <a:t>Do / Check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Rectangle 88"/>
          <p:cNvSpPr/>
          <p:nvPr/>
        </p:nvSpPr>
        <p:spPr>
          <a:xfrm>
            <a:off x="7352280" y="3339720"/>
            <a:ext cx="1109880" cy="2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500" spc="-1" strike="noStrike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DejaVu Sans"/>
              </a:rPr>
              <a:t>Act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1" name="Graphique 89" descr="Avertissement avec un remplissage uni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2266920" y="507384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F10C918-B409-4B46-B7E3-E420924F76DF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900000" y="106236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1"/>
          <p:cNvSpPr/>
          <p:nvPr/>
        </p:nvSpPr>
        <p:spPr>
          <a:xfrm>
            <a:off x="1635120" y="178560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ZoneTexte 74"/>
          <p:cNvSpPr/>
          <p:nvPr/>
        </p:nvSpPr>
        <p:spPr>
          <a:xfrm>
            <a:off x="245880" y="2237760"/>
            <a:ext cx="4297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 à L’Isle d’Abeau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5" name="Graphique 78" descr="Trombone avec un remplissage uni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655560" y="3747240"/>
            <a:ext cx="389160" cy="389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2673751294"/>
              </p:ext>
            </p:extLst>
          </p:nvPr>
        </p:nvGraphicFramePr>
        <p:xfrm>
          <a:off x="1048320" y="2740680"/>
          <a:ext cx="4298760" cy="326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3604395246"/>
              </p:ext>
            </p:extLst>
          </p:nvPr>
        </p:nvGraphicFramePr>
        <p:xfrm>
          <a:off x="383760" y="2532240"/>
          <a:ext cx="8376480" cy="1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66" name="Graphique 7" descr="Trombone avec un remplissage uni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655560" y="4485600"/>
            <a:ext cx="389160" cy="389160"/>
          </a:xfrm>
          <a:prstGeom prst="rect">
            <a:avLst/>
          </a:prstGeom>
          <a:ln w="0">
            <a:noFill/>
          </a:ln>
        </p:spPr>
      </p:pic>
      <p:pic>
        <p:nvPicPr>
          <p:cNvPr id="367" name="Graphique 8" descr="Avertissement avec un remplissage uni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4632840" y="475344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68" name="Graphique 10" descr="Ruban avec un remplissage uni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481320" y="372780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369" name="Graphique 16" descr="Avertissement avec un remplissage uni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4550040" y="325116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70" name="Image 17" descr=""/>
          <p:cNvPicPr/>
          <p:nvPr/>
        </p:nvPicPr>
        <p:blipFill>
          <a:blip r:embed="rId21"/>
          <a:stretch/>
        </p:blipFill>
        <p:spPr>
          <a:xfrm>
            <a:off x="5568480" y="3672360"/>
            <a:ext cx="3333960" cy="2161800"/>
          </a:xfrm>
          <a:prstGeom prst="rect">
            <a:avLst/>
          </a:prstGeom>
          <a:ln w="0">
            <a:noFill/>
          </a:ln>
        </p:spPr>
      </p:pic>
      <p:sp>
        <p:nvSpPr>
          <p:cNvPr id="371" name="Flèche vers la droite 22"/>
          <p:cNvSpPr/>
          <p:nvPr/>
        </p:nvSpPr>
        <p:spPr>
          <a:xfrm>
            <a:off x="5073480" y="4634640"/>
            <a:ext cx="4543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solidFill>
              <a:srgbClr val="ea54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1960" bIns="-219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DBCBA15-7A76-402F-9E2C-95BD1CAE0F99}" type="slidenum">
              <a:t>45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357560" y="18540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1"/>
          <p:cNvSpPr/>
          <p:nvPr/>
        </p:nvSpPr>
        <p:spPr>
          <a:xfrm>
            <a:off x="1169640" y="113796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ZoneTexte 74"/>
          <p:cNvSpPr/>
          <p:nvPr/>
        </p:nvSpPr>
        <p:spPr>
          <a:xfrm>
            <a:off x="245880" y="2237760"/>
            <a:ext cx="4297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 à L’Isle d’Abeau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5" name="Graphique 78" descr="Trombone avec un remplissage uni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87840" y="3977280"/>
            <a:ext cx="389160" cy="389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453706613"/>
              </p:ext>
            </p:extLst>
          </p:nvPr>
        </p:nvGraphicFramePr>
        <p:xfrm>
          <a:off x="383760" y="2532240"/>
          <a:ext cx="8376480" cy="1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19"/>
          <p:cNvGraphicFramePr/>
          <p:nvPr>
            <p:extLst>
              <p:ext uri="{D42A27DB-BD31-4B8C-83A1-F6EECF244321}">
                <p14:modId xmlns:p14="http://schemas.microsoft.com/office/powerpoint/2010/main" val="2178467195"/>
              </p:ext>
            </p:extLst>
          </p:nvPr>
        </p:nvGraphicFramePr>
        <p:xfrm>
          <a:off x="655920" y="2711520"/>
          <a:ext cx="3965040" cy="326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76" name="Graphique 11" descr="Ruban avec un remplissage uni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4142520" y="312264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377" name="Graphique 8" descr="Avertissement avec un remplissage uni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3674520" y="289224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78" name="Graphique 12" descr="Avertissement avec un remplissage uni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3957840" y="288468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79" name="Graphique 14" descr="Ruban avec un remplissage uni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313200" y="4000680"/>
            <a:ext cx="342720" cy="342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" name="Diagram20"/>
          <p:cNvGraphicFramePr/>
          <p:nvPr>
            <p:extLst>
              <p:ext uri="{D42A27DB-BD31-4B8C-83A1-F6EECF244321}">
                <p14:modId xmlns:p14="http://schemas.microsoft.com/office/powerpoint/2010/main" val="916978215"/>
              </p:ext>
            </p:extLst>
          </p:nvPr>
        </p:nvGraphicFramePr>
        <p:xfrm>
          <a:off x="4721040" y="2750400"/>
          <a:ext cx="2414520" cy="319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80" name="Image 4" descr="Comment formuler un objectif SMART ?"/>
          <p:cNvPicPr/>
          <p:nvPr/>
        </p:nvPicPr>
        <p:blipFill>
          <a:blip r:embed="rId26"/>
          <a:stretch/>
        </p:blipFill>
        <p:spPr>
          <a:xfrm>
            <a:off x="5539320" y="978120"/>
            <a:ext cx="2620080" cy="942480"/>
          </a:xfrm>
          <a:prstGeom prst="rect">
            <a:avLst/>
          </a:prstGeom>
          <a:ln w="0">
            <a:noFill/>
          </a:ln>
        </p:spPr>
      </p:pic>
      <p:pic>
        <p:nvPicPr>
          <p:cNvPr id="381" name="Graphique 18" descr="Avertissement avec un remplissage uni"/>
          <p:cNvPicPr/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>
          <a:xfrm>
            <a:off x="3909240" y="455184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82" name="ZoneTexte 19"/>
          <p:cNvSpPr/>
          <p:nvPr/>
        </p:nvSpPr>
        <p:spPr>
          <a:xfrm>
            <a:off x="6931800" y="4933800"/>
            <a:ext cx="391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2️⃣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ZoneTexte 20"/>
          <p:cNvSpPr/>
          <p:nvPr/>
        </p:nvSpPr>
        <p:spPr>
          <a:xfrm>
            <a:off x="6876000" y="5752080"/>
            <a:ext cx="391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2️⃣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ZoneTexte 21"/>
          <p:cNvSpPr/>
          <p:nvPr/>
        </p:nvSpPr>
        <p:spPr>
          <a:xfrm>
            <a:off x="5638320" y="5754600"/>
            <a:ext cx="391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4️⃣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ZoneTexte 22"/>
          <p:cNvSpPr/>
          <p:nvPr/>
        </p:nvSpPr>
        <p:spPr>
          <a:xfrm>
            <a:off x="7273440" y="3723480"/>
            <a:ext cx="1790280" cy="777240"/>
          </a:xfrm>
          <a:prstGeom prst="rect">
            <a:avLst/>
          </a:prstGeom>
          <a:noFill/>
          <a:ln w="0">
            <a:solidFill>
              <a:srgbClr val="21215a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900" spc="-1" strike="noStrike">
                <a:solidFill>
                  <a:schemeClr val="accent2"/>
                </a:solidFill>
                <a:latin typeface="Arial"/>
                <a:ea typeface="DejaVu Sans"/>
              </a:rPr>
              <a:t>Livrables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chemeClr val="accent2"/>
                </a:solidFill>
                <a:latin typeface="Arial"/>
                <a:ea typeface="DejaVu Sans"/>
              </a:rPr>
              <a:t>Mode opératoire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chemeClr val="accent2"/>
                </a:solidFill>
                <a:latin typeface="Arial"/>
                <a:ea typeface="DejaVu Sans"/>
              </a:rPr>
              <a:t>Fiche de vie (doc AQ)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chemeClr val="accent2"/>
                </a:solidFill>
                <a:latin typeface="Arial"/>
                <a:ea typeface="DejaVu Sans"/>
              </a:rPr>
              <a:t>Fiche d’habilitation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1" lang="fr-FR" sz="900" spc="-1" strike="noStrike">
                <a:solidFill>
                  <a:schemeClr val="accent2"/>
                </a:solidFill>
                <a:latin typeface="Arial"/>
                <a:ea typeface="DejaVu Sans"/>
              </a:rPr>
              <a:t>Résultats de la phase de test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Virage 24"/>
          <p:cNvSpPr/>
          <p:nvPr/>
        </p:nvSpPr>
        <p:spPr>
          <a:xfrm rot="5400000">
            <a:off x="7477920" y="2877480"/>
            <a:ext cx="541080" cy="1024560"/>
          </a:xfrm>
          <a:prstGeom prst="bentArrow">
            <a:avLst>
              <a:gd name="adj1" fmla="val 6902"/>
              <a:gd name="adj2" fmla="val 12331"/>
              <a:gd name="adj3" fmla="val 23190"/>
              <a:gd name="adj4" fmla="val 43750"/>
            </a:avLst>
          </a:prstGeom>
          <a:solidFill>
            <a:schemeClr val="accent2"/>
          </a:solidFill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chemeClr val="dk1"/>
              </a:solidFill>
              <a:latin typeface="Arial"/>
              <a:ea typeface="DejaVu Sans"/>
            </a:endParaRPr>
          </a:p>
        </p:txBody>
      </p:sp>
      <p:sp>
        <p:nvSpPr>
          <p:cNvPr id="387" name="ZoneTexte 25"/>
          <p:cNvSpPr/>
          <p:nvPr/>
        </p:nvSpPr>
        <p:spPr>
          <a:xfrm>
            <a:off x="7288560" y="5328000"/>
            <a:ext cx="1802160" cy="502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fr-FR" sz="900" spc="-1" strike="noStrike">
                <a:solidFill>
                  <a:schemeClr val="lt1"/>
                </a:solidFill>
                <a:latin typeface="Arial"/>
                <a:ea typeface="DejaVu Sans"/>
              </a:rPr>
              <a:t>… </a:t>
            </a:r>
            <a:r>
              <a:rPr b="0" lang="fr-FR" sz="900" spc="-1" strike="noStrike">
                <a:solidFill>
                  <a:schemeClr val="lt1"/>
                </a:solidFill>
                <a:latin typeface="Arial"/>
                <a:ea typeface="DejaVu Sans"/>
              </a:rPr>
              <a:t>organiser une soirée Alumni, organiser la semaine de la science au lycée ….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8" name="Picture 2" descr="La matrice MOFF (SWOT) : Définition, fonction et utilisation"/>
          <p:cNvPicPr/>
          <p:nvPr/>
        </p:nvPicPr>
        <p:blipFill>
          <a:blip r:embed="rId29"/>
          <a:stretch/>
        </p:blipFill>
        <p:spPr>
          <a:xfrm>
            <a:off x="7982640" y="1597680"/>
            <a:ext cx="1119600" cy="942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10EB5C0-BC8F-4AE2-B0E4-1308CFA9C873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900000" y="106236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1"/>
          <p:cNvSpPr/>
          <p:nvPr/>
        </p:nvSpPr>
        <p:spPr>
          <a:xfrm>
            <a:off x="1635120" y="178560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ZoneTexte 74"/>
          <p:cNvSpPr/>
          <p:nvPr/>
        </p:nvSpPr>
        <p:spPr>
          <a:xfrm>
            <a:off x="245880" y="2237760"/>
            <a:ext cx="4297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 à L’Isle d’Abeau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1" name="Diagram21"/>
          <p:cNvGraphicFramePr/>
          <p:nvPr>
            <p:extLst>
              <p:ext uri="{D42A27DB-BD31-4B8C-83A1-F6EECF244321}">
                <p14:modId xmlns:p14="http://schemas.microsoft.com/office/powerpoint/2010/main" val="3013990872"/>
              </p:ext>
            </p:extLst>
          </p:nvPr>
        </p:nvGraphicFramePr>
        <p:xfrm>
          <a:off x="608400" y="2711520"/>
          <a:ext cx="4033440" cy="334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2" name="Diagram22"/>
          <p:cNvGraphicFramePr/>
          <p:nvPr>
            <p:extLst>
              <p:ext uri="{D42A27DB-BD31-4B8C-83A1-F6EECF244321}">
                <p14:modId xmlns:p14="http://schemas.microsoft.com/office/powerpoint/2010/main" val="787693388"/>
              </p:ext>
            </p:extLst>
          </p:nvPr>
        </p:nvGraphicFramePr>
        <p:xfrm>
          <a:off x="383760" y="2532240"/>
          <a:ext cx="8376480" cy="1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92" name="Graphique 7" descr="Trombone avec un remplissage uni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285840" y="3671640"/>
            <a:ext cx="389160" cy="389160"/>
          </a:xfrm>
          <a:prstGeom prst="rect">
            <a:avLst/>
          </a:prstGeom>
          <a:ln w="0">
            <a:noFill/>
          </a:ln>
        </p:spPr>
      </p:pic>
      <p:pic>
        <p:nvPicPr>
          <p:cNvPr id="393" name="Graphique 8" descr="Avertissement avec un remplissage uni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3350880" y="543564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94" name="Image 2" descr=""/>
          <p:cNvPicPr/>
          <p:nvPr/>
        </p:nvPicPr>
        <p:blipFill>
          <a:blip r:embed="rId15"/>
          <a:stretch/>
        </p:blipFill>
        <p:spPr>
          <a:xfrm>
            <a:off x="5986080" y="2756160"/>
            <a:ext cx="3015720" cy="1788480"/>
          </a:xfrm>
          <a:prstGeom prst="rect">
            <a:avLst/>
          </a:prstGeom>
          <a:ln w="0">
            <a:noFill/>
          </a:ln>
        </p:spPr>
      </p:pic>
      <p:pic>
        <p:nvPicPr>
          <p:cNvPr id="395" name="Graphique 4" descr="Trombone avec un remplissage uni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49680" y="4059360"/>
            <a:ext cx="389160" cy="389160"/>
          </a:xfrm>
          <a:prstGeom prst="rect">
            <a:avLst/>
          </a:prstGeom>
          <a:ln w="0">
            <a:noFill/>
          </a:ln>
        </p:spPr>
      </p:pic>
      <p:pic>
        <p:nvPicPr>
          <p:cNvPr id="396" name="Graphique 9" descr="Ruban avec un remplissage uni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285840" y="406908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397" name="Graphique 10" descr="Avertissement avec un remplissage uni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3187440" y="481500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398" name="Image 11" descr=""/>
          <p:cNvPicPr/>
          <p:nvPr/>
        </p:nvPicPr>
        <p:blipFill>
          <a:blip r:embed="rId22"/>
          <a:stretch/>
        </p:blipFill>
        <p:spPr>
          <a:xfrm>
            <a:off x="4833360" y="4348080"/>
            <a:ext cx="2086200" cy="1645920"/>
          </a:xfrm>
          <a:prstGeom prst="rect">
            <a:avLst/>
          </a:prstGeom>
          <a:ln w="0">
            <a:noFill/>
          </a:ln>
        </p:spPr>
      </p:pic>
      <p:pic>
        <p:nvPicPr>
          <p:cNvPr id="399" name="Graphique 12" descr="Avertissement avec un remplissage uni"/>
          <p:cNvPicPr/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>
          <a:xfrm>
            <a:off x="3594240" y="410472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70A3B99-7552-4052-9CD7-B09A4F914088}" type="slidenum">
              <a:t>47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900000" y="106236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1"/>
          <p:cNvSpPr/>
          <p:nvPr/>
        </p:nvSpPr>
        <p:spPr>
          <a:xfrm>
            <a:off x="1635120" y="178560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ZoneTexte 74"/>
          <p:cNvSpPr/>
          <p:nvPr/>
        </p:nvSpPr>
        <p:spPr>
          <a:xfrm>
            <a:off x="245880" y="2237760"/>
            <a:ext cx="4297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 à L’Isle d’Abeau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" name="Diagram23"/>
          <p:cNvGraphicFramePr/>
          <p:nvPr>
            <p:extLst>
              <p:ext uri="{D42A27DB-BD31-4B8C-83A1-F6EECF244321}">
                <p14:modId xmlns:p14="http://schemas.microsoft.com/office/powerpoint/2010/main" val="1775721259"/>
              </p:ext>
            </p:extLst>
          </p:nvPr>
        </p:nvGraphicFramePr>
        <p:xfrm>
          <a:off x="641880" y="2718720"/>
          <a:ext cx="4235040" cy="331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4" name="Diagram24"/>
          <p:cNvGraphicFramePr/>
          <p:nvPr>
            <p:extLst>
              <p:ext uri="{D42A27DB-BD31-4B8C-83A1-F6EECF244321}">
                <p14:modId xmlns:p14="http://schemas.microsoft.com/office/powerpoint/2010/main" val="3371678546"/>
              </p:ext>
            </p:extLst>
          </p:nvPr>
        </p:nvGraphicFramePr>
        <p:xfrm>
          <a:off x="383760" y="2532240"/>
          <a:ext cx="8376480" cy="1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3" name="Image 2" descr=""/>
          <p:cNvPicPr/>
          <p:nvPr/>
        </p:nvPicPr>
        <p:blipFill>
          <a:blip r:embed="rId11"/>
          <a:stretch/>
        </p:blipFill>
        <p:spPr>
          <a:xfrm>
            <a:off x="6334200" y="2738160"/>
            <a:ext cx="2639520" cy="1353600"/>
          </a:xfrm>
          <a:prstGeom prst="rect">
            <a:avLst/>
          </a:prstGeom>
          <a:ln w="0">
            <a:noFill/>
          </a:ln>
        </p:spPr>
      </p:pic>
      <p:pic>
        <p:nvPicPr>
          <p:cNvPr id="404" name="Image 4" descr=""/>
          <p:cNvPicPr/>
          <p:nvPr/>
        </p:nvPicPr>
        <p:blipFill>
          <a:blip r:embed="rId12"/>
          <a:stretch/>
        </p:blipFill>
        <p:spPr>
          <a:xfrm>
            <a:off x="6176160" y="4155120"/>
            <a:ext cx="2955600" cy="1765440"/>
          </a:xfrm>
          <a:prstGeom prst="rect">
            <a:avLst/>
          </a:prstGeom>
          <a:ln w="0">
            <a:noFill/>
          </a:ln>
        </p:spPr>
      </p:pic>
      <p:pic>
        <p:nvPicPr>
          <p:cNvPr id="405" name="Graphique 9" descr="Ruban avec un remplissage uni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297000" y="468396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406" name="Graphique 10" descr="Avertissement avec un remplissage uni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4021560" y="471708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407" name="Graphique 11" descr="Trombone avec un remplissage uni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258120" y="3671640"/>
            <a:ext cx="389160" cy="389160"/>
          </a:xfrm>
          <a:prstGeom prst="rect">
            <a:avLst/>
          </a:prstGeom>
          <a:ln w="0">
            <a:noFill/>
          </a:ln>
        </p:spPr>
      </p:pic>
      <p:pic>
        <p:nvPicPr>
          <p:cNvPr id="408" name="Graphique 12" descr="Avertissement avec un remplissage uni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4479480" y="527220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409" name="Graphique 14" descr="Avertissement avec un remplissage uni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4555800" y="575748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410" name="Image 18" descr=""/>
          <p:cNvPicPr/>
          <p:nvPr/>
        </p:nvPicPr>
        <p:blipFill>
          <a:blip r:embed="rId23"/>
          <a:stretch/>
        </p:blipFill>
        <p:spPr>
          <a:xfrm rot="5400000">
            <a:off x="4699800" y="3028320"/>
            <a:ext cx="1685520" cy="1203840"/>
          </a:xfrm>
          <a:prstGeom prst="rect">
            <a:avLst/>
          </a:prstGeom>
          <a:ln w="0">
            <a:noFill/>
          </a:ln>
        </p:spPr>
      </p:pic>
      <p:pic>
        <p:nvPicPr>
          <p:cNvPr id="411" name="Image 22" descr=""/>
          <p:cNvPicPr/>
          <p:nvPr/>
        </p:nvPicPr>
        <p:blipFill>
          <a:blip r:embed="rId24"/>
          <a:stretch/>
        </p:blipFill>
        <p:spPr>
          <a:xfrm>
            <a:off x="4940640" y="4562640"/>
            <a:ext cx="1110600" cy="710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6BA0448-E21A-4048-A15C-2F4ACC46843B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900000" y="1062360"/>
            <a:ext cx="7786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Le projet d’amélioration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1"/>
          <p:cNvSpPr/>
          <p:nvPr/>
        </p:nvSpPr>
        <p:spPr>
          <a:xfrm>
            <a:off x="1635120" y="1785600"/>
            <a:ext cx="63158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0000"/>
              </a:lnSpc>
            </a:pPr>
            <a:r>
              <a:rPr b="1" lang="fr-FR" sz="1920" spc="-1" strike="noStrike">
                <a:solidFill>
                  <a:srgbClr val="000000"/>
                </a:solidFill>
                <a:latin typeface="Arial"/>
                <a:ea typeface="DejaVu Sans"/>
              </a:rPr>
              <a:t>Points de vigilance et ressources</a:t>
            </a:r>
            <a:endParaRPr b="0" lang="fr-FR" sz="19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ZoneTexte 74"/>
          <p:cNvSpPr/>
          <p:nvPr/>
        </p:nvSpPr>
        <p:spPr>
          <a:xfrm>
            <a:off x="245880" y="2237760"/>
            <a:ext cx="42973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350" spc="-1" strike="noStrike">
                <a:solidFill>
                  <a:schemeClr val="dk1"/>
                </a:solidFill>
                <a:latin typeface="Arial"/>
                <a:ea typeface="DejaVu Sans"/>
              </a:rPr>
              <a:t>Le projet coopératif en BTS Bioqualité à L’Isle d’Abeau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5" name="Graphique 78" descr="Trombone avec un remplissage uni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84040" y="3942360"/>
            <a:ext cx="389160" cy="389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" name="Diagram25"/>
          <p:cNvGraphicFramePr/>
          <p:nvPr>
            <p:extLst>
              <p:ext uri="{D42A27DB-BD31-4B8C-83A1-F6EECF244321}">
                <p14:modId xmlns:p14="http://schemas.microsoft.com/office/powerpoint/2010/main" val="1175047399"/>
              </p:ext>
            </p:extLst>
          </p:nvPr>
        </p:nvGraphicFramePr>
        <p:xfrm>
          <a:off x="604080" y="2740680"/>
          <a:ext cx="4436640" cy="326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26"/>
          <p:cNvGraphicFramePr/>
          <p:nvPr>
            <p:extLst>
              <p:ext uri="{D42A27DB-BD31-4B8C-83A1-F6EECF244321}">
                <p14:modId xmlns:p14="http://schemas.microsoft.com/office/powerpoint/2010/main" val="2708952030"/>
              </p:ext>
            </p:extLst>
          </p:nvPr>
        </p:nvGraphicFramePr>
        <p:xfrm>
          <a:off x="383760" y="2532240"/>
          <a:ext cx="8376480" cy="1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6" name="Image 9" descr=""/>
          <p:cNvPicPr/>
          <p:nvPr/>
        </p:nvPicPr>
        <p:blipFill>
          <a:blip r:embed="rId13"/>
          <a:stretch/>
        </p:blipFill>
        <p:spPr>
          <a:xfrm>
            <a:off x="5166000" y="3041280"/>
            <a:ext cx="3909960" cy="2349000"/>
          </a:xfrm>
          <a:prstGeom prst="rect">
            <a:avLst/>
          </a:prstGeom>
          <a:ln w="0">
            <a:noFill/>
          </a:ln>
        </p:spPr>
      </p:pic>
      <p:pic>
        <p:nvPicPr>
          <p:cNvPr id="417" name="Graphique 10" descr="Avertissement avec un remplissage uni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4671720" y="3088800"/>
            <a:ext cx="243000" cy="243000"/>
          </a:xfrm>
          <a:prstGeom prst="rect">
            <a:avLst/>
          </a:prstGeom>
          <a:ln w="0">
            <a:noFill/>
          </a:ln>
        </p:spPr>
      </p:pic>
      <p:pic>
        <p:nvPicPr>
          <p:cNvPr id="418" name="Graphique 11" descr="Avertissement avec un remplissage uni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3966480" y="507240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AF86F80-E74E-4CF9-B520-FD2BF36C2A50}" type="slidenum">
              <a:t>49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2553840" y="437760"/>
            <a:ext cx="7414200" cy="99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 cap="all">
                <a:solidFill>
                  <a:srgbClr val="000000"/>
                </a:solidFill>
                <a:latin typeface="Arial"/>
                <a:ea typeface="DejaVu Sans"/>
              </a:rPr>
              <a:t>IDENTIFICATION des formateurs ACADEMIQUES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Rénovation du BTS BioAnalyses en laboratoire de contrôle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07" name="Tableau 1"/>
          <p:cNvGraphicFramePr/>
          <p:nvPr/>
        </p:nvGraphicFramePr>
        <p:xfrm>
          <a:off x="1201680" y="1156320"/>
          <a:ext cx="7020720" cy="4993560"/>
        </p:xfrm>
        <a:graphic>
          <a:graphicData uri="http://schemas.openxmlformats.org/drawingml/2006/table">
            <a:tbl>
              <a:tblPr/>
              <a:tblGrid>
                <a:gridCol w="1040400"/>
                <a:gridCol w="1040400"/>
                <a:gridCol w="1965600"/>
                <a:gridCol w="2973600"/>
              </a:tblGrid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lt1"/>
                          </a:solidFill>
                          <a:latin typeface="Arial"/>
                          <a:ea typeface="DejaVu Sans"/>
                        </a:rPr>
                        <a:t>Académie</a:t>
                      </a:r>
                      <a:endParaRPr b="0" lang="fr-FR" sz="7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IA-IPR</a:t>
                      </a:r>
                      <a:endParaRPr b="0" lang="fr-FR" sz="7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lt1"/>
                          </a:solidFill>
                          <a:latin typeface="Arial"/>
                          <a:ea typeface="DejaVu Sans"/>
                        </a:rPr>
                        <a:t>prénom - nom</a:t>
                      </a:r>
                      <a:endParaRPr b="0" lang="fr-FR" sz="7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lt1"/>
                          </a:solidFill>
                          <a:latin typeface="Arial"/>
                          <a:ea typeface="DejaVu Sans"/>
                        </a:rPr>
                        <a:t>établissement</a:t>
                      </a:r>
                      <a:endParaRPr b="0" lang="fr-FR" sz="7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Aix-Marseille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Fabien Conchonaud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Sanja ROCA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Marie Curie - MARSEILLE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Nice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Cécile HEROLD (ROYER)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Alexis de Tocqueville – GRASSE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Amiens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Claudie Lannos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Isabelle GUAY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Delambre – AMIENS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980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Lille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Michaël GOBERT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Escaut – VALENCIENNES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Bordeaux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Sandrine Doucet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Virginie BROUARD-COSSET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Jacques Monod – LESCAR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Poitiers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Wilfrid GROSSIN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Vallin LA ROCHELLE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Créteil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Delphine Quantin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Marie-Hélène HERCBERG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de Cachan – CACHAN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Dijon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Claire Dubrac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Pierre LAVIE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Le Castel – DIJON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Reims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Mouna FERJANI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Libergier – REIMS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Grenoble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Marc Gensse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Annick RAFFENOT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Louise Michel – GRENOBLE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Lyon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Laurent ORUS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Honoré d’Urfé – SAINT-ETIENNE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La Réunion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Marie-Laure SERRAYET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Paul Vergès – SAINT-PAUL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Guyane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Michel Prat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Amélie FAURET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Félix Eboué – CAYENNE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Limoges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Géraldine Carayol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Stéphanie PAQUIN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Raoul Dautry – LIMOGES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Versailles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Gaelle RICHARD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Léonard de Vinci - ST GERMAIN EN LAYE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Martinique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Jérôme Vincent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Nathalie LARCHER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Bellevue- FORT DE France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Montpellier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Sonia ZAROURI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Jean Mermoz MONTPELLIER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Nantes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Valérie Bochard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Lydie NOSSEREAU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Jean Moulin – ANGERS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Rennes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Dominique ETIENNE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Jean Macé – LANESTER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Normandie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Frédéric Gomel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Nathalie COLOMB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Senghor EVREUX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344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Orléans-Tours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Sylvain André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Laurence CHAMBON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Jacques Cœur – BOURGES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228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Paris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Sabine Orsoni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Mélanie Roux FERRIERE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Pierre-Gilles de Gennes – PARIS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Nancy-Metz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Isabelle Faller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Magali BATT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G de la Tour - METZ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87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Strasbourg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Patricia LAURENCOT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Jean Rostand – STRASBOURG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560"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Toulouse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Marie-Laure Sastre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Tristana ZOUINE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7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Lycée la Borde Basse – CASTRES</a:t>
                      </a:r>
                      <a:endParaRPr b="0" lang="fr-FR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7200" marR="7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CE01F2-4586-4461-B881-89884574658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27"/>
          <p:cNvGraphicFramePr/>
          <p:nvPr>
            <p:extLst>
              <p:ext uri="{D42A27DB-BD31-4B8C-83A1-F6EECF244321}">
                <p14:modId xmlns:p14="http://schemas.microsoft.com/office/powerpoint/2010/main" val="3126006004"/>
              </p:ext>
            </p:extLst>
          </p:nvPr>
        </p:nvGraphicFramePr>
        <p:xfrm>
          <a:off x="872280" y="1099080"/>
          <a:ext cx="7705800" cy="477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19" name="Image 2" descr=""/>
          <p:cNvPicPr/>
          <p:nvPr/>
        </p:nvPicPr>
        <p:blipFill>
          <a:blip r:embed="rId6"/>
          <a:stretch/>
        </p:blipFill>
        <p:spPr>
          <a:xfrm>
            <a:off x="2392920" y="426960"/>
            <a:ext cx="1165680" cy="5864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D7AC93-0C99-4D95-BFFD-5C0E935681CB}" type="slidenum">
              <a:t>50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180080" y="273600"/>
            <a:ext cx="750456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DejaVu Sans"/>
              </a:rPr>
              <a:t>Grille d’évaluation Bloc 1 : SE2</a:t>
            </a:r>
            <a:br>
              <a:rPr sz="3600"/>
            </a:br>
            <a:r>
              <a:rPr b="0" lang="fr-FR" sz="3600" spc="-1" strike="noStrike">
                <a:solidFill>
                  <a:schemeClr val="dk1"/>
                </a:solidFill>
                <a:latin typeface="Arial"/>
                <a:ea typeface="DejaVu Sans"/>
              </a:rPr>
              <a:t>présentation orale + entretien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21" name="Espace réservé du contenu 3"/>
          <p:cNvGraphicFramePr/>
          <p:nvPr/>
        </p:nvGraphicFramePr>
        <p:xfrm>
          <a:off x="531720" y="1498680"/>
          <a:ext cx="8152920" cy="4815720"/>
        </p:xfrm>
        <a:graphic>
          <a:graphicData uri="http://schemas.openxmlformats.org/drawingml/2006/table">
            <a:tbl>
              <a:tblPr/>
              <a:tblGrid>
                <a:gridCol w="1626120"/>
                <a:gridCol w="3081240"/>
                <a:gridCol w="2489040"/>
                <a:gridCol w="956160"/>
              </a:tblGrid>
              <a:tr h="194040">
                <a:tc gridSpan="4"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1050" spc="-1" strike="noStrike">
                          <a:solidFill>
                            <a:schemeClr val="lt1"/>
                          </a:solidFill>
                          <a:latin typeface="Arial"/>
                          <a:ea typeface="DejaVu Sans"/>
                        </a:rPr>
                        <a:t>C1.5. Collaborer en vue de l’amélioration du fonctionnement du laboratoire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94040"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Savoir-faire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Indicateurs d’évaluation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Observables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3 ou 4 niveaux de maîtrise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</a:tr>
              <a:tr h="291600">
                <a:tc rowSpan="2">
                  <a:txBody>
                    <a:bodyPr lIns="68400" rIns="68400" tIns="34200" bIns="34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S1.4.1 Identifier les besoins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Les besoins identifiés sont pertinents au regard du fonctionnement du laboratoire et de la prévention des risques.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</a:tr>
              <a:tr h="26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L’adéquation entre le nombre d’équipements et les besoins du laboratoire est analysée.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</a:tr>
              <a:tr h="320040">
                <a:tc rowSpan="5">
                  <a:txBody>
                    <a:bodyPr lIns="68400" rIns="68400" tIns="34200" bIns="34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S1.4.2 Proposer des axes d’amélioration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Les conséquences des axes d’amélioration identifiés sont projetées.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</a:tr>
              <a:tr h="291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Les investissements envisagés sont estimés.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</a:tr>
              <a:tr h="291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Les changements de pratique professionnelle sont visés.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</a:tr>
              <a:tr h="320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Des documents techniques liés à l’amélioration sont proposés.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</a:tr>
              <a:tr h="291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La mise à jour de procédures organisationnelles ou techniques est réalisée.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</a:tr>
              <a:tr h="320040">
                <a:tc rowSpan="2">
                  <a:txBody>
                    <a:bodyPr lIns="68400" rIns="68400" tIns="34200" bIns="34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S1.4.3 Proposer des outils d’évaluation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Les indicateurs pertinents sont sélectionnés en fonction des besoins identifiés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</a:tr>
              <a:tr h="194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Des cibles sont associées aux indicateurs d’évaluation retenus.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</a:tr>
              <a:tr h="291600">
                <a:tc rowSpan="2">
                  <a:txBody>
                    <a:bodyPr lIns="68400" rIns="68400" tIns="34200" bIns="34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S1.4.4 Travailler en équipe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Le rôle et la responsabilité de chacun sont identifiés. 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40000"/>
                      </a:schemeClr>
                    </a:solidFill>
                  </a:tcPr>
                </a:tc>
              </a:tr>
              <a:tr h="291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05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Une répartition des missions dans le temps est élaborée.</a:t>
                      </a:r>
                      <a:endParaRPr b="0" lang="fr-FR" sz="10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34200" bIns="34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050" spc="-1" strike="noStrike">
                        <a:solidFill>
                          <a:schemeClr val="dk1"/>
                        </a:solidFill>
                        <a:latin typeface="Arial"/>
                        <a:ea typeface="DejaVu Sans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188B57D-5459-4CB5-9756-9BDADD79C78A}" type="slidenum">
              <a:t>51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28"/>
          <p:cNvGraphicFramePr/>
          <p:nvPr>
            <p:extLst>
              <p:ext uri="{D42A27DB-BD31-4B8C-83A1-F6EECF244321}">
                <p14:modId xmlns:p14="http://schemas.microsoft.com/office/powerpoint/2010/main" val="3027499197"/>
              </p:ext>
            </p:extLst>
          </p:nvPr>
        </p:nvGraphicFramePr>
        <p:xfrm>
          <a:off x="1475640" y="1700640"/>
          <a:ext cx="6094080" cy="406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22" name="Rectangle 6"/>
          <p:cNvSpPr/>
          <p:nvPr/>
        </p:nvSpPr>
        <p:spPr>
          <a:xfrm>
            <a:off x="6270840" y="3891240"/>
            <a:ext cx="1239120" cy="736560"/>
          </a:xfrm>
          <a:prstGeom prst="rect">
            <a:avLst/>
          </a:prstGeom>
          <a:solidFill>
            <a:srgbClr val="53548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1520" rIns="11520" tIns="11520" bIns="11520" anchor="ctr">
            <a:noAutofit/>
          </a:bodyPr>
          <a:p>
            <a:pPr algn="ctr" defTabSz="800280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lang="fr-FR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Relations professionnelles au laboratoire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Double flèche horizontale 14"/>
          <p:cNvSpPr/>
          <p:nvPr/>
        </p:nvSpPr>
        <p:spPr>
          <a:xfrm>
            <a:off x="1535400" y="1210680"/>
            <a:ext cx="5974920" cy="430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25400">
            <a:solidFill>
              <a:srgbClr val="3d3e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424" name="Groupe 9"/>
          <p:cNvGrpSpPr/>
          <p:nvPr/>
        </p:nvGrpSpPr>
        <p:grpSpPr>
          <a:xfrm>
            <a:off x="1896840" y="116640"/>
            <a:ext cx="2346120" cy="734760"/>
            <a:chOff x="1896840" y="116640"/>
            <a:chExt cx="2346120" cy="734760"/>
          </a:xfrm>
        </p:grpSpPr>
        <p:sp>
          <p:nvSpPr>
            <p:cNvPr id="425" name="Rectangle à coins arrondis 18"/>
            <p:cNvSpPr/>
            <p:nvPr/>
          </p:nvSpPr>
          <p:spPr>
            <a:xfrm>
              <a:off x="1896840" y="116640"/>
              <a:ext cx="2346120" cy="734760"/>
            </a:xfrm>
            <a:prstGeom prst="roundRect">
              <a:avLst>
                <a:gd name="adj" fmla="val 10000"/>
              </a:avLst>
            </a:prstGeom>
            <a:solidFill>
              <a:srgbClr val="53548a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426" name="Rectangle 11"/>
            <p:cNvSpPr/>
            <p:nvPr/>
          </p:nvSpPr>
          <p:spPr>
            <a:xfrm>
              <a:off x="1896840" y="138240"/>
              <a:ext cx="2321280" cy="69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2240" rIns="12240" tIns="12240" bIns="12240" anchor="ctr">
              <a:noAutofit/>
            </a:bodyPr>
            <a:p>
              <a:pPr algn="ctr" defTabSz="844560">
                <a:lnSpc>
                  <a:spcPct val="90000"/>
                </a:lnSpc>
                <a:spcAft>
                  <a:spcPts val="666"/>
                </a:spcAft>
                <a:tabLst>
                  <a:tab algn="l" pos="0"/>
                </a:tabLst>
              </a:pPr>
              <a:r>
                <a:rPr b="0" lang="fr-FR" sz="1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Projet d’amélioration </a:t>
              </a:r>
              <a:endParaRPr b="0" lang="fr-FR" sz="19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7" name="ZoneTexte 12"/>
          <p:cNvSpPr/>
          <p:nvPr/>
        </p:nvSpPr>
        <p:spPr>
          <a:xfrm>
            <a:off x="4370040" y="161640"/>
            <a:ext cx="3405960" cy="730080"/>
          </a:xfrm>
          <a:prstGeom prst="rect">
            <a:avLst/>
          </a:prstGeom>
          <a:noFill/>
          <a:ln w="0"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C1.4 Analyser des pratiques en vue d’un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projet d’amélioration du fonctionnement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du laboratoire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Flèche vers le haut 16"/>
          <p:cNvSpPr/>
          <p:nvPr/>
        </p:nvSpPr>
        <p:spPr>
          <a:xfrm>
            <a:off x="2899440" y="911520"/>
            <a:ext cx="142200" cy="16545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3548a"/>
          </a:solidFill>
          <a:ln w="25400">
            <a:solidFill>
              <a:srgbClr val="3d3e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pic>
        <p:nvPicPr>
          <p:cNvPr id="429" name="Image 15" descr=""/>
          <p:cNvPicPr/>
          <p:nvPr/>
        </p:nvPicPr>
        <p:blipFill>
          <a:blip r:embed="rId6"/>
          <a:stretch/>
        </p:blipFill>
        <p:spPr>
          <a:xfrm>
            <a:off x="1572840" y="5881320"/>
            <a:ext cx="5997240" cy="449280"/>
          </a:xfrm>
          <a:prstGeom prst="rect">
            <a:avLst/>
          </a:prstGeom>
          <a:ln w="0">
            <a:noFill/>
          </a:ln>
        </p:spPr>
      </p:pic>
      <p:sp>
        <p:nvSpPr>
          <p:cNvPr id="430" name="Rectangle 16"/>
          <p:cNvSpPr/>
          <p:nvPr/>
        </p:nvSpPr>
        <p:spPr>
          <a:xfrm>
            <a:off x="2723760" y="5760360"/>
            <a:ext cx="399636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2240" rIns="12240" tIns="12240" bIns="12240" anchor="ctr">
            <a:noAutofit/>
          </a:bodyPr>
          <a:p>
            <a:pPr algn="ctr" defTabSz="844560">
              <a:lnSpc>
                <a:spcPct val="9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900" spc="-1" strike="noStrike">
                <a:solidFill>
                  <a:srgbClr val="ffffff"/>
                </a:solidFill>
                <a:latin typeface="Calibri"/>
                <a:ea typeface="DejaVu Sans"/>
              </a:rPr>
              <a:t>Portfolio ou livret de compétences 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Rectangle 1"/>
          <p:cNvSpPr/>
          <p:nvPr/>
        </p:nvSpPr>
        <p:spPr>
          <a:xfrm>
            <a:off x="1179360" y="1095120"/>
            <a:ext cx="6783840" cy="6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12240" rIns="12240" tIns="12240" bIns="12240" anchor="ctr">
            <a:noAutofit/>
          </a:bodyPr>
          <a:p>
            <a:pPr algn="ctr" defTabSz="844560">
              <a:lnSpc>
                <a:spcPct val="90000"/>
              </a:lnSpc>
              <a:spcAft>
                <a:spcPts val="666"/>
              </a:spcAft>
              <a:tabLst>
                <a:tab algn="l" pos="0"/>
              </a:tabLst>
            </a:pPr>
            <a:r>
              <a:rPr b="0" lang="fr-FR" sz="1900" spc="-1" strike="noStrike">
                <a:solidFill>
                  <a:srgbClr val="ffffff"/>
                </a:solidFill>
                <a:latin typeface="Calibri"/>
                <a:ea typeface="DejaVu Sans"/>
              </a:rPr>
              <a:t>Technicien supérieur bioanalyse en laboratoire de contrôle </a:t>
            </a:r>
            <a:endParaRPr b="0" lang="fr-FR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48A0D7-17CD-4B9E-B305-418A28F85607}" type="slidenum">
              <a:t>52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e 2"/>
          <p:cNvGrpSpPr/>
          <p:nvPr/>
        </p:nvGrpSpPr>
        <p:grpSpPr>
          <a:xfrm>
            <a:off x="1114560" y="2170800"/>
            <a:ext cx="6571440" cy="323280"/>
            <a:chOff x="1114560" y="2170800"/>
            <a:chExt cx="6571440" cy="323280"/>
          </a:xfrm>
        </p:grpSpPr>
        <p:sp>
          <p:nvSpPr>
            <p:cNvPr id="433" name="Espace réservé du texte 5"/>
            <p:cNvSpPr/>
            <p:nvPr/>
          </p:nvSpPr>
          <p:spPr>
            <a:xfrm>
              <a:off x="1114560" y="2171160"/>
              <a:ext cx="391680" cy="16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7680" rIns="67680" tIns="33840" bIns="33840" anchor="t">
              <a:normAutofit/>
            </a:bodyPr>
            <a:p>
              <a:pPr marL="171360" indent="-171360" defTabSz="914400">
                <a:lnSpc>
                  <a:spcPct val="90000"/>
                </a:lnSpc>
                <a:spcBef>
                  <a:spcPts val="751"/>
                </a:spcBef>
                <a:buClr>
                  <a:srgbClr val="404040"/>
                </a:buClr>
                <a:buFont typeface="Arial"/>
                <a:buChar char="•"/>
              </a:pPr>
              <a:r>
                <a:rPr b="1" lang="fr-FR" sz="600" spc="-1" strike="noStrike">
                  <a:solidFill>
                    <a:srgbClr val="404040"/>
                  </a:solidFill>
                  <a:latin typeface="Arial"/>
                  <a:ea typeface="DejaVu Sans"/>
                </a:rPr>
                <a:t>09</a:t>
              </a:r>
              <a:endParaRPr b="0" lang="fr-FR" sz="6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grpSp>
          <p:nvGrpSpPr>
            <p:cNvPr id="434" name="Groupe 1"/>
            <p:cNvGrpSpPr/>
            <p:nvPr/>
          </p:nvGrpSpPr>
          <p:grpSpPr>
            <a:xfrm>
              <a:off x="1294920" y="2170800"/>
              <a:ext cx="6391080" cy="323280"/>
              <a:chOff x="1294920" y="2170800"/>
              <a:chExt cx="6391080" cy="323280"/>
            </a:xfrm>
          </p:grpSpPr>
          <p:sp>
            <p:nvSpPr>
              <p:cNvPr id="435" name="Espace réservé du texte 4"/>
              <p:cNvSpPr/>
              <p:nvPr/>
            </p:nvSpPr>
            <p:spPr>
              <a:xfrm>
                <a:off x="1294920" y="2382120"/>
                <a:ext cx="2325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ctr">
                <a:normAutofit fontScale="75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4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202N</a:t>
                </a:r>
                <a:endParaRPr b="0" lang="fr-FR" sz="4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6" name="Espace réservé du texte 6"/>
              <p:cNvSpPr/>
              <p:nvPr/>
            </p:nvSpPr>
            <p:spPr>
              <a:xfrm>
                <a:off x="1571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10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7" name="Espace réservé du texte 7"/>
              <p:cNvSpPr/>
              <p:nvPr/>
            </p:nvSpPr>
            <p:spPr>
              <a:xfrm>
                <a:off x="1836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11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8" name="Espace réservé du texte 8"/>
              <p:cNvSpPr/>
              <p:nvPr/>
            </p:nvSpPr>
            <p:spPr>
              <a:xfrm>
                <a:off x="2102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12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39" name="Espace réservé du texte 10"/>
              <p:cNvSpPr/>
              <p:nvPr/>
            </p:nvSpPr>
            <p:spPr>
              <a:xfrm>
                <a:off x="2367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01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0" name="Espace réservé du texte 11"/>
              <p:cNvSpPr/>
              <p:nvPr/>
            </p:nvSpPr>
            <p:spPr>
              <a:xfrm>
                <a:off x="263304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02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1" name="Espace réservé du texte 12"/>
              <p:cNvSpPr/>
              <p:nvPr/>
            </p:nvSpPr>
            <p:spPr>
              <a:xfrm>
                <a:off x="2898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03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2" name="Espace réservé du texte 14"/>
              <p:cNvSpPr/>
              <p:nvPr/>
            </p:nvSpPr>
            <p:spPr>
              <a:xfrm>
                <a:off x="3164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04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3" name="Espace réservé du texte 15"/>
              <p:cNvSpPr/>
              <p:nvPr/>
            </p:nvSpPr>
            <p:spPr>
              <a:xfrm>
                <a:off x="343008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05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4" name="Espace réservé du texte 13"/>
              <p:cNvSpPr/>
              <p:nvPr/>
            </p:nvSpPr>
            <p:spPr>
              <a:xfrm>
                <a:off x="3695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06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5" name="Espace réservé du texte 16"/>
              <p:cNvSpPr/>
              <p:nvPr/>
            </p:nvSpPr>
            <p:spPr>
              <a:xfrm>
                <a:off x="3960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07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6" name="Espace réservé du texte 17"/>
              <p:cNvSpPr/>
              <p:nvPr/>
            </p:nvSpPr>
            <p:spPr>
              <a:xfrm>
                <a:off x="4226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08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7" name="Espace réservé du texte 18"/>
              <p:cNvSpPr/>
              <p:nvPr/>
            </p:nvSpPr>
            <p:spPr>
              <a:xfrm>
                <a:off x="4491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1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09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8" name="Espace réservé du texte 9"/>
              <p:cNvSpPr/>
              <p:nvPr/>
            </p:nvSpPr>
            <p:spPr>
              <a:xfrm>
                <a:off x="4481280" y="2382120"/>
                <a:ext cx="2325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ctr">
                <a:normAutofit fontScale="75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N+1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49" name="Espace réservé du texte 19"/>
              <p:cNvSpPr/>
              <p:nvPr/>
            </p:nvSpPr>
            <p:spPr>
              <a:xfrm>
                <a:off x="4757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10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0" name="Espace réservé du texte 20"/>
              <p:cNvSpPr/>
              <p:nvPr/>
            </p:nvSpPr>
            <p:spPr>
              <a:xfrm>
                <a:off x="502308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11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1" name="Espace réservé du texte 21"/>
              <p:cNvSpPr/>
              <p:nvPr/>
            </p:nvSpPr>
            <p:spPr>
              <a:xfrm>
                <a:off x="5288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12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2" name="Espace réservé du texte 22"/>
              <p:cNvSpPr/>
              <p:nvPr/>
            </p:nvSpPr>
            <p:spPr>
              <a:xfrm>
                <a:off x="5553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01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3" name="Espace réservé du texte 23"/>
              <p:cNvSpPr/>
              <p:nvPr/>
            </p:nvSpPr>
            <p:spPr>
              <a:xfrm>
                <a:off x="5819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02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4" name="Espace réservé du texte 24"/>
              <p:cNvSpPr/>
              <p:nvPr/>
            </p:nvSpPr>
            <p:spPr>
              <a:xfrm>
                <a:off x="608472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03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5" name="Espace réservé du texte 26"/>
              <p:cNvSpPr/>
              <p:nvPr/>
            </p:nvSpPr>
            <p:spPr>
              <a:xfrm>
                <a:off x="6350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04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6" name="Espace réservé du texte 27"/>
              <p:cNvSpPr/>
              <p:nvPr/>
            </p:nvSpPr>
            <p:spPr>
              <a:xfrm>
                <a:off x="661608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05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7" name="Espace réservé du texte 25"/>
              <p:cNvSpPr/>
              <p:nvPr/>
            </p:nvSpPr>
            <p:spPr>
              <a:xfrm>
                <a:off x="6881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06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8" name="Espace réservé du texte 28"/>
              <p:cNvSpPr/>
              <p:nvPr/>
            </p:nvSpPr>
            <p:spPr>
              <a:xfrm>
                <a:off x="714708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07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59" name="Espace réservé du texte 29"/>
              <p:cNvSpPr/>
              <p:nvPr/>
            </p:nvSpPr>
            <p:spPr>
              <a:xfrm>
                <a:off x="7412400" y="2170800"/>
                <a:ext cx="210960" cy="111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67680" rIns="67680" tIns="33840" bIns="33840" anchor="t">
                <a:normAutofit fontScale="93333" lnSpcReduction="10000"/>
              </a:bodyPr>
              <a:p>
                <a:pPr algn="ctr" defTabSz="914400">
                  <a:lnSpc>
                    <a:spcPct val="90000"/>
                  </a:lnSpc>
                  <a:spcBef>
                    <a:spcPts val="564"/>
                  </a:spcBef>
                  <a:tabLst>
                    <a:tab algn="l" pos="0"/>
                  </a:tabLst>
                </a:pPr>
                <a:r>
                  <a:rPr b="0" lang="fr-FR" sz="500" spc="-1" strike="noStrike">
                    <a:solidFill>
                      <a:srgbClr val="404040"/>
                    </a:solidFill>
                    <a:latin typeface="Calibri"/>
                    <a:ea typeface="DejaVu Sans"/>
                  </a:rPr>
                  <a:t>08</a:t>
                </a:r>
                <a:endParaRPr b="0" lang="fr-FR" sz="5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460" name="Groupe 1168"/>
              <p:cNvGrpSpPr/>
              <p:nvPr/>
            </p:nvGrpSpPr>
            <p:grpSpPr>
              <a:xfrm>
                <a:off x="1411560" y="2283840"/>
                <a:ext cx="6106680" cy="87120"/>
                <a:chOff x="1411560" y="2283840"/>
                <a:chExt cx="6106680" cy="87120"/>
              </a:xfrm>
            </p:grpSpPr>
            <p:sp>
              <p:nvSpPr>
                <p:cNvPr id="461" name="Connecteur droit 1169"/>
                <p:cNvSpPr/>
                <p:nvPr/>
              </p:nvSpPr>
              <p:spPr>
                <a:xfrm>
                  <a:off x="141156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2" name="Connecteur droit 1170"/>
                <p:cNvSpPr/>
                <p:nvPr/>
              </p:nvSpPr>
              <p:spPr>
                <a:xfrm>
                  <a:off x="167688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3" name="Connecteur droit 1171"/>
                <p:cNvSpPr/>
                <p:nvPr/>
              </p:nvSpPr>
              <p:spPr>
                <a:xfrm>
                  <a:off x="194220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4" name="Connecteur droit 1172"/>
                <p:cNvSpPr/>
                <p:nvPr/>
              </p:nvSpPr>
              <p:spPr>
                <a:xfrm>
                  <a:off x="220788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5" name="Connecteur droit 1173"/>
                <p:cNvSpPr/>
                <p:nvPr/>
              </p:nvSpPr>
              <p:spPr>
                <a:xfrm>
                  <a:off x="2473560" y="2283840"/>
                  <a:ext cx="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6" name="Connecteur droit 1174"/>
                <p:cNvSpPr/>
                <p:nvPr/>
              </p:nvSpPr>
              <p:spPr>
                <a:xfrm>
                  <a:off x="273888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7" name="Connecteur droit 1175"/>
                <p:cNvSpPr/>
                <p:nvPr/>
              </p:nvSpPr>
              <p:spPr>
                <a:xfrm>
                  <a:off x="300456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8" name="Connecteur droit 1176"/>
                <p:cNvSpPr/>
                <p:nvPr/>
              </p:nvSpPr>
              <p:spPr>
                <a:xfrm>
                  <a:off x="326988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69" name="Connecteur droit 1177"/>
                <p:cNvSpPr/>
                <p:nvPr/>
              </p:nvSpPr>
              <p:spPr>
                <a:xfrm>
                  <a:off x="353556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0" name="Connecteur droit 1178"/>
                <p:cNvSpPr/>
                <p:nvPr/>
              </p:nvSpPr>
              <p:spPr>
                <a:xfrm>
                  <a:off x="3800880" y="2283840"/>
                  <a:ext cx="36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1" name="Connecteur droit 1179"/>
                <p:cNvSpPr/>
                <p:nvPr/>
              </p:nvSpPr>
              <p:spPr>
                <a:xfrm>
                  <a:off x="4066560" y="2283840"/>
                  <a:ext cx="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2" name="Connecteur droit 1180"/>
                <p:cNvSpPr/>
                <p:nvPr/>
              </p:nvSpPr>
              <p:spPr>
                <a:xfrm>
                  <a:off x="4332240" y="2283840"/>
                  <a:ext cx="0" cy="87120"/>
                </a:xfrm>
                <a:prstGeom prst="line">
                  <a:avLst/>
                </a:prstGeom>
                <a:ln w="6350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3" name="Connecteur droit 1181"/>
                <p:cNvSpPr/>
                <p:nvPr/>
              </p:nvSpPr>
              <p:spPr>
                <a:xfrm>
                  <a:off x="459756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4" name="Connecteur droit 1182"/>
                <p:cNvSpPr/>
                <p:nvPr/>
              </p:nvSpPr>
              <p:spPr>
                <a:xfrm>
                  <a:off x="486288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5" name="Connecteur droit 1183"/>
                <p:cNvSpPr/>
                <p:nvPr/>
              </p:nvSpPr>
              <p:spPr>
                <a:xfrm>
                  <a:off x="512856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6" name="Connecteur droit 1184"/>
                <p:cNvSpPr/>
                <p:nvPr/>
              </p:nvSpPr>
              <p:spPr>
                <a:xfrm>
                  <a:off x="539388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7" name="Connecteur droit 1185"/>
                <p:cNvSpPr/>
                <p:nvPr/>
              </p:nvSpPr>
              <p:spPr>
                <a:xfrm>
                  <a:off x="5659560" y="2283840"/>
                  <a:ext cx="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8" name="Connecteur droit 1186"/>
                <p:cNvSpPr/>
                <p:nvPr/>
              </p:nvSpPr>
              <p:spPr>
                <a:xfrm>
                  <a:off x="5925240" y="2283840"/>
                  <a:ext cx="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79" name="Connecteur droit 1187"/>
                <p:cNvSpPr/>
                <p:nvPr/>
              </p:nvSpPr>
              <p:spPr>
                <a:xfrm>
                  <a:off x="619056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80" name="Connecteur droit 1188"/>
                <p:cNvSpPr/>
                <p:nvPr/>
              </p:nvSpPr>
              <p:spPr>
                <a:xfrm>
                  <a:off x="645624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81" name="Connecteur droit 1189"/>
                <p:cNvSpPr/>
                <p:nvPr/>
              </p:nvSpPr>
              <p:spPr>
                <a:xfrm>
                  <a:off x="672156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82" name="Connecteur droit 1190"/>
                <p:cNvSpPr/>
                <p:nvPr/>
              </p:nvSpPr>
              <p:spPr>
                <a:xfrm>
                  <a:off x="698688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83" name="Connecteur droit 1191"/>
                <p:cNvSpPr/>
                <p:nvPr/>
              </p:nvSpPr>
              <p:spPr>
                <a:xfrm>
                  <a:off x="7252560" y="2283840"/>
                  <a:ext cx="36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  <p:sp>
              <p:nvSpPr>
                <p:cNvPr id="484" name="Connecteur droit 1192"/>
                <p:cNvSpPr/>
                <p:nvPr/>
              </p:nvSpPr>
              <p:spPr>
                <a:xfrm>
                  <a:off x="7518240" y="2283840"/>
                  <a:ext cx="0" cy="87120"/>
                </a:xfrm>
                <a:prstGeom prst="line">
                  <a:avLst/>
                </a:prstGeom>
                <a:ln w="3175">
                  <a:solidFill>
                    <a:srgbClr val="d9d9d9"/>
                  </a:solidFill>
                  <a:miter/>
                  <a:headEnd len="sm" type="oval" w="sm"/>
                  <a:tailEnd len="sm" type="oval" w="sm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67680" rIns="67680" tIns="33840" bIns="33840" anchor="t" anchorCtr="1">
                  <a:noAutofit/>
                </a:bodyPr>
                <a:p>
                  <a:endParaRPr b="0" lang="fr-FR" sz="2800" spc="-1" strike="noStrike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p:txBody>
            </p:sp>
          </p:grpSp>
          <p:sp>
            <p:nvSpPr>
              <p:cNvPr id="485" name="Connecteur droit avec flèche 1198"/>
              <p:cNvSpPr/>
              <p:nvPr/>
            </p:nvSpPr>
            <p:spPr>
              <a:xfrm flipV="1">
                <a:off x="1348200" y="2323440"/>
                <a:ext cx="6337800" cy="360"/>
              </a:xfrm>
              <a:custGeom>
                <a:avLst/>
                <a:gdLst>
                  <a:gd name="textAreaLeft" fmla="*/ 0 w 6337800"/>
                  <a:gd name="textAreaRight" fmla="*/ 6338880 w 6337800"/>
                  <a:gd name="textAreaTop" fmla="*/ -5400 h 360"/>
                  <a:gd name="textAreaBottom" fmla="*/ 360 h 360"/>
                </a:gdLst>
                <a:ahLst/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>
                <a:solidFill>
                  <a:srgbClr val="1f1f59"/>
                </a:solidFill>
                <a:tailEnd len="med" type="triangle" w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/>
            </p:style>
            <p:txBody>
              <a:bodyPr lIns="67680" rIns="67680" tIns="-33480" bIns="-3348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fr-FR" sz="2800" spc="-1" strike="noStrike">
                  <a:solidFill>
                    <a:srgbClr val="000000"/>
                  </a:solidFill>
                  <a:latin typeface="Calibri"/>
                  <a:ea typeface="DejaVu Sans"/>
                </a:endParaRPr>
              </a:p>
            </p:txBody>
          </p:sp>
        </p:grpSp>
      </p:grpSp>
      <p:sp>
        <p:nvSpPr>
          <p:cNvPr id="486" name="Accolade fermante 61"/>
          <p:cNvSpPr/>
          <p:nvPr/>
        </p:nvSpPr>
        <p:spPr>
          <a:xfrm flipH="1" rot="5400000">
            <a:off x="3854880" y="1798920"/>
            <a:ext cx="99000" cy="5295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7" name="ZoneTexte 191"/>
          <p:cNvSpPr/>
          <p:nvPr/>
        </p:nvSpPr>
        <p:spPr>
          <a:xfrm>
            <a:off x="3487320" y="1755000"/>
            <a:ext cx="76644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200" spc="-1" strike="noStrike">
                <a:solidFill>
                  <a:srgbClr val="006600"/>
                </a:solidFill>
                <a:latin typeface="Arial"/>
                <a:ea typeface="DejaVu Sans"/>
              </a:rPr>
              <a:t>Stage S1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Accolade fermante 62"/>
          <p:cNvSpPr/>
          <p:nvPr/>
        </p:nvSpPr>
        <p:spPr>
          <a:xfrm flipH="1" rot="5400000">
            <a:off x="5161320" y="1842480"/>
            <a:ext cx="144360" cy="49788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5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9" name="ZoneTexte 191"/>
          <p:cNvSpPr/>
          <p:nvPr/>
        </p:nvSpPr>
        <p:spPr>
          <a:xfrm>
            <a:off x="4849200" y="1734840"/>
            <a:ext cx="76644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200" spc="-1" strike="noStrike">
                <a:solidFill>
                  <a:srgbClr val="006600"/>
                </a:solidFill>
                <a:latin typeface="Arial"/>
                <a:ea typeface="DejaVu Sans"/>
              </a:rPr>
              <a:t>Stage S2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Accolade fermante 193"/>
          <p:cNvSpPr/>
          <p:nvPr/>
        </p:nvSpPr>
        <p:spPr>
          <a:xfrm rot="5400000">
            <a:off x="2344680" y="1558440"/>
            <a:ext cx="307080" cy="20311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e1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rgbClr val="000091"/>
              </a:solidFill>
              <a:latin typeface="Arial"/>
              <a:ea typeface="DejaVu Sans"/>
            </a:endParaRPr>
          </a:p>
        </p:txBody>
      </p:sp>
      <p:sp>
        <p:nvSpPr>
          <p:cNvPr id="491" name="Accolade fermante 193"/>
          <p:cNvSpPr/>
          <p:nvPr/>
        </p:nvSpPr>
        <p:spPr>
          <a:xfrm rot="5400000">
            <a:off x="5511600" y="1528920"/>
            <a:ext cx="307440" cy="2112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e1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7680" rIns="67680" tIns="33840" bIns="338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350" spc="-1" strike="noStrike">
              <a:solidFill>
                <a:srgbClr val="000091"/>
              </a:solidFill>
              <a:latin typeface="Arial"/>
              <a:ea typeface="DejaVu Sans"/>
            </a:endParaRPr>
          </a:p>
        </p:txBody>
      </p:sp>
      <p:sp>
        <p:nvSpPr>
          <p:cNvPr id="492" name="ZoneTexte 195"/>
          <p:cNvSpPr/>
          <p:nvPr/>
        </p:nvSpPr>
        <p:spPr>
          <a:xfrm>
            <a:off x="1725480" y="2809080"/>
            <a:ext cx="1495800" cy="4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200" spc="-1" strike="noStrike">
                <a:solidFill>
                  <a:srgbClr val="e1000f"/>
                </a:solidFill>
                <a:latin typeface="Arial"/>
                <a:ea typeface="DejaVu Sans"/>
              </a:rPr>
              <a:t>Démarche de Projet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1200" spc="-1" strike="noStrike">
                <a:solidFill>
                  <a:srgbClr val="e1000f"/>
                </a:solidFill>
                <a:latin typeface="Arial"/>
                <a:ea typeface="DejaVu Sans"/>
              </a:rPr>
              <a:t>: Méthode et outils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ZoneTexte 195"/>
          <p:cNvSpPr/>
          <p:nvPr/>
        </p:nvSpPr>
        <p:spPr>
          <a:xfrm>
            <a:off x="4724280" y="2715480"/>
            <a:ext cx="157212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7680" rIns="67680" tIns="33840" bIns="3384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200" spc="-1" strike="noStrike">
                <a:solidFill>
                  <a:srgbClr val="e1000f"/>
                </a:solidFill>
                <a:latin typeface="Arial"/>
                <a:ea typeface="DejaVu Sans"/>
              </a:rPr>
              <a:t>Projet d’amélioration 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ZoneTexte 205"/>
          <p:cNvSpPr/>
          <p:nvPr/>
        </p:nvSpPr>
        <p:spPr>
          <a:xfrm>
            <a:off x="5394240" y="3290400"/>
            <a:ext cx="2153880" cy="79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200" spc="-1" strike="noStrike">
                <a:solidFill>
                  <a:schemeClr val="accent4"/>
                </a:solidFill>
                <a:latin typeface="Arial"/>
                <a:ea typeface="DejaVu Sans"/>
              </a:rPr>
              <a:t>Évaluation certificative E3 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1200" spc="-1" strike="noStrike">
                <a:solidFill>
                  <a:schemeClr val="accent4"/>
                </a:solidFill>
                <a:latin typeface="Arial"/>
                <a:ea typeface="DejaVu Sans"/>
              </a:rPr>
              <a:t>Deuxième situation d’évaluation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95" name="Connecteur droit avec flèche 129"/>
          <p:cNvCxnSpPr/>
          <p:nvPr/>
        </p:nvCxnSpPr>
        <p:spPr>
          <a:xfrm>
            <a:off x="6456240" y="2381760"/>
            <a:ext cx="360" cy="990000"/>
          </a:xfrm>
          <a:prstGeom prst="straightConnector1">
            <a:avLst/>
          </a:prstGeom>
          <a:ln>
            <a:solidFill>
              <a:srgbClr val="ea5433"/>
            </a:solidFill>
            <a:tailEnd len="med" type="triangle" w="med"/>
          </a:ln>
        </p:spPr>
      </p:cxnSp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1411560" y="275760"/>
            <a:ext cx="822744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Organisation temporelle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97" name="Groupe 201"/>
          <p:cNvGrpSpPr/>
          <p:nvPr/>
        </p:nvGrpSpPr>
        <p:grpSpPr>
          <a:xfrm>
            <a:off x="1282320" y="3678840"/>
            <a:ext cx="2475360" cy="1239840"/>
            <a:chOff x="1282320" y="3678840"/>
            <a:chExt cx="2475360" cy="1239840"/>
          </a:xfrm>
        </p:grpSpPr>
        <p:sp>
          <p:nvSpPr>
            <p:cNvPr id="498" name="Ellipse 5"/>
            <p:cNvSpPr/>
            <p:nvPr/>
          </p:nvSpPr>
          <p:spPr>
            <a:xfrm>
              <a:off x="1282320" y="3678840"/>
              <a:ext cx="2475360" cy="1239840"/>
            </a:xfrm>
            <a:prstGeom prst="ellipse">
              <a:avLst/>
            </a:prstGeom>
            <a:noFill/>
            <a:ln>
              <a:solidFill>
                <a:srgbClr val="d85d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Arial"/>
                <a:ea typeface="DejaVu Sans"/>
              </a:endParaRPr>
            </a:p>
          </p:txBody>
        </p:sp>
        <p:sp>
          <p:nvSpPr>
            <p:cNvPr id="499" name="ZoneTexte 6"/>
            <p:cNvSpPr/>
            <p:nvPr/>
          </p:nvSpPr>
          <p:spPr>
            <a:xfrm>
              <a:off x="1414080" y="3948120"/>
              <a:ext cx="2212200" cy="82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fr-FR" sz="1600" spc="-1" strike="noStrike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/>
                  <a:ea typeface="DejaVu Sans"/>
                </a:rPr>
                <a:t>Travail en autonomie Montée en compétences</a:t>
              </a:r>
              <a:endParaRPr b="0" lang="fr-FR" sz="16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EF73576-17A2-43E9-A2E5-F1F9F0053F90}" type="slidenum">
              <a:t>53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3"/>
          <p:cNvSpPr/>
          <p:nvPr/>
        </p:nvSpPr>
        <p:spPr>
          <a:xfrm>
            <a:off x="1260000" y="3021120"/>
            <a:ext cx="756396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Journée nationale de Bioproductions de Biomédicaments – JNBB le 5 juillet 2024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601"/>
              </a:spcBef>
            </a:pPr>
            <a:r>
              <a:rPr b="1" i="1" lang="fr-FR" sz="1800" spc="-1" strike="noStrike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DejaVu Sans"/>
              </a:rPr>
              <a:t>POURSUITE A LA RENTREE 2024-2025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" name="ZoneTexte 4"/>
          <p:cNvSpPr/>
          <p:nvPr/>
        </p:nvSpPr>
        <p:spPr>
          <a:xfrm>
            <a:off x="1461960" y="2093040"/>
            <a:ext cx="73620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32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L’action de formation se poursuit….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8F1ADB-DC90-4AFF-AD40-C4401E382883}" type="slidenum">
              <a:t>54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29"/>
          <p:cNvGraphicFramePr/>
          <p:nvPr>
            <p:extLst>
              <p:ext uri="{D42A27DB-BD31-4B8C-83A1-F6EECF244321}">
                <p14:modId xmlns:p14="http://schemas.microsoft.com/office/powerpoint/2010/main" val="148644279"/>
              </p:ext>
            </p:extLst>
          </p:nvPr>
        </p:nvGraphicFramePr>
        <p:xfrm>
          <a:off x="-2232000" y="1148040"/>
          <a:ext cx="7230240" cy="484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0" name="Diagram30"/>
          <p:cNvGraphicFramePr/>
          <p:nvPr>
            <p:extLst>
              <p:ext uri="{D42A27DB-BD31-4B8C-83A1-F6EECF244321}">
                <p14:modId xmlns:p14="http://schemas.microsoft.com/office/powerpoint/2010/main" val="3159782421"/>
              </p:ext>
            </p:extLst>
          </p:nvPr>
        </p:nvGraphicFramePr>
        <p:xfrm>
          <a:off x="1016640" y="866160"/>
          <a:ext cx="8126280" cy="541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02" name="Rectangle avec coins arrondis en diagonale 33"/>
          <p:cNvSpPr/>
          <p:nvPr/>
        </p:nvSpPr>
        <p:spPr>
          <a:xfrm>
            <a:off x="1383840" y="430920"/>
            <a:ext cx="7551000" cy="284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solidFill>
              <a:srgbClr val="21215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horzOverflow="overflow" lIns="68760" rIns="68760" tIns="34200" bIns="342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500" spc="-1" strike="noStrike">
                <a:solidFill>
                  <a:srgbClr val="900000"/>
                </a:solidFill>
                <a:latin typeface="News Gothic MT"/>
                <a:ea typeface="DejaVu Sans"/>
              </a:rPr>
              <a:t>FILIERE   Bioindustries – Bioproduction – Bioqualité – Laboratoires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371FB059-229C-44C6-BB37-DE68AEEE74F1}" type="slidenum">
              <a:t>55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ZoneTexte 4"/>
          <p:cNvSpPr/>
          <p:nvPr/>
        </p:nvSpPr>
        <p:spPr>
          <a:xfrm>
            <a:off x="2905920" y="117360"/>
            <a:ext cx="6147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… </a:t>
            </a:r>
            <a:r>
              <a:rPr b="1" lang="fr-FR" sz="32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et le réseau professionnel de la filière s’étend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4" name="Image 2" descr=""/>
          <p:cNvPicPr/>
          <p:nvPr/>
        </p:nvPicPr>
        <p:blipFill>
          <a:blip r:embed="rId1"/>
          <a:stretch/>
        </p:blipFill>
        <p:spPr>
          <a:xfrm>
            <a:off x="433800" y="2489040"/>
            <a:ext cx="2661480" cy="2676600"/>
          </a:xfrm>
          <a:prstGeom prst="rect">
            <a:avLst/>
          </a:prstGeom>
          <a:ln w="0">
            <a:noFill/>
          </a:ln>
        </p:spPr>
      </p:pic>
      <p:sp>
        <p:nvSpPr>
          <p:cNvPr id="505" name="ZoneTexte 5"/>
          <p:cNvSpPr/>
          <p:nvPr/>
        </p:nvSpPr>
        <p:spPr>
          <a:xfrm>
            <a:off x="338760" y="5013720"/>
            <a:ext cx="27903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dk1"/>
                </a:solidFill>
                <a:latin typeface="Arial"/>
                <a:ea typeface="DejaVu Sans"/>
              </a:rPr>
              <a:t>Cartographie des établissements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6" name="Picture 1" descr="page2image4208198448"/>
          <p:cNvPicPr/>
          <p:nvPr/>
        </p:nvPicPr>
        <p:blipFill>
          <a:blip r:embed="rId2"/>
          <a:stretch/>
        </p:blipFill>
        <p:spPr>
          <a:xfrm>
            <a:off x="3135240" y="2564640"/>
            <a:ext cx="5917320" cy="2830680"/>
          </a:xfrm>
          <a:prstGeom prst="rect">
            <a:avLst/>
          </a:prstGeom>
          <a:ln w="0">
            <a:noFill/>
          </a:ln>
        </p:spPr>
      </p:pic>
      <p:pic>
        <p:nvPicPr>
          <p:cNvPr id="507" name="Image 10" descr=""/>
          <p:cNvPicPr/>
          <p:nvPr/>
        </p:nvPicPr>
        <p:blipFill>
          <a:blip r:embed="rId3"/>
          <a:stretch/>
        </p:blipFill>
        <p:spPr>
          <a:xfrm>
            <a:off x="3196440" y="1628640"/>
            <a:ext cx="1569240" cy="9817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508" name="Picture 4" descr="France Biolead - Filière bioproduction française"/>
          <p:cNvPicPr/>
          <p:nvPr/>
        </p:nvPicPr>
        <p:blipFill>
          <a:blip r:embed="rId4"/>
          <a:stretch/>
        </p:blipFill>
        <p:spPr>
          <a:xfrm>
            <a:off x="6702840" y="1979640"/>
            <a:ext cx="1856160" cy="61236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509" name="Picture 6" descr="MabDesign - Accueil"/>
          <p:cNvPicPr/>
          <p:nvPr/>
        </p:nvPicPr>
        <p:blipFill>
          <a:blip r:embed="rId5"/>
          <a:stretch/>
        </p:blipFill>
        <p:spPr>
          <a:xfrm>
            <a:off x="5703840" y="5400360"/>
            <a:ext cx="1172880" cy="114120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510" name="Picture 8" descr="Événements de Medicen Paris Region | Eventbrite"/>
          <p:cNvPicPr/>
          <p:nvPr/>
        </p:nvPicPr>
        <p:blipFill>
          <a:blip r:embed="rId6"/>
          <a:stretch/>
        </p:blipFill>
        <p:spPr>
          <a:xfrm>
            <a:off x="7008840" y="5400360"/>
            <a:ext cx="1265040" cy="114120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511" name="Image 13" descr=""/>
          <p:cNvPicPr/>
          <p:nvPr/>
        </p:nvPicPr>
        <p:blipFill>
          <a:blip r:embed="rId7"/>
          <a:stretch/>
        </p:blipFill>
        <p:spPr>
          <a:xfrm>
            <a:off x="3961440" y="5410800"/>
            <a:ext cx="1610280" cy="114120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5AD306-A0F9-4137-BCE3-01B24B94EB21}" type="slidenum">
              <a:t>56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 4" descr=""/>
          <p:cNvPicPr/>
          <p:nvPr/>
        </p:nvPicPr>
        <p:blipFill>
          <a:blip r:embed="rId1"/>
          <a:stretch/>
        </p:blipFill>
        <p:spPr>
          <a:xfrm>
            <a:off x="2557440" y="160560"/>
            <a:ext cx="6179400" cy="60487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BDCA3CA-9EFE-491D-830C-7A687095E89E}" type="slidenum">
              <a:t>57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63120" y="568800"/>
            <a:ext cx="2154960" cy="196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Eléments de retour d’enquête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9" name="Image 5" descr=""/>
          <p:cNvPicPr/>
          <p:nvPr/>
        </p:nvPicPr>
        <p:blipFill>
          <a:blip r:embed="rId1"/>
          <a:stretch/>
        </p:blipFill>
        <p:spPr>
          <a:xfrm>
            <a:off x="3113640" y="193680"/>
            <a:ext cx="6030000" cy="5680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291CE33-F548-49BB-957E-234F5582F9C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44480" y="242280"/>
            <a:ext cx="1992240" cy="196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DejaVu Sans"/>
              </a:rPr>
              <a:t>Eléments de retour d’enquête : autres questions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1" name="Image 5" descr=""/>
          <p:cNvPicPr/>
          <p:nvPr/>
        </p:nvPicPr>
        <p:blipFill>
          <a:blip r:embed="rId1"/>
          <a:srcRect l="0" t="0" r="0" b="-1193"/>
          <a:stretch/>
        </p:blipFill>
        <p:spPr>
          <a:xfrm>
            <a:off x="4079160" y="3756960"/>
            <a:ext cx="4834800" cy="3002400"/>
          </a:xfrm>
          <a:prstGeom prst="rect">
            <a:avLst/>
          </a:prstGeom>
          <a:ln w="0">
            <a:noFill/>
          </a:ln>
        </p:spPr>
      </p:pic>
      <p:sp>
        <p:nvSpPr>
          <p:cNvPr id="112" name="Titre 1"/>
          <p:cNvSpPr/>
          <p:nvPr/>
        </p:nvSpPr>
        <p:spPr>
          <a:xfrm>
            <a:off x="663120" y="4010760"/>
            <a:ext cx="2154960" cy="19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90000"/>
              </a:lnSpc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DejaVu Sans"/>
              </a:rPr>
              <a:t>Eléments de retour d’enquête : retours d’expérience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3" name="Tableau 3"/>
          <p:cNvGraphicFramePr/>
          <p:nvPr/>
        </p:nvGraphicFramePr>
        <p:xfrm>
          <a:off x="2818440" y="242280"/>
          <a:ext cx="6095520" cy="3225960"/>
        </p:xfrm>
        <a:graphic>
          <a:graphicData uri="http://schemas.openxmlformats.org/drawingml/2006/table">
            <a:tbl>
              <a:tblPr/>
              <a:tblGrid>
                <a:gridCol w="2028960"/>
                <a:gridCol w="40665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Quelques questions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21215a"/>
                      </a:solidFill>
                      <a:prstDash val="solid"/>
                    </a:lnT>
                    <a:lnB w="12240">
                      <a:solidFill>
                        <a:srgbClr val="21215a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Détail </a:t>
                      </a: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Wingdings"/>
                          <a:ea typeface="DejaVu Sans"/>
                        </a:rPr>
                        <a:t></a:t>
                      </a:r>
                      <a:r>
                        <a:rPr b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i="1" lang="fr-FR" sz="14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perspectives de réponse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21215a"/>
                      </a:solidFill>
                      <a:prstDash val="solid"/>
                    </a:lnT>
                    <a:lnB w="12240">
                      <a:solidFill>
                        <a:srgbClr val="21215a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Questions sur la certification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CCF, adéquation formation / épreuve pour le bloc 3… 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Wingdings"/>
                          <a:ea typeface="DejaVu Sans"/>
                        </a:rPr>
                        <a:t>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Informations au cours de l’année 24-25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Questions sur les heures en autonomie</a:t>
                      </a:r>
                      <a:endParaRPr b="0" lang="fr-FR" sz="1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Contrôle de l’assiduité, conditions matérielles…</a:t>
                      </a:r>
                      <a:endParaRPr b="0" lang="fr-FR" sz="1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Wingdings"/>
                          <a:ea typeface="DejaVu Sans"/>
                        </a:rPr>
                        <a:t></a:t>
                      </a: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Responsabilité du chef d’établissement</a:t>
                      </a:r>
                      <a:endParaRPr b="0" lang="fr-FR" sz="1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Évaluation formative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Bulletins, notes par bloc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Wingdings"/>
                          <a:ea typeface="DejaVu Sans"/>
                        </a:rPr>
                        <a:t>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Nécessité de faire apparaître clairement les blocs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Équipements, logiciels, abonnements</a:t>
                      </a:r>
                      <a:endParaRPr b="0" lang="fr-FR" sz="1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Tarifs négociés au niveau national ?</a:t>
                      </a:r>
                      <a:endParaRPr b="0" lang="fr-FR" sz="1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Wingdings"/>
                          <a:ea typeface="DejaVu Sans"/>
                        </a:rPr>
                        <a:t>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Échanges initiés, difficile sans passer par les régions</a:t>
                      </a:r>
                      <a:endParaRPr b="0" lang="fr-FR" sz="13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Démarche de projet et évaluation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21215a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Mise en œuvre de l’évaluation, supports, continuité sur les deux ans, évaluation de groupe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Wingdings"/>
                          <a:ea typeface="DejaVu Sans"/>
                        </a:rPr>
                        <a:t>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En 2</a:t>
                      </a:r>
                      <a:r>
                        <a:rPr b="0" i="1" lang="fr-FR" sz="1300" spc="-1" strike="noStrike" baseline="30000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e</a:t>
                      </a:r>
                      <a:r>
                        <a:rPr b="0" i="1" lang="fr-FR" sz="1300" spc="-1" strike="noStrike">
                          <a:solidFill>
                            <a:schemeClr val="dk1"/>
                          </a:solidFill>
                          <a:latin typeface="Arial"/>
                          <a:ea typeface="DejaVu Sans"/>
                        </a:rPr>
                        <a:t> partie de ce webinaire</a:t>
                      </a:r>
                      <a:endParaRPr b="0" lang="fr-FR" sz="13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21215a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BTS Bioanalyses en laboratoire de contrôle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7450255-A608-4EAE-866C-03929282CDB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6"/>
          <p:cNvSpPr/>
          <p:nvPr/>
        </p:nvSpPr>
        <p:spPr>
          <a:xfrm>
            <a:off x="-482760" y="482760"/>
            <a:ext cx="5511600" cy="65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Sommaire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Préambule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Cadre général de la formation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Évolution du secteur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Évolution du diplôme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Parcours de l’apprenant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Critères de qualification du niveau 5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Écriture en blocs de compétences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Du référentiel à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Approche pédagogique à construire en équipe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Horaires d’enseignement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Les contenus de formation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Évolution des contenus de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Blocs de compétences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1 : gestion opérationnelle et documentaire du laboratoire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Finalités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Mise en œuvre de l’enseignement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Démarche de projet 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(à venir)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Modalité d’évaluation des compétences 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(à venir)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Rectangle 7"/>
          <p:cNvSpPr/>
          <p:nvPr/>
        </p:nvSpPr>
        <p:spPr>
          <a:xfrm>
            <a:off x="4038480" y="1092960"/>
            <a:ext cx="5105160" cy="635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2 : Réalisation des analyses en laboratoire de contrôle qualité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564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f5496"/>
                </a:solidFill>
                <a:latin typeface="Calibri Light"/>
                <a:ea typeface="DejaVu Sans"/>
              </a:rPr>
              <a:t>…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3 : expertise au laboratoire pour l’optimisation de méthodes de bioanalyse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564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f5496"/>
                </a:solidFill>
                <a:latin typeface="Calibri Light"/>
                <a:ea typeface="DejaVu Sans"/>
              </a:rPr>
              <a:t>…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Bloc de compétence 4 : relations professionnelles au laboratoire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Finalités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Mise en œuvre de l’enseignement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Enjeux et mise en œuvre de l’horaire de tutorat entre pairs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Enjeux et mise en œuvre du coenseignement biotechnologie-philosophie (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à venir</a:t>
            </a: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Modalité d’évaluation des compétences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(</a:t>
            </a:r>
            <a:r>
              <a:rPr b="1" lang="fr-FR" sz="1400" spc="-1" strike="noStrike">
                <a:solidFill>
                  <a:srgbClr val="2f5496"/>
                </a:solidFill>
                <a:highlight>
                  <a:srgbClr val="ffff00"/>
                </a:highlight>
                <a:latin typeface="Calibri Light"/>
                <a:ea typeface="Calibri Light"/>
              </a:rPr>
              <a:t>à venir</a:t>
            </a: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Accompagnement personnalisé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Méthodologie de construction de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1"/>
          <p:cNvSpPr/>
          <p:nvPr/>
        </p:nvSpPr>
        <p:spPr>
          <a:xfrm>
            <a:off x="769320" y="-71640"/>
            <a:ext cx="78847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 Light"/>
                <a:ea typeface="DejaVu Sans"/>
              </a:rPr>
              <a:t>Plan du guide d’accompagnement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7" name="Connecteur droit 11"/>
          <p:cNvCxnSpPr/>
          <p:nvPr/>
        </p:nvCxnSpPr>
        <p:spPr>
          <a:xfrm>
            <a:off x="4711680" y="1244520"/>
            <a:ext cx="360" cy="5131080"/>
          </a:xfrm>
          <a:prstGeom prst="straightConnector1">
            <a:avLst/>
          </a:prstGeom>
          <a:ln>
            <a:solidFill>
              <a:srgbClr val="000091"/>
            </a:solidFill>
          </a:ln>
        </p:spPr>
      </p:cxnSp>
      <p:sp>
        <p:nvSpPr>
          <p:cNvPr id="118" name="Rectangle 1"/>
          <p:cNvSpPr/>
          <p:nvPr/>
        </p:nvSpPr>
        <p:spPr>
          <a:xfrm>
            <a:off x="19080" y="1141560"/>
            <a:ext cx="4608360" cy="2637360"/>
          </a:xfrm>
          <a:prstGeom prst="rect">
            <a:avLst/>
          </a:prstGeom>
          <a:noFill/>
          <a:ln>
            <a:solidFill>
              <a:srgbClr val="21215a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7C661B2-C2AD-44D8-99D7-464497BC234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/>
          <p:nvPr/>
        </p:nvSpPr>
        <p:spPr>
          <a:xfrm>
            <a:off x="769320" y="10800"/>
            <a:ext cx="78847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685800">
              <a:lnSpc>
                <a:spcPct val="9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 Light"/>
                <a:ea typeface="DejaVu Sans"/>
              </a:rPr>
              <a:t>Plan du guide d’accompagnement (2)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0" name="Connecteur droit 11"/>
          <p:cNvCxnSpPr/>
          <p:nvPr/>
        </p:nvCxnSpPr>
        <p:spPr>
          <a:xfrm>
            <a:off x="4711680" y="1244520"/>
            <a:ext cx="360" cy="5131080"/>
          </a:xfrm>
          <a:prstGeom prst="straightConnector1">
            <a:avLst/>
          </a:prstGeom>
          <a:ln>
            <a:solidFill>
              <a:srgbClr val="000091"/>
            </a:solidFill>
          </a:ln>
        </p:spPr>
      </p:cxnSp>
      <p:sp>
        <p:nvSpPr>
          <p:cNvPr id="121" name="Rectangle 1"/>
          <p:cNvSpPr/>
          <p:nvPr/>
        </p:nvSpPr>
        <p:spPr>
          <a:xfrm>
            <a:off x="111960" y="1115280"/>
            <a:ext cx="4571640" cy="67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Relation école-entreprise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Construction et valorisation des partenariats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Acteurs de la relation école-entreprise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Immersions en entreprise et apports pour la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928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2e74b5"/>
                </a:solidFill>
                <a:latin typeface="Calibri Light"/>
                <a:ea typeface="Calibri Light"/>
              </a:rPr>
              <a:t>Partenariats et contextes professionnels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Stages ou périodes de formation en milieu professionnel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Environnements professionnels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Critères d’identification des lieux de stages propices à la formation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134892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4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Alternance et apprentissage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Portfolio : un outil pour garder trace des expériences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Portfolio partie 1, sens et mise en œuvre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Portfolio partie 2, sens et mise en œuvre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Valorisation du Portfolio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2"/>
          <p:cNvSpPr/>
          <p:nvPr/>
        </p:nvSpPr>
        <p:spPr>
          <a:xfrm>
            <a:off x="4447440" y="1917720"/>
            <a:ext cx="4571640" cy="443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800" spc="-1" strike="noStrike">
                <a:solidFill>
                  <a:srgbClr val="2f5496"/>
                </a:solidFill>
                <a:latin typeface="Calibri Light"/>
                <a:ea typeface="Calibri Light"/>
              </a:rPr>
              <a:t>Annexes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A - exemples de séquences pédagogiques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B- méthodologie de construction d’une séquence pédagogique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C - tableau de suivi du plan de formation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D - exemples d’emploi du temps et de répartition des services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E- guide d’équipement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F- structure du portfolio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49640" defTabSz="914400">
              <a:lnSpc>
                <a:spcPct val="107000"/>
              </a:lnSpc>
              <a:spcBef>
                <a:spcPts val="201"/>
              </a:spcBef>
            </a:pPr>
            <a:r>
              <a:rPr b="1" lang="fr-FR" sz="1600" spc="-1" strike="noStrike">
                <a:solidFill>
                  <a:srgbClr val="1f3763"/>
                </a:solidFill>
                <a:latin typeface="Calibri Light"/>
                <a:ea typeface="Calibri Light"/>
              </a:rPr>
              <a:t>Annexe G - glossaire des verbes d’action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9C116DB-8495-4676-8D51-09A940AB9A3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Manager>Client</Manager>
  <TotalTime>1</TotalTime>
  <Application>Collabora_Office/23.05.10.1$Linux_X86_64 LibreOffice_project/c8fa7c01aa8a3e263c07b5cf4f72ace70f1d9308</Application>
  <AppVersion>15.0000</AppVersion>
  <Words>9763</Words>
  <Paragraphs>3621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VBOCHARD</cp:lastModifiedBy>
  <dcterms:modified xsi:type="dcterms:W3CDTF">2024-05-21T08:11:51Z</dcterms:modified>
  <cp:revision>219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HiddenSlides">
    <vt:r8>2</vt:r8>
  </property>
  <property fmtid="{D5CDD505-2E9C-101B-9397-08002B2CF9AE}" pid="4" name="Notes">
    <vt:r8>49</vt:r8>
  </property>
  <property fmtid="{D5CDD505-2E9C-101B-9397-08002B2CF9AE}" pid="5" name="PresentationFormat">
    <vt:lpwstr>Affichage à l'écran (4:3)</vt:lpwstr>
  </property>
  <property fmtid="{D5CDD505-2E9C-101B-9397-08002B2CF9AE}" pid="6" name="Slides">
    <vt:r8>57</vt:r8>
  </property>
</Properties>
</file>